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2" r:id="rId2"/>
  </p:sldMasterIdLst>
  <p:notesMasterIdLst>
    <p:notesMasterId r:id="rId28"/>
  </p:notesMasterIdLst>
  <p:sldIdLst>
    <p:sldId id="256" r:id="rId3"/>
    <p:sldId id="344" r:id="rId4"/>
    <p:sldId id="377" r:id="rId5"/>
    <p:sldId id="340" r:id="rId6"/>
    <p:sldId id="345" r:id="rId7"/>
    <p:sldId id="347" r:id="rId8"/>
    <p:sldId id="346" r:id="rId9"/>
    <p:sldId id="378" r:id="rId10"/>
    <p:sldId id="348" r:id="rId11"/>
    <p:sldId id="350" r:id="rId12"/>
    <p:sldId id="351" r:id="rId13"/>
    <p:sldId id="352" r:id="rId14"/>
    <p:sldId id="353" r:id="rId15"/>
    <p:sldId id="349" r:id="rId16"/>
    <p:sldId id="354" r:id="rId17"/>
    <p:sldId id="355" r:id="rId18"/>
    <p:sldId id="356" r:id="rId19"/>
    <p:sldId id="357" r:id="rId20"/>
    <p:sldId id="358" r:id="rId21"/>
    <p:sldId id="359" r:id="rId22"/>
    <p:sldId id="360" r:id="rId23"/>
    <p:sldId id="361" r:id="rId24"/>
    <p:sldId id="362" r:id="rId25"/>
    <p:sldId id="304" r:id="rId26"/>
    <p:sldId id="375" r:id="rId27"/>
  </p:sldIdLst>
  <p:sldSz cx="9144000" cy="6858000" type="screen4x3"/>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0202"/>
    <a:srgbClr val="D5020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737"/>
  </p:normalViewPr>
  <p:slideViewPr>
    <p:cSldViewPr snapToGrid="0" snapToObjects="1">
      <p:cViewPr varScale="1">
        <p:scale>
          <a:sx n="80" d="100"/>
          <a:sy n="80" d="100"/>
        </p:scale>
        <p:origin x="96" y="7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62863C9E-6383-4CC2-8393-47C4D1E8A408}" type="datetimeFigureOut">
              <a:rPr lang="cs-CZ" smtClean="0"/>
              <a:pPr/>
              <a:t>29.09.2026</a:t>
            </a:fld>
            <a:endParaRPr lang="cs-CZ"/>
          </a:p>
        </p:txBody>
      </p:sp>
      <p:sp>
        <p:nvSpPr>
          <p:cNvPr id="4" name="Zástupný symbol pro obrázek snímku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B7A3E3B7-5112-44D2-8974-0B2B09F2775A}" type="slidenum">
              <a:rPr lang="cs-CZ" smtClean="0"/>
              <a:pPr/>
              <a:t>‹#›</a:t>
            </a:fld>
            <a:endParaRPr lang="cs-CZ"/>
          </a:p>
        </p:txBody>
      </p:sp>
    </p:spTree>
    <p:extLst>
      <p:ext uri="{BB962C8B-B14F-4D97-AF65-F5344CB8AC3E}">
        <p14:creationId xmlns:p14="http://schemas.microsoft.com/office/powerpoint/2010/main" val="2140920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12" name="Obdélník 11"/>
          <p:cNvSpPr/>
          <p:nvPr/>
        </p:nvSpPr>
        <p:spPr>
          <a:xfrm>
            <a:off x="4371278" y="6138250"/>
            <a:ext cx="4776297" cy="633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013"/>
          </a:p>
        </p:txBody>
      </p:sp>
      <p:pic>
        <p:nvPicPr>
          <p:cNvPr id="7" name="Obrázek 6"/>
          <p:cNvPicPr>
            <a:picLocks noChangeAspect="1"/>
          </p:cNvPicPr>
          <p:nvPr/>
        </p:nvPicPr>
        <p:blipFill rotWithShape="1">
          <a:blip r:embed="rId2" cstate="print">
            <a:extLst>
              <a:ext uri="{28A0092B-C50C-407E-A947-70E740481C1C}">
                <a14:useLocalDpi xmlns:a14="http://schemas.microsoft.com/office/drawing/2010/main" val="0"/>
              </a:ext>
            </a:extLst>
          </a:blip>
          <a:srcRect r="23216" b="5584"/>
          <a:stretch/>
        </p:blipFill>
        <p:spPr>
          <a:xfrm>
            <a:off x="5187843" y="1423285"/>
            <a:ext cx="3964866" cy="5447778"/>
          </a:xfrm>
          <a:prstGeom prst="rect">
            <a:avLst/>
          </a:prstGeom>
        </p:spPr>
      </p:pic>
      <p:sp>
        <p:nvSpPr>
          <p:cNvPr id="2" name="Nadpis 1"/>
          <p:cNvSpPr>
            <a:spLocks noGrp="1"/>
          </p:cNvSpPr>
          <p:nvPr>
            <p:ph type="ctrTitle"/>
          </p:nvPr>
        </p:nvSpPr>
        <p:spPr>
          <a:xfrm>
            <a:off x="628650" y="2362672"/>
            <a:ext cx="7886700" cy="2387600"/>
          </a:xfrm>
        </p:spPr>
        <p:txBody>
          <a:bodyPr anchor="b">
            <a:normAutofit/>
          </a:bodyPr>
          <a:lstStyle>
            <a:lvl1pPr algn="l">
              <a:defRPr sz="4500" b="0" cap="all" baseline="0">
                <a:solidFill>
                  <a:srgbClr val="CF1F28"/>
                </a:solidFill>
                <a:latin typeface="+mn-lt"/>
              </a:defRPr>
            </a:lvl1pPr>
          </a:lstStyle>
          <a:p>
            <a:r>
              <a:rPr lang="cs-CZ"/>
              <a:t>Kliknutím lze upravit styl.</a:t>
            </a:r>
            <a:endParaRPr lang="cs-CZ" dirty="0"/>
          </a:p>
        </p:txBody>
      </p:sp>
      <p:sp>
        <p:nvSpPr>
          <p:cNvPr id="3" name="Podnadpis 2"/>
          <p:cNvSpPr>
            <a:spLocks noGrp="1"/>
          </p:cNvSpPr>
          <p:nvPr>
            <p:ph type="subTitle" idx="1"/>
          </p:nvPr>
        </p:nvSpPr>
        <p:spPr>
          <a:xfrm>
            <a:off x="628650" y="4762110"/>
            <a:ext cx="7886700" cy="821602"/>
          </a:xfrm>
        </p:spPr>
        <p:txBody>
          <a:bodyPr/>
          <a:lstStyle>
            <a:lvl1pPr marL="40499" indent="0" algn="l">
              <a:buNone/>
              <a:defRPr sz="1350">
                <a:solidFill>
                  <a:srgbClr val="313131"/>
                </a:solidFill>
                <a:latin typeface="+mj-lt"/>
              </a:defRPr>
            </a:lvl1pPr>
            <a:lvl2pPr marL="257169" indent="0" algn="ctr">
              <a:buNone/>
              <a:defRPr sz="1125"/>
            </a:lvl2pPr>
            <a:lvl3pPr marL="514337" indent="0" algn="ctr">
              <a:buNone/>
              <a:defRPr sz="1013"/>
            </a:lvl3pPr>
            <a:lvl4pPr marL="771506" indent="0" algn="ctr">
              <a:buNone/>
              <a:defRPr sz="900"/>
            </a:lvl4pPr>
            <a:lvl5pPr marL="1028675" indent="0" algn="ctr">
              <a:buNone/>
              <a:defRPr sz="900"/>
            </a:lvl5pPr>
            <a:lvl6pPr marL="1285843" indent="0" algn="ctr">
              <a:buNone/>
              <a:defRPr sz="900"/>
            </a:lvl6pPr>
            <a:lvl7pPr marL="1543011" indent="0" algn="ctr">
              <a:buNone/>
              <a:defRPr sz="900"/>
            </a:lvl7pPr>
            <a:lvl8pPr marL="1800180" indent="0" algn="ctr">
              <a:buNone/>
              <a:defRPr sz="900"/>
            </a:lvl8pPr>
            <a:lvl9pPr marL="2057349" indent="0" algn="ctr">
              <a:buNone/>
              <a:defRPr sz="900"/>
            </a:lvl9pPr>
          </a:lstStyle>
          <a:p>
            <a:r>
              <a:rPr lang="cs-CZ"/>
              <a:t>Kliknutím můžete upravit styl předlohy.</a:t>
            </a:r>
            <a:endParaRPr lang="cs-CZ" dirty="0"/>
          </a:p>
        </p:txBody>
      </p:sp>
      <p:pic>
        <p:nvPicPr>
          <p:cNvPr id="4" name="Obráze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3558" y="6267816"/>
            <a:ext cx="4571343" cy="230400"/>
          </a:xfrm>
          <a:prstGeom prst="rect">
            <a:avLst/>
          </a:prstGeom>
        </p:spPr>
      </p:pic>
    </p:spTree>
    <p:extLst>
      <p:ext uri="{BB962C8B-B14F-4D97-AF65-F5344CB8AC3E}">
        <p14:creationId xmlns:p14="http://schemas.microsoft.com/office/powerpoint/2010/main" val="153860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atin typeface="+mn-lt"/>
              </a:defRPr>
            </a:lvl1pPr>
          </a:lstStyle>
          <a:p>
            <a:r>
              <a:rPr lang="cs-CZ"/>
              <a:t>Kliknutím lze upravit styl.</a:t>
            </a:r>
            <a:endParaRPr lang="cs-CZ" dirty="0"/>
          </a:p>
        </p:txBody>
      </p:sp>
      <p:sp>
        <p:nvSpPr>
          <p:cNvPr id="3" name="Zástupný symbol pro obsah 2"/>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Tree>
    <p:extLst>
      <p:ext uri="{BB962C8B-B14F-4D97-AF65-F5344CB8AC3E}">
        <p14:creationId xmlns:p14="http://schemas.microsoft.com/office/powerpoint/2010/main" val="1394951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Záhlaví části">
    <p:spTree>
      <p:nvGrpSpPr>
        <p:cNvPr id="1" name=""/>
        <p:cNvGrpSpPr/>
        <p:nvPr/>
      </p:nvGrpSpPr>
      <p:grpSpPr>
        <a:xfrm>
          <a:off x="0" y="0"/>
          <a:ext cx="0" cy="0"/>
          <a:chOff x="0" y="0"/>
          <a:chExt cx="0" cy="0"/>
        </a:xfrm>
      </p:grpSpPr>
      <p:sp>
        <p:nvSpPr>
          <p:cNvPr id="7" name="Nadpis 1"/>
          <p:cNvSpPr>
            <a:spLocks noGrp="1"/>
          </p:cNvSpPr>
          <p:nvPr>
            <p:ph type="ctrTitle"/>
          </p:nvPr>
        </p:nvSpPr>
        <p:spPr>
          <a:xfrm>
            <a:off x="628650" y="2362672"/>
            <a:ext cx="7886700" cy="2387600"/>
          </a:xfrm>
        </p:spPr>
        <p:txBody>
          <a:bodyPr anchor="b">
            <a:normAutofit/>
          </a:bodyPr>
          <a:lstStyle>
            <a:lvl1pPr algn="l">
              <a:defRPr sz="3094" b="0" cap="all" baseline="0">
                <a:solidFill>
                  <a:srgbClr val="CF1F28"/>
                </a:solidFill>
                <a:latin typeface="+mn-lt"/>
              </a:defRPr>
            </a:lvl1pPr>
          </a:lstStyle>
          <a:p>
            <a:r>
              <a:rPr lang="cs-CZ"/>
              <a:t>Kliknutím lze upravit styl.</a:t>
            </a:r>
            <a:endParaRPr lang="cs-CZ" dirty="0"/>
          </a:p>
        </p:txBody>
      </p:sp>
      <p:sp>
        <p:nvSpPr>
          <p:cNvPr id="8" name="Podnadpis 2"/>
          <p:cNvSpPr>
            <a:spLocks noGrp="1"/>
          </p:cNvSpPr>
          <p:nvPr>
            <p:ph type="subTitle" idx="1"/>
          </p:nvPr>
        </p:nvSpPr>
        <p:spPr>
          <a:xfrm>
            <a:off x="628650" y="4762110"/>
            <a:ext cx="7886700" cy="821602"/>
          </a:xfrm>
        </p:spPr>
        <p:txBody>
          <a:bodyPr/>
          <a:lstStyle>
            <a:lvl1pPr marL="40499" indent="0" algn="l">
              <a:buNone/>
              <a:defRPr sz="1350">
                <a:solidFill>
                  <a:srgbClr val="313131"/>
                </a:solidFill>
                <a:latin typeface="+mj-lt"/>
              </a:defRPr>
            </a:lvl1pPr>
            <a:lvl2pPr marL="257169" indent="0" algn="ctr">
              <a:buNone/>
              <a:defRPr sz="1125"/>
            </a:lvl2pPr>
            <a:lvl3pPr marL="514337" indent="0" algn="ctr">
              <a:buNone/>
              <a:defRPr sz="1013"/>
            </a:lvl3pPr>
            <a:lvl4pPr marL="771506" indent="0" algn="ctr">
              <a:buNone/>
              <a:defRPr sz="900"/>
            </a:lvl4pPr>
            <a:lvl5pPr marL="1028675" indent="0" algn="ctr">
              <a:buNone/>
              <a:defRPr sz="900"/>
            </a:lvl5pPr>
            <a:lvl6pPr marL="1285843" indent="0" algn="ctr">
              <a:buNone/>
              <a:defRPr sz="900"/>
            </a:lvl6pPr>
            <a:lvl7pPr marL="1543011" indent="0" algn="ctr">
              <a:buNone/>
              <a:defRPr sz="900"/>
            </a:lvl7pPr>
            <a:lvl8pPr marL="1800180" indent="0" algn="ctr">
              <a:buNone/>
              <a:defRPr sz="900"/>
            </a:lvl8pPr>
            <a:lvl9pPr marL="2057349" indent="0" algn="ctr">
              <a:buNone/>
              <a:defRPr sz="900"/>
            </a:lvl9pPr>
          </a:lstStyle>
          <a:p>
            <a:r>
              <a:rPr lang="cs-CZ"/>
              <a:t>Kliknutím můžete upravit styl předlohy.</a:t>
            </a:r>
            <a:endParaRPr lang="cs-CZ" dirty="0"/>
          </a:p>
        </p:txBody>
      </p:sp>
    </p:spTree>
    <p:extLst>
      <p:ext uri="{BB962C8B-B14F-4D97-AF65-F5344CB8AC3E}">
        <p14:creationId xmlns:p14="http://schemas.microsoft.com/office/powerpoint/2010/main" val="2558709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628650" y="1825625"/>
            <a:ext cx="38862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29150" y="1825625"/>
            <a:ext cx="38862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246150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629841" y="365129"/>
            <a:ext cx="7886700" cy="1325563"/>
          </a:xfrm>
        </p:spPr>
        <p:txBody>
          <a:bodyPr/>
          <a:lstStyle/>
          <a:p>
            <a:r>
              <a:rPr lang="cs-CZ"/>
              <a:t>Kliknutím lze upravit styl.</a:t>
            </a:r>
          </a:p>
        </p:txBody>
      </p:sp>
      <p:sp>
        <p:nvSpPr>
          <p:cNvPr id="3" name="Zástupný symbol pro text 2"/>
          <p:cNvSpPr>
            <a:spLocks noGrp="1"/>
          </p:cNvSpPr>
          <p:nvPr>
            <p:ph type="body" idx="1"/>
          </p:nvPr>
        </p:nvSpPr>
        <p:spPr>
          <a:xfrm>
            <a:off x="629842" y="1681163"/>
            <a:ext cx="3868340" cy="823912"/>
          </a:xfrm>
        </p:spPr>
        <p:txBody>
          <a:bodyPr anchor="b"/>
          <a:lstStyle>
            <a:lvl1pPr marL="0" indent="0">
              <a:buNone/>
              <a:defRPr sz="1350" b="1"/>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cs-CZ"/>
              <a:t>Po kliknutí můžete upravovat styly textu v předloze.</a:t>
            </a:r>
          </a:p>
        </p:txBody>
      </p:sp>
      <p:sp>
        <p:nvSpPr>
          <p:cNvPr id="4" name="Zástupný symbol pro obsah 3"/>
          <p:cNvSpPr>
            <a:spLocks noGrp="1"/>
          </p:cNvSpPr>
          <p:nvPr>
            <p:ph sz="half" idx="2"/>
          </p:nvPr>
        </p:nvSpPr>
        <p:spPr>
          <a:xfrm>
            <a:off x="629842" y="2505075"/>
            <a:ext cx="3868340"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29152" y="1681163"/>
            <a:ext cx="3887391" cy="823912"/>
          </a:xfrm>
        </p:spPr>
        <p:txBody>
          <a:bodyPr anchor="b"/>
          <a:lstStyle>
            <a:lvl1pPr marL="0" indent="0">
              <a:buNone/>
              <a:defRPr sz="1350" b="1"/>
            </a:lvl1pPr>
            <a:lvl2pPr marL="257169"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1" indent="0">
              <a:buNone/>
              <a:defRPr sz="900" b="1"/>
            </a:lvl7pPr>
            <a:lvl8pPr marL="1800180" indent="0">
              <a:buNone/>
              <a:defRPr sz="900" b="1"/>
            </a:lvl8pPr>
            <a:lvl9pPr marL="2057349" indent="0">
              <a:buNone/>
              <a:defRPr sz="900" b="1"/>
            </a:lvl9pPr>
          </a:lstStyle>
          <a:p>
            <a:pPr lvl="0"/>
            <a:r>
              <a:rPr lang="cs-CZ"/>
              <a:t>Po kliknutí můžete upravovat styly textu v předloze.</a:t>
            </a:r>
          </a:p>
        </p:txBody>
      </p:sp>
      <p:sp>
        <p:nvSpPr>
          <p:cNvPr id="6" name="Zástupný symbol pro obsah 5"/>
          <p:cNvSpPr>
            <a:spLocks noGrp="1"/>
          </p:cNvSpPr>
          <p:nvPr>
            <p:ph sz="quarter" idx="4"/>
          </p:nvPr>
        </p:nvSpPr>
        <p:spPr>
          <a:xfrm>
            <a:off x="4629152" y="2505075"/>
            <a:ext cx="3887391"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125177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Tree>
    <p:extLst>
      <p:ext uri="{BB962C8B-B14F-4D97-AF65-F5344CB8AC3E}">
        <p14:creationId xmlns:p14="http://schemas.microsoft.com/office/powerpoint/2010/main" val="4131610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6288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29841" y="457200"/>
            <a:ext cx="2949178" cy="1600200"/>
          </a:xfrm>
        </p:spPr>
        <p:txBody>
          <a:bodyPr anchor="b"/>
          <a:lstStyle>
            <a:lvl1pPr>
              <a:defRPr sz="1800"/>
            </a:lvl1pPr>
          </a:lstStyle>
          <a:p>
            <a:r>
              <a:rPr lang="cs-CZ"/>
              <a:t>Kliknutím lze upravit styl.</a:t>
            </a:r>
          </a:p>
        </p:txBody>
      </p:sp>
      <p:sp>
        <p:nvSpPr>
          <p:cNvPr id="3" name="Zástupný symbol pro obsah 2"/>
          <p:cNvSpPr>
            <a:spLocks noGrp="1"/>
          </p:cNvSpPr>
          <p:nvPr>
            <p:ph idx="1"/>
          </p:nvPr>
        </p:nvSpPr>
        <p:spPr>
          <a:xfrm>
            <a:off x="3887391" y="987432"/>
            <a:ext cx="462915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629841" y="2057400"/>
            <a:ext cx="2949178" cy="3811588"/>
          </a:xfrm>
        </p:spPr>
        <p:txBody>
          <a:bodyPr/>
          <a:lstStyle>
            <a:lvl1pPr marL="0" indent="0">
              <a:buNone/>
              <a:defRPr sz="900"/>
            </a:lvl1pPr>
            <a:lvl2pPr marL="257169" indent="0">
              <a:buNone/>
              <a:defRPr sz="788"/>
            </a:lvl2pPr>
            <a:lvl3pPr marL="514337" indent="0">
              <a:buNone/>
              <a:defRPr sz="675"/>
            </a:lvl3pPr>
            <a:lvl4pPr marL="771506" indent="0">
              <a:buNone/>
              <a:defRPr sz="563"/>
            </a:lvl4pPr>
            <a:lvl5pPr marL="1028675" indent="0">
              <a:buNone/>
              <a:defRPr sz="563"/>
            </a:lvl5pPr>
            <a:lvl6pPr marL="1285843" indent="0">
              <a:buNone/>
              <a:defRPr sz="563"/>
            </a:lvl6pPr>
            <a:lvl7pPr marL="1543011" indent="0">
              <a:buNone/>
              <a:defRPr sz="563"/>
            </a:lvl7pPr>
            <a:lvl8pPr marL="1800180" indent="0">
              <a:buNone/>
              <a:defRPr sz="563"/>
            </a:lvl8pPr>
            <a:lvl9pPr marL="2057349" indent="0">
              <a:buNone/>
              <a:defRPr sz="563"/>
            </a:lvl9pPr>
          </a:lstStyle>
          <a:p>
            <a:pPr lvl="0"/>
            <a:r>
              <a:rPr lang="cs-CZ"/>
              <a:t>Po kliknutí můžete upravovat styly textu v předloze.</a:t>
            </a:r>
          </a:p>
        </p:txBody>
      </p:sp>
    </p:spTree>
    <p:extLst>
      <p:ext uri="{BB962C8B-B14F-4D97-AF65-F5344CB8AC3E}">
        <p14:creationId xmlns:p14="http://schemas.microsoft.com/office/powerpoint/2010/main" val="1666323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29841" y="457200"/>
            <a:ext cx="2949178" cy="1600200"/>
          </a:xfrm>
        </p:spPr>
        <p:txBody>
          <a:bodyPr anchor="b"/>
          <a:lstStyle>
            <a:lvl1pPr>
              <a:defRPr sz="1800"/>
            </a:lvl1pPr>
          </a:lstStyle>
          <a:p>
            <a:r>
              <a:rPr lang="cs-CZ"/>
              <a:t>Kliknutím lze upravit styl.</a:t>
            </a:r>
          </a:p>
        </p:txBody>
      </p:sp>
      <p:sp>
        <p:nvSpPr>
          <p:cNvPr id="3" name="Zástupný symbol pro obrázek 2"/>
          <p:cNvSpPr>
            <a:spLocks noGrp="1"/>
          </p:cNvSpPr>
          <p:nvPr>
            <p:ph type="pic" idx="1"/>
          </p:nvPr>
        </p:nvSpPr>
        <p:spPr>
          <a:xfrm>
            <a:off x="3887391" y="987432"/>
            <a:ext cx="4629150" cy="4873625"/>
          </a:xfrm>
        </p:spPr>
        <p:txBody>
          <a:bodyPr/>
          <a:lstStyle>
            <a:lvl1pPr marL="0" indent="0">
              <a:buNone/>
              <a:defRPr sz="1800"/>
            </a:lvl1pPr>
            <a:lvl2pPr marL="257169" indent="0">
              <a:buNone/>
              <a:defRPr sz="1575"/>
            </a:lvl2pPr>
            <a:lvl3pPr marL="514337" indent="0">
              <a:buNone/>
              <a:defRPr sz="1350"/>
            </a:lvl3pPr>
            <a:lvl4pPr marL="771506" indent="0">
              <a:buNone/>
              <a:defRPr sz="1125"/>
            </a:lvl4pPr>
            <a:lvl5pPr marL="1028675" indent="0">
              <a:buNone/>
              <a:defRPr sz="1125"/>
            </a:lvl5pPr>
            <a:lvl6pPr marL="1285843" indent="0">
              <a:buNone/>
              <a:defRPr sz="1125"/>
            </a:lvl6pPr>
            <a:lvl7pPr marL="1543011" indent="0">
              <a:buNone/>
              <a:defRPr sz="1125"/>
            </a:lvl7pPr>
            <a:lvl8pPr marL="1800180" indent="0">
              <a:buNone/>
              <a:defRPr sz="1125"/>
            </a:lvl8pPr>
            <a:lvl9pPr marL="2057349" indent="0">
              <a:buNone/>
              <a:defRPr sz="1125"/>
            </a:lvl9pPr>
          </a:lstStyle>
          <a:p>
            <a:r>
              <a:rPr lang="cs-CZ"/>
              <a:t>Kliknutím na ikonu přidáte obrázek.</a:t>
            </a:r>
          </a:p>
        </p:txBody>
      </p:sp>
      <p:sp>
        <p:nvSpPr>
          <p:cNvPr id="4" name="Zástupný symbol pro text 3"/>
          <p:cNvSpPr>
            <a:spLocks noGrp="1"/>
          </p:cNvSpPr>
          <p:nvPr>
            <p:ph type="body" sz="half" idx="2"/>
          </p:nvPr>
        </p:nvSpPr>
        <p:spPr>
          <a:xfrm>
            <a:off x="629841" y="2057400"/>
            <a:ext cx="2949178" cy="3811588"/>
          </a:xfrm>
        </p:spPr>
        <p:txBody>
          <a:bodyPr/>
          <a:lstStyle>
            <a:lvl1pPr marL="0" indent="0">
              <a:buNone/>
              <a:defRPr sz="900"/>
            </a:lvl1pPr>
            <a:lvl2pPr marL="257169" indent="0">
              <a:buNone/>
              <a:defRPr sz="788"/>
            </a:lvl2pPr>
            <a:lvl3pPr marL="514337" indent="0">
              <a:buNone/>
              <a:defRPr sz="675"/>
            </a:lvl3pPr>
            <a:lvl4pPr marL="771506" indent="0">
              <a:buNone/>
              <a:defRPr sz="563"/>
            </a:lvl4pPr>
            <a:lvl5pPr marL="1028675" indent="0">
              <a:buNone/>
              <a:defRPr sz="563"/>
            </a:lvl5pPr>
            <a:lvl6pPr marL="1285843" indent="0">
              <a:buNone/>
              <a:defRPr sz="563"/>
            </a:lvl6pPr>
            <a:lvl7pPr marL="1543011" indent="0">
              <a:buNone/>
              <a:defRPr sz="563"/>
            </a:lvl7pPr>
            <a:lvl8pPr marL="1800180" indent="0">
              <a:buNone/>
              <a:defRPr sz="563"/>
            </a:lvl8pPr>
            <a:lvl9pPr marL="2057349" indent="0">
              <a:buNone/>
              <a:defRPr sz="563"/>
            </a:lvl9pPr>
          </a:lstStyle>
          <a:p>
            <a:pPr lvl="0"/>
            <a:r>
              <a:rPr lang="cs-CZ"/>
              <a:t>Po kliknutí můžete upravovat styly textu v předloze.</a:t>
            </a:r>
          </a:p>
        </p:txBody>
      </p:sp>
    </p:spTree>
    <p:extLst>
      <p:ext uri="{BB962C8B-B14F-4D97-AF65-F5344CB8AC3E}">
        <p14:creationId xmlns:p14="http://schemas.microsoft.com/office/powerpoint/2010/main" val="2897134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1941602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543676" y="365125"/>
            <a:ext cx="1971675"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628652" y="365125"/>
            <a:ext cx="5800725"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30232310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cs-CZ"/>
              <a:t>Kliknutím lze upravit styl.</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lze upravit styl předlohy.</a:t>
            </a:r>
            <a:endParaRPr lang="en-US"/>
          </a:p>
        </p:txBody>
      </p:sp>
      <p:sp>
        <p:nvSpPr>
          <p:cNvPr id="4" name="Date Placeholder 3"/>
          <p:cNvSpPr>
            <a:spLocks noGrp="1"/>
          </p:cNvSpPr>
          <p:nvPr>
            <p:ph type="dt" sz="half" idx="10"/>
          </p:nvPr>
        </p:nvSpPr>
        <p:spPr/>
        <p:txBody>
          <a:bodyPr/>
          <a:lstStyle/>
          <a:p>
            <a:fld id="{753A844A-5018-4ED4-A990-470714FDF812}" type="datetime1">
              <a:rPr lang="en-US" smtClean="0"/>
              <a:pPr/>
              <a:t>9/29/2026</a:t>
            </a:fld>
            <a:endParaRPr lang="en-US"/>
          </a:p>
        </p:txBody>
      </p:sp>
      <p:sp>
        <p:nvSpPr>
          <p:cNvPr id="5" name="Footer Placeholder 4"/>
          <p:cNvSpPr>
            <a:spLocks noGrp="1"/>
          </p:cNvSpPr>
          <p:nvPr>
            <p:ph type="ftr" sz="quarter" idx="11"/>
          </p:nvPr>
        </p:nvSpPr>
        <p:spPr/>
        <p:txBody>
          <a:bodyPr/>
          <a:lstStyle/>
          <a:p>
            <a:r>
              <a:rPr lang="en-US"/>
              <a:t>Management 2 - cvičení</a:t>
            </a:r>
          </a:p>
        </p:txBody>
      </p:sp>
      <p:sp>
        <p:nvSpPr>
          <p:cNvPr id="6" name="Slide Number Placeholder 5"/>
          <p:cNvSpPr>
            <a:spLocks noGrp="1"/>
          </p:cNvSpPr>
          <p:nvPr>
            <p:ph type="sldNum" sz="quarter" idx="12"/>
          </p:nvPr>
        </p:nvSpPr>
        <p:spPr/>
        <p:txBody>
          <a:bodyPr/>
          <a:lstStyle/>
          <a:p>
            <a:fld id="{2988AB19-9DFA-5149-B5A7-89AF79578156}" type="slidenum">
              <a:rPr lang="en-US" smtClean="0"/>
              <a:pPr/>
              <a:t>‹#›</a:t>
            </a:fld>
            <a:endParaRPr lang="en-US"/>
          </a:p>
        </p:txBody>
      </p:sp>
    </p:spTree>
    <p:extLst>
      <p:ext uri="{BB962C8B-B14F-4D97-AF65-F5344CB8AC3E}">
        <p14:creationId xmlns:p14="http://schemas.microsoft.com/office/powerpoint/2010/main" val="1043323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83BAC157-F299-40C4-AC90-6F408E5B5A87}" type="datetime1">
              <a:rPr lang="en-US" smtClean="0"/>
              <a:pPr/>
              <a:t>9/29/2026</a:t>
            </a:fld>
            <a:endParaRPr lang="en-US"/>
          </a:p>
        </p:txBody>
      </p:sp>
      <p:sp>
        <p:nvSpPr>
          <p:cNvPr id="5" name="Footer Placeholder 4"/>
          <p:cNvSpPr>
            <a:spLocks noGrp="1"/>
          </p:cNvSpPr>
          <p:nvPr>
            <p:ph type="ftr" sz="quarter" idx="11"/>
          </p:nvPr>
        </p:nvSpPr>
        <p:spPr/>
        <p:txBody>
          <a:bodyPr/>
          <a:lstStyle/>
          <a:p>
            <a:r>
              <a:rPr lang="en-US"/>
              <a:t>Management 2 - cvičení</a:t>
            </a:r>
          </a:p>
        </p:txBody>
      </p:sp>
      <p:sp>
        <p:nvSpPr>
          <p:cNvPr id="6" name="Slide Number Placeholder 5"/>
          <p:cNvSpPr>
            <a:spLocks noGrp="1"/>
          </p:cNvSpPr>
          <p:nvPr>
            <p:ph type="sldNum" sz="quarter" idx="12"/>
          </p:nvPr>
        </p:nvSpPr>
        <p:spPr/>
        <p:txBody>
          <a:bodyPr/>
          <a:lstStyle/>
          <a:p>
            <a:fld id="{2988AB19-9DFA-5149-B5A7-89AF79578156}" type="slidenum">
              <a:rPr lang="en-US" smtClean="0"/>
              <a:pPr/>
              <a:t>‹#›</a:t>
            </a:fld>
            <a:endParaRPr lang="en-US"/>
          </a:p>
        </p:txBody>
      </p:sp>
    </p:spTree>
    <p:extLst>
      <p:ext uri="{BB962C8B-B14F-4D97-AF65-F5344CB8AC3E}">
        <p14:creationId xmlns:p14="http://schemas.microsoft.com/office/powerpoint/2010/main" val="6350858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cs-CZ"/>
              <a:t>Kliknutím lze upravit styl.</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Date Placeholder 3"/>
          <p:cNvSpPr>
            <a:spLocks noGrp="1"/>
          </p:cNvSpPr>
          <p:nvPr>
            <p:ph type="dt" sz="half" idx="10"/>
          </p:nvPr>
        </p:nvSpPr>
        <p:spPr/>
        <p:txBody>
          <a:bodyPr/>
          <a:lstStyle/>
          <a:p>
            <a:fld id="{6A9DF5EF-284F-438A-A1C5-CAD56CB73475}" type="datetime1">
              <a:rPr lang="en-US" smtClean="0"/>
              <a:pPr/>
              <a:t>9/29/2026</a:t>
            </a:fld>
            <a:endParaRPr lang="en-US"/>
          </a:p>
        </p:txBody>
      </p:sp>
      <p:sp>
        <p:nvSpPr>
          <p:cNvPr id="5" name="Footer Placeholder 4"/>
          <p:cNvSpPr>
            <a:spLocks noGrp="1"/>
          </p:cNvSpPr>
          <p:nvPr>
            <p:ph type="ftr" sz="quarter" idx="11"/>
          </p:nvPr>
        </p:nvSpPr>
        <p:spPr/>
        <p:txBody>
          <a:bodyPr/>
          <a:lstStyle/>
          <a:p>
            <a:r>
              <a:rPr lang="en-US"/>
              <a:t>Management 2 - cvičení</a:t>
            </a:r>
          </a:p>
        </p:txBody>
      </p:sp>
      <p:sp>
        <p:nvSpPr>
          <p:cNvPr id="6" name="Slide Number Placeholder 5"/>
          <p:cNvSpPr>
            <a:spLocks noGrp="1"/>
          </p:cNvSpPr>
          <p:nvPr>
            <p:ph type="sldNum" sz="quarter" idx="12"/>
          </p:nvPr>
        </p:nvSpPr>
        <p:spPr/>
        <p:txBody>
          <a:bodyPr/>
          <a:lstStyle/>
          <a:p>
            <a:fld id="{2988AB19-9DFA-5149-B5A7-89AF79578156}" type="slidenum">
              <a:rPr lang="en-US" smtClean="0"/>
              <a:pPr/>
              <a:t>‹#›</a:t>
            </a:fld>
            <a:endParaRPr lang="en-US"/>
          </a:p>
        </p:txBody>
      </p:sp>
    </p:spTree>
    <p:extLst>
      <p:ext uri="{BB962C8B-B14F-4D97-AF65-F5344CB8AC3E}">
        <p14:creationId xmlns:p14="http://schemas.microsoft.com/office/powerpoint/2010/main" val="2158824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Date Placeholder 4"/>
          <p:cNvSpPr>
            <a:spLocks noGrp="1"/>
          </p:cNvSpPr>
          <p:nvPr>
            <p:ph type="dt" sz="half" idx="10"/>
          </p:nvPr>
        </p:nvSpPr>
        <p:spPr/>
        <p:txBody>
          <a:bodyPr/>
          <a:lstStyle/>
          <a:p>
            <a:fld id="{3ECA4DEA-1707-477A-AED3-CEAFF620A72D}" type="datetime1">
              <a:rPr lang="en-US" smtClean="0"/>
              <a:pPr/>
              <a:t>9/29/2026</a:t>
            </a:fld>
            <a:endParaRPr lang="en-US"/>
          </a:p>
        </p:txBody>
      </p:sp>
      <p:sp>
        <p:nvSpPr>
          <p:cNvPr id="6" name="Footer Placeholder 5"/>
          <p:cNvSpPr>
            <a:spLocks noGrp="1"/>
          </p:cNvSpPr>
          <p:nvPr>
            <p:ph type="ftr" sz="quarter" idx="11"/>
          </p:nvPr>
        </p:nvSpPr>
        <p:spPr/>
        <p:txBody>
          <a:bodyPr/>
          <a:lstStyle/>
          <a:p>
            <a:r>
              <a:rPr lang="en-US"/>
              <a:t>Management 2 - cvičení</a:t>
            </a:r>
          </a:p>
        </p:txBody>
      </p:sp>
      <p:sp>
        <p:nvSpPr>
          <p:cNvPr id="7" name="Slide Number Placeholder 6"/>
          <p:cNvSpPr>
            <a:spLocks noGrp="1"/>
          </p:cNvSpPr>
          <p:nvPr>
            <p:ph type="sldNum" sz="quarter" idx="12"/>
          </p:nvPr>
        </p:nvSpPr>
        <p:spPr/>
        <p:txBody>
          <a:bodyPr/>
          <a:lstStyle/>
          <a:p>
            <a:fld id="{2988AB19-9DFA-5149-B5A7-89AF79578156}" type="slidenum">
              <a:rPr lang="en-US" smtClean="0"/>
              <a:pPr/>
              <a:t>‹#›</a:t>
            </a:fld>
            <a:endParaRPr lang="en-US"/>
          </a:p>
        </p:txBody>
      </p:sp>
    </p:spTree>
    <p:extLst>
      <p:ext uri="{BB962C8B-B14F-4D97-AF65-F5344CB8AC3E}">
        <p14:creationId xmlns:p14="http://schemas.microsoft.com/office/powerpoint/2010/main" val="1606790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7" name="Date Placeholder 6"/>
          <p:cNvSpPr>
            <a:spLocks noGrp="1"/>
          </p:cNvSpPr>
          <p:nvPr>
            <p:ph type="dt" sz="half" idx="10"/>
          </p:nvPr>
        </p:nvSpPr>
        <p:spPr/>
        <p:txBody>
          <a:bodyPr/>
          <a:lstStyle/>
          <a:p>
            <a:fld id="{9CBBE440-C081-4EE5-9B98-2D804D04A044}" type="datetime1">
              <a:rPr lang="en-US" smtClean="0"/>
              <a:pPr/>
              <a:t>9/29/2026</a:t>
            </a:fld>
            <a:endParaRPr lang="en-US"/>
          </a:p>
        </p:txBody>
      </p:sp>
      <p:sp>
        <p:nvSpPr>
          <p:cNvPr id="8" name="Footer Placeholder 7"/>
          <p:cNvSpPr>
            <a:spLocks noGrp="1"/>
          </p:cNvSpPr>
          <p:nvPr>
            <p:ph type="ftr" sz="quarter" idx="11"/>
          </p:nvPr>
        </p:nvSpPr>
        <p:spPr/>
        <p:txBody>
          <a:bodyPr/>
          <a:lstStyle/>
          <a:p>
            <a:r>
              <a:rPr lang="en-US"/>
              <a:t>Management 2 - cvičení</a:t>
            </a:r>
          </a:p>
        </p:txBody>
      </p:sp>
      <p:sp>
        <p:nvSpPr>
          <p:cNvPr id="9" name="Slide Number Placeholder 8"/>
          <p:cNvSpPr>
            <a:spLocks noGrp="1"/>
          </p:cNvSpPr>
          <p:nvPr>
            <p:ph type="sldNum" sz="quarter" idx="12"/>
          </p:nvPr>
        </p:nvSpPr>
        <p:spPr/>
        <p:txBody>
          <a:bodyPr/>
          <a:lstStyle/>
          <a:p>
            <a:fld id="{2988AB19-9DFA-5149-B5A7-89AF79578156}" type="slidenum">
              <a:rPr lang="en-US" smtClean="0"/>
              <a:pPr/>
              <a:t>‹#›</a:t>
            </a:fld>
            <a:endParaRPr lang="en-US"/>
          </a:p>
        </p:txBody>
      </p:sp>
    </p:spTree>
    <p:extLst>
      <p:ext uri="{BB962C8B-B14F-4D97-AF65-F5344CB8AC3E}">
        <p14:creationId xmlns:p14="http://schemas.microsoft.com/office/powerpoint/2010/main" val="3466996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Date Placeholder 2"/>
          <p:cNvSpPr>
            <a:spLocks noGrp="1"/>
          </p:cNvSpPr>
          <p:nvPr>
            <p:ph type="dt" sz="half" idx="10"/>
          </p:nvPr>
        </p:nvSpPr>
        <p:spPr/>
        <p:txBody>
          <a:bodyPr/>
          <a:lstStyle/>
          <a:p>
            <a:fld id="{54E8EA8B-E900-47DE-9C82-7AE22AB9AEC6}" type="datetime1">
              <a:rPr lang="en-US" smtClean="0"/>
              <a:pPr/>
              <a:t>9/29/2026</a:t>
            </a:fld>
            <a:endParaRPr lang="en-US"/>
          </a:p>
        </p:txBody>
      </p:sp>
      <p:sp>
        <p:nvSpPr>
          <p:cNvPr id="4" name="Footer Placeholder 3"/>
          <p:cNvSpPr>
            <a:spLocks noGrp="1"/>
          </p:cNvSpPr>
          <p:nvPr>
            <p:ph type="ftr" sz="quarter" idx="11"/>
          </p:nvPr>
        </p:nvSpPr>
        <p:spPr/>
        <p:txBody>
          <a:bodyPr/>
          <a:lstStyle/>
          <a:p>
            <a:r>
              <a:rPr lang="en-US"/>
              <a:t>Management 2 - cvičení</a:t>
            </a:r>
          </a:p>
        </p:txBody>
      </p:sp>
      <p:sp>
        <p:nvSpPr>
          <p:cNvPr id="5" name="Slide Number Placeholder 4"/>
          <p:cNvSpPr>
            <a:spLocks noGrp="1"/>
          </p:cNvSpPr>
          <p:nvPr>
            <p:ph type="sldNum" sz="quarter" idx="12"/>
          </p:nvPr>
        </p:nvSpPr>
        <p:spPr/>
        <p:txBody>
          <a:bodyPr/>
          <a:lstStyle/>
          <a:p>
            <a:fld id="{2988AB19-9DFA-5149-B5A7-89AF79578156}" type="slidenum">
              <a:rPr lang="en-US" smtClean="0"/>
              <a:pPr/>
              <a:t>‹#›</a:t>
            </a:fld>
            <a:endParaRPr lang="en-US"/>
          </a:p>
        </p:txBody>
      </p:sp>
    </p:spTree>
    <p:extLst>
      <p:ext uri="{BB962C8B-B14F-4D97-AF65-F5344CB8AC3E}">
        <p14:creationId xmlns:p14="http://schemas.microsoft.com/office/powerpoint/2010/main" val="565346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C8825A-FE3D-4A43-9560-7A60F3D26427}" type="datetime1">
              <a:rPr lang="en-US" smtClean="0"/>
              <a:pPr/>
              <a:t>9/29/2026</a:t>
            </a:fld>
            <a:endParaRPr lang="en-US"/>
          </a:p>
        </p:txBody>
      </p:sp>
      <p:sp>
        <p:nvSpPr>
          <p:cNvPr id="3" name="Footer Placeholder 2"/>
          <p:cNvSpPr>
            <a:spLocks noGrp="1"/>
          </p:cNvSpPr>
          <p:nvPr>
            <p:ph type="ftr" sz="quarter" idx="11"/>
          </p:nvPr>
        </p:nvSpPr>
        <p:spPr/>
        <p:txBody>
          <a:bodyPr/>
          <a:lstStyle/>
          <a:p>
            <a:r>
              <a:rPr lang="en-US"/>
              <a:t>Management 2 - cvičení</a:t>
            </a:r>
          </a:p>
        </p:txBody>
      </p:sp>
      <p:sp>
        <p:nvSpPr>
          <p:cNvPr id="4" name="Slide Number Placeholder 3"/>
          <p:cNvSpPr>
            <a:spLocks noGrp="1"/>
          </p:cNvSpPr>
          <p:nvPr>
            <p:ph type="sldNum" sz="quarter" idx="12"/>
          </p:nvPr>
        </p:nvSpPr>
        <p:spPr/>
        <p:txBody>
          <a:bodyPr/>
          <a:lstStyle/>
          <a:p>
            <a:fld id="{2988AB19-9DFA-5149-B5A7-89AF79578156}" type="slidenum">
              <a:rPr lang="en-US" smtClean="0"/>
              <a:pPr/>
              <a:t>‹#›</a:t>
            </a:fld>
            <a:endParaRPr lang="en-US"/>
          </a:p>
        </p:txBody>
      </p:sp>
    </p:spTree>
    <p:extLst>
      <p:ext uri="{BB962C8B-B14F-4D97-AF65-F5344CB8AC3E}">
        <p14:creationId xmlns:p14="http://schemas.microsoft.com/office/powerpoint/2010/main" val="41060096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cs-CZ"/>
              <a:t>Kliknutím lze upravit styl.</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Date Placeholder 4"/>
          <p:cNvSpPr>
            <a:spLocks noGrp="1"/>
          </p:cNvSpPr>
          <p:nvPr>
            <p:ph type="dt" sz="half" idx="10"/>
          </p:nvPr>
        </p:nvSpPr>
        <p:spPr/>
        <p:txBody>
          <a:bodyPr/>
          <a:lstStyle/>
          <a:p>
            <a:fld id="{39F7070B-4562-4774-AB5D-5268194F28AC}" type="datetime1">
              <a:rPr lang="en-US" smtClean="0"/>
              <a:pPr/>
              <a:t>9/29/2026</a:t>
            </a:fld>
            <a:endParaRPr lang="en-US"/>
          </a:p>
        </p:txBody>
      </p:sp>
      <p:sp>
        <p:nvSpPr>
          <p:cNvPr id="6" name="Footer Placeholder 5"/>
          <p:cNvSpPr>
            <a:spLocks noGrp="1"/>
          </p:cNvSpPr>
          <p:nvPr>
            <p:ph type="ftr" sz="quarter" idx="11"/>
          </p:nvPr>
        </p:nvSpPr>
        <p:spPr/>
        <p:txBody>
          <a:bodyPr/>
          <a:lstStyle/>
          <a:p>
            <a:r>
              <a:rPr lang="en-US"/>
              <a:t>Management 2 - cvičení</a:t>
            </a:r>
          </a:p>
        </p:txBody>
      </p:sp>
      <p:sp>
        <p:nvSpPr>
          <p:cNvPr id="7" name="Slide Number Placeholder 6"/>
          <p:cNvSpPr>
            <a:spLocks noGrp="1"/>
          </p:cNvSpPr>
          <p:nvPr>
            <p:ph type="sldNum" sz="quarter" idx="12"/>
          </p:nvPr>
        </p:nvSpPr>
        <p:spPr/>
        <p:txBody>
          <a:bodyPr/>
          <a:lstStyle/>
          <a:p>
            <a:fld id="{2988AB19-9DFA-5149-B5A7-89AF79578156}" type="slidenum">
              <a:rPr lang="en-US" smtClean="0"/>
              <a:pPr/>
              <a:t>‹#›</a:t>
            </a:fld>
            <a:endParaRPr lang="en-US"/>
          </a:p>
        </p:txBody>
      </p:sp>
    </p:spTree>
    <p:extLst>
      <p:ext uri="{BB962C8B-B14F-4D97-AF65-F5344CB8AC3E}">
        <p14:creationId xmlns:p14="http://schemas.microsoft.com/office/powerpoint/2010/main" val="233229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cs-CZ"/>
              <a:t>Kliknutím lze upravit styl.</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Date Placeholder 4"/>
          <p:cNvSpPr>
            <a:spLocks noGrp="1"/>
          </p:cNvSpPr>
          <p:nvPr>
            <p:ph type="dt" sz="half" idx="10"/>
          </p:nvPr>
        </p:nvSpPr>
        <p:spPr/>
        <p:txBody>
          <a:bodyPr/>
          <a:lstStyle/>
          <a:p>
            <a:fld id="{F1385166-59FF-4FAE-9C0B-7277F655552A}" type="datetime1">
              <a:rPr lang="en-US" smtClean="0"/>
              <a:pPr/>
              <a:t>9/29/2026</a:t>
            </a:fld>
            <a:endParaRPr lang="en-US"/>
          </a:p>
        </p:txBody>
      </p:sp>
      <p:sp>
        <p:nvSpPr>
          <p:cNvPr id="6" name="Footer Placeholder 5"/>
          <p:cNvSpPr>
            <a:spLocks noGrp="1"/>
          </p:cNvSpPr>
          <p:nvPr>
            <p:ph type="ftr" sz="quarter" idx="11"/>
          </p:nvPr>
        </p:nvSpPr>
        <p:spPr/>
        <p:txBody>
          <a:bodyPr/>
          <a:lstStyle/>
          <a:p>
            <a:r>
              <a:rPr lang="en-US"/>
              <a:t>Management 2 - cvičení</a:t>
            </a:r>
          </a:p>
        </p:txBody>
      </p:sp>
      <p:sp>
        <p:nvSpPr>
          <p:cNvPr id="7" name="Slide Number Placeholder 6"/>
          <p:cNvSpPr>
            <a:spLocks noGrp="1"/>
          </p:cNvSpPr>
          <p:nvPr>
            <p:ph type="sldNum" sz="quarter" idx="12"/>
          </p:nvPr>
        </p:nvSpPr>
        <p:spPr/>
        <p:txBody>
          <a:bodyPr/>
          <a:lstStyle/>
          <a:p>
            <a:fld id="{2988AB19-9DFA-5149-B5A7-89AF79578156}" type="slidenum">
              <a:rPr lang="en-US" smtClean="0"/>
              <a:pPr/>
              <a:t>‹#›</a:t>
            </a:fld>
            <a:endParaRPr lang="en-US"/>
          </a:p>
        </p:txBody>
      </p:sp>
    </p:spTree>
    <p:extLst>
      <p:ext uri="{BB962C8B-B14F-4D97-AF65-F5344CB8AC3E}">
        <p14:creationId xmlns:p14="http://schemas.microsoft.com/office/powerpoint/2010/main" val="30874385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Vertical Text Placeholder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20B7DD62-1D39-4025-AD06-5D937752F0D7}" type="datetime1">
              <a:rPr lang="en-US" smtClean="0"/>
              <a:pPr/>
              <a:t>9/29/2026</a:t>
            </a:fld>
            <a:endParaRPr lang="en-US"/>
          </a:p>
        </p:txBody>
      </p:sp>
      <p:sp>
        <p:nvSpPr>
          <p:cNvPr id="5" name="Footer Placeholder 4"/>
          <p:cNvSpPr>
            <a:spLocks noGrp="1"/>
          </p:cNvSpPr>
          <p:nvPr>
            <p:ph type="ftr" sz="quarter" idx="11"/>
          </p:nvPr>
        </p:nvSpPr>
        <p:spPr/>
        <p:txBody>
          <a:bodyPr/>
          <a:lstStyle/>
          <a:p>
            <a:r>
              <a:rPr lang="en-US"/>
              <a:t>Management 2 - cvičení</a:t>
            </a:r>
          </a:p>
        </p:txBody>
      </p:sp>
      <p:sp>
        <p:nvSpPr>
          <p:cNvPr id="6" name="Slide Number Placeholder 5"/>
          <p:cNvSpPr>
            <a:spLocks noGrp="1"/>
          </p:cNvSpPr>
          <p:nvPr>
            <p:ph type="sldNum" sz="quarter" idx="12"/>
          </p:nvPr>
        </p:nvSpPr>
        <p:spPr/>
        <p:txBody>
          <a:bodyPr/>
          <a:lstStyle/>
          <a:p>
            <a:fld id="{2988AB19-9DFA-5149-B5A7-89AF79578156}" type="slidenum">
              <a:rPr lang="en-US" smtClean="0"/>
              <a:pPr/>
              <a:t>‹#›</a:t>
            </a:fld>
            <a:endParaRPr lang="en-US"/>
          </a:p>
        </p:txBody>
      </p:sp>
    </p:spTree>
    <p:extLst>
      <p:ext uri="{BB962C8B-B14F-4D97-AF65-F5344CB8AC3E}">
        <p14:creationId xmlns:p14="http://schemas.microsoft.com/office/powerpoint/2010/main" val="32184198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cs-CZ"/>
              <a:t>Kliknutím lze upravit styl.</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56801B3E-B9E8-4F0E-ABAE-FEBE6F3DE70F}" type="datetime1">
              <a:rPr lang="en-US" smtClean="0"/>
              <a:pPr/>
              <a:t>9/29/2026</a:t>
            </a:fld>
            <a:endParaRPr lang="en-US"/>
          </a:p>
        </p:txBody>
      </p:sp>
      <p:sp>
        <p:nvSpPr>
          <p:cNvPr id="5" name="Footer Placeholder 4"/>
          <p:cNvSpPr>
            <a:spLocks noGrp="1"/>
          </p:cNvSpPr>
          <p:nvPr>
            <p:ph type="ftr" sz="quarter" idx="11"/>
          </p:nvPr>
        </p:nvSpPr>
        <p:spPr/>
        <p:txBody>
          <a:bodyPr/>
          <a:lstStyle/>
          <a:p>
            <a:r>
              <a:rPr lang="en-US"/>
              <a:t>Management 2 - cvičení</a:t>
            </a:r>
          </a:p>
        </p:txBody>
      </p:sp>
      <p:sp>
        <p:nvSpPr>
          <p:cNvPr id="6" name="Slide Number Placeholder 5"/>
          <p:cNvSpPr>
            <a:spLocks noGrp="1"/>
          </p:cNvSpPr>
          <p:nvPr>
            <p:ph type="sldNum" sz="quarter" idx="12"/>
          </p:nvPr>
        </p:nvSpPr>
        <p:spPr/>
        <p:txBody>
          <a:bodyPr/>
          <a:lstStyle/>
          <a:p>
            <a:fld id="{2988AB19-9DFA-5149-B5A7-89AF79578156}" type="slidenum">
              <a:rPr lang="en-US" smtClean="0"/>
              <a:pPr/>
              <a:t>‹#›</a:t>
            </a:fld>
            <a:endParaRPr lang="en-US"/>
          </a:p>
        </p:txBody>
      </p:sp>
    </p:spTree>
    <p:extLst>
      <p:ext uri="{BB962C8B-B14F-4D97-AF65-F5344CB8AC3E}">
        <p14:creationId xmlns:p14="http://schemas.microsoft.com/office/powerpoint/2010/main" val="3618947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Obrázek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027920" y="6267815"/>
            <a:ext cx="3846981" cy="230400"/>
          </a:xfrm>
          <a:prstGeom prst="rect">
            <a:avLst/>
          </a:prstGeom>
        </p:spPr>
      </p:pic>
      <p:sp>
        <p:nvSpPr>
          <p:cNvPr id="2" name="Zástupný symbol pro nadpis 1"/>
          <p:cNvSpPr>
            <a:spLocks noGrp="1"/>
          </p:cNvSpPr>
          <p:nvPr>
            <p:ph type="title"/>
          </p:nvPr>
        </p:nvSpPr>
        <p:spPr>
          <a:xfrm>
            <a:off x="540000" y="365129"/>
            <a:ext cx="8064000" cy="1325563"/>
          </a:xfrm>
          <a:prstGeom prst="rect">
            <a:avLst/>
          </a:prstGeom>
        </p:spPr>
        <p:txBody>
          <a:bodyPr vert="horz" lIns="91440" tIns="45720" rIns="91440" bIns="45720" rtlCol="0" anchor="ctr">
            <a:noAutofit/>
          </a:bodyPr>
          <a:lstStyle/>
          <a:p>
            <a:r>
              <a:rPr lang="cs-CZ" dirty="0"/>
              <a:t>Kliknutím lze upravit styl.</a:t>
            </a:r>
          </a:p>
        </p:txBody>
      </p:sp>
      <p:sp>
        <p:nvSpPr>
          <p:cNvPr id="3" name="Zástupný symbol pro text 2"/>
          <p:cNvSpPr>
            <a:spLocks noGrp="1"/>
          </p:cNvSpPr>
          <p:nvPr>
            <p:ph type="body" idx="1"/>
          </p:nvPr>
        </p:nvSpPr>
        <p:spPr>
          <a:xfrm>
            <a:off x="540000" y="1825625"/>
            <a:ext cx="8064000" cy="4081204"/>
          </a:xfrm>
          <a:prstGeom prst="rect">
            <a:avLst/>
          </a:prstGeom>
        </p:spPr>
        <p:txBody>
          <a:bodyPr vert="horz" lIns="91440" tIns="45720" rIns="91440" bIns="45720" rtlCol="0">
            <a:normAutofit/>
          </a:body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Obdélník 6"/>
          <p:cNvSpPr/>
          <p:nvPr/>
        </p:nvSpPr>
        <p:spPr>
          <a:xfrm>
            <a:off x="0" y="7"/>
            <a:ext cx="9144000" cy="123825"/>
          </a:xfrm>
          <a:prstGeom prst="rect">
            <a:avLst/>
          </a:prstGeom>
          <a:solidFill>
            <a:srgbClr val="CF1F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cs-CZ" sz="1013"/>
          </a:p>
        </p:txBody>
      </p:sp>
    </p:spTree>
    <p:extLst>
      <p:ext uri="{BB962C8B-B14F-4D97-AF65-F5344CB8AC3E}">
        <p14:creationId xmlns:p14="http://schemas.microsoft.com/office/powerpoint/2010/main" val="26067122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14337" rtl="0" eaLnBrk="1" latinLnBrk="0" hangingPunct="1">
        <a:lnSpc>
          <a:spcPct val="90000"/>
        </a:lnSpc>
        <a:spcBef>
          <a:spcPct val="0"/>
        </a:spcBef>
        <a:buNone/>
        <a:defRPr sz="3094" b="0" kern="1200" cap="none" baseline="0">
          <a:solidFill>
            <a:srgbClr val="CF1F28"/>
          </a:solidFill>
          <a:latin typeface="+mn-lt"/>
          <a:ea typeface="+mj-ea"/>
          <a:cs typeface="+mj-cs"/>
        </a:defRPr>
      </a:lvl1pPr>
    </p:titleStyle>
    <p:bodyStyle>
      <a:lvl1pPr marL="128585" indent="-128585" algn="l" defTabSz="514337" rtl="0" eaLnBrk="1" latinLnBrk="0" hangingPunct="1">
        <a:lnSpc>
          <a:spcPct val="100000"/>
        </a:lnSpc>
        <a:spcBef>
          <a:spcPts val="563"/>
        </a:spcBef>
        <a:buClr>
          <a:srgbClr val="CF1F28"/>
        </a:buClr>
        <a:buSzPct val="75000"/>
        <a:buFont typeface="Arial" panose="020B0604020202020204" pitchFamily="34" charset="0"/>
        <a:buChar char="•"/>
        <a:defRPr sz="1575" kern="1200">
          <a:solidFill>
            <a:srgbClr val="313131"/>
          </a:solidFill>
          <a:latin typeface="+mj-lt"/>
          <a:ea typeface="+mn-ea"/>
          <a:cs typeface="+mn-cs"/>
        </a:defRPr>
      </a:lvl1pPr>
      <a:lvl2pPr marL="385753" indent="-128585" algn="l" defTabSz="514337" rtl="0" eaLnBrk="1" latinLnBrk="0" hangingPunct="1">
        <a:lnSpc>
          <a:spcPct val="100000"/>
        </a:lnSpc>
        <a:spcBef>
          <a:spcPts val="563"/>
        </a:spcBef>
        <a:buClr>
          <a:srgbClr val="CF1F28"/>
        </a:buClr>
        <a:buSzPct val="75000"/>
        <a:buFont typeface="Arial" panose="020B0604020202020204" pitchFamily="34" charset="0"/>
        <a:buChar char="•"/>
        <a:defRPr sz="1350" kern="1200">
          <a:solidFill>
            <a:srgbClr val="313131"/>
          </a:solidFill>
          <a:latin typeface="+mj-lt"/>
          <a:ea typeface="+mn-ea"/>
          <a:cs typeface="+mn-cs"/>
        </a:defRPr>
      </a:lvl2pPr>
      <a:lvl3pPr marL="642921" indent="-128585" algn="l" defTabSz="514337" rtl="0" eaLnBrk="1" latinLnBrk="0" hangingPunct="1">
        <a:lnSpc>
          <a:spcPct val="100000"/>
        </a:lnSpc>
        <a:spcBef>
          <a:spcPts val="563"/>
        </a:spcBef>
        <a:buClr>
          <a:srgbClr val="CF1F28"/>
        </a:buClr>
        <a:buSzPct val="75000"/>
        <a:buFont typeface="Arial" panose="020B0604020202020204" pitchFamily="34" charset="0"/>
        <a:buChar char="•"/>
        <a:defRPr sz="1350" kern="1200">
          <a:solidFill>
            <a:srgbClr val="313131"/>
          </a:solidFill>
          <a:latin typeface="+mj-lt"/>
          <a:ea typeface="+mn-ea"/>
          <a:cs typeface="+mn-cs"/>
        </a:defRPr>
      </a:lvl3pPr>
      <a:lvl4pPr marL="900090" indent="-128585" algn="l" defTabSz="514337" rtl="0" eaLnBrk="1" latinLnBrk="0" hangingPunct="1">
        <a:lnSpc>
          <a:spcPct val="100000"/>
        </a:lnSpc>
        <a:spcBef>
          <a:spcPts val="563"/>
        </a:spcBef>
        <a:buClr>
          <a:srgbClr val="CF1F28"/>
        </a:buClr>
        <a:buSzPct val="75000"/>
        <a:buFont typeface="Arial" panose="020B0604020202020204" pitchFamily="34" charset="0"/>
        <a:buChar char="•"/>
        <a:defRPr sz="1125" kern="1200">
          <a:solidFill>
            <a:srgbClr val="313131"/>
          </a:solidFill>
          <a:latin typeface="+mj-lt"/>
          <a:ea typeface="+mn-ea"/>
          <a:cs typeface="+mn-cs"/>
        </a:defRPr>
      </a:lvl4pPr>
      <a:lvl5pPr marL="1157259" indent="-128585" algn="l" defTabSz="514337" rtl="0" eaLnBrk="1" latinLnBrk="0" hangingPunct="1">
        <a:lnSpc>
          <a:spcPct val="100000"/>
        </a:lnSpc>
        <a:spcBef>
          <a:spcPts val="563"/>
        </a:spcBef>
        <a:buClr>
          <a:srgbClr val="CF1F28"/>
        </a:buClr>
        <a:buSzPct val="75000"/>
        <a:buFont typeface="Arial" panose="020B0604020202020204" pitchFamily="34" charset="0"/>
        <a:buChar char="•"/>
        <a:defRPr sz="1125" kern="1200">
          <a:solidFill>
            <a:srgbClr val="313131"/>
          </a:solidFill>
          <a:latin typeface="+mj-lt"/>
          <a:ea typeface="+mn-ea"/>
          <a:cs typeface="+mn-cs"/>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cs-CZ"/>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a:t>Kliknutím lze upravit styl.</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2395E2-2A89-4958-AF32-532736FFFDE4}" type="datetime1">
              <a:rPr lang="en-US" smtClean="0"/>
              <a:pPr/>
              <a:t>9/29/2026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Management 2 - cvičení</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88AB19-9DFA-5149-B5A7-89AF79578156}" type="slidenum">
              <a:rPr lang="en-US" smtClean="0"/>
              <a:pPr/>
              <a:t>‹#›</a:t>
            </a:fld>
            <a:endParaRPr lang="en-US"/>
          </a:p>
        </p:txBody>
      </p:sp>
    </p:spTree>
    <p:extLst>
      <p:ext uri="{BB962C8B-B14F-4D97-AF65-F5344CB8AC3E}">
        <p14:creationId xmlns:p14="http://schemas.microsoft.com/office/powerpoint/2010/main" val="4887301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7886" y="2893157"/>
            <a:ext cx="8128322" cy="1071686"/>
          </a:xfrm>
        </p:spPr>
        <p:txBody>
          <a:bodyPr lIns="0" tIns="0" rIns="0" bIns="0" anchor="t" anchorCtr="0">
            <a:noAutofit/>
          </a:bodyPr>
          <a:lstStyle/>
          <a:p>
            <a:pPr algn="l"/>
            <a:r>
              <a:rPr lang="en-US" dirty="0">
                <a:solidFill>
                  <a:schemeClr val="tx1"/>
                </a:solidFill>
              </a:rPr>
              <a:t>Basic Principles of Computer Operation. Computer Hardware Components</a:t>
            </a:r>
            <a:endParaRPr lang="en-US" sz="6600" b="1" dirty="0"/>
          </a:p>
        </p:txBody>
      </p:sp>
      <p:sp>
        <p:nvSpPr>
          <p:cNvPr id="3" name="TextovéPole 2">
            <a:extLst>
              <a:ext uri="{FF2B5EF4-FFF2-40B4-BE49-F238E27FC236}">
                <a16:creationId xmlns:a16="http://schemas.microsoft.com/office/drawing/2014/main" id="{89B7D8D9-CB29-4C3B-93A9-38F44BCBDFD8}"/>
              </a:ext>
            </a:extLst>
          </p:cNvPr>
          <p:cNvSpPr txBox="1"/>
          <p:nvPr/>
        </p:nvSpPr>
        <p:spPr>
          <a:xfrm>
            <a:off x="6276513" y="5592932"/>
            <a:ext cx="3284738"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s-CZ" sz="1800" b="0" i="0" u="none" strike="noStrike" kern="1200" cap="none" spc="0" normalizeH="0" baseline="0" noProof="0" dirty="0">
                <a:ln>
                  <a:noFill/>
                </a:ln>
                <a:solidFill>
                  <a:prstClr val="black"/>
                </a:solidFill>
                <a:effectLst/>
                <a:uLnTx/>
                <a:uFillTx/>
                <a:latin typeface="Calibri"/>
                <a:ea typeface="+mn-ea"/>
                <a:cs typeface="+mn-cs"/>
              </a:rPr>
              <a:t>Ing. Vladimír Horák</a:t>
            </a:r>
          </a:p>
        </p:txBody>
      </p:sp>
    </p:spTree>
    <p:extLst>
      <p:ext uri="{BB962C8B-B14F-4D97-AF65-F5344CB8AC3E}">
        <p14:creationId xmlns:p14="http://schemas.microsoft.com/office/powerpoint/2010/main" val="1735084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err="1">
                <a:solidFill>
                  <a:schemeClr val="tx1"/>
                </a:solidFill>
              </a:rPr>
              <a:t>Review</a:t>
            </a:r>
            <a:endParaRPr lang="cs-CZ" sz="4400" dirty="0">
              <a:solidFill>
                <a:schemeClr val="tx1"/>
              </a:solidFill>
            </a:endParaRP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lnSpcReduction="10000"/>
          </a:bodyPr>
          <a:lstStyle/>
          <a:p>
            <a:pPr algn="just">
              <a:buClrTx/>
            </a:pPr>
            <a:r>
              <a:rPr lang="cs-CZ" sz="2800" dirty="0">
                <a:latin typeface="Calibri "/>
              </a:rPr>
              <a:t> </a:t>
            </a:r>
            <a:r>
              <a:rPr lang="en-US" sz="2800" dirty="0">
                <a:latin typeface="Calibri "/>
              </a:rPr>
              <a:t>Data – any piece of data </a:t>
            </a:r>
          </a:p>
          <a:p>
            <a:pPr algn="just">
              <a:buClrTx/>
            </a:pPr>
            <a:r>
              <a:rPr lang="cs-CZ" sz="2800" dirty="0">
                <a:latin typeface="Calibri "/>
              </a:rPr>
              <a:t> </a:t>
            </a:r>
            <a:r>
              <a:rPr lang="en-US" sz="2800" dirty="0">
                <a:latin typeface="Calibri "/>
              </a:rPr>
              <a:t>Information – "data in context" </a:t>
            </a:r>
          </a:p>
          <a:p>
            <a:pPr algn="just">
              <a:buClrTx/>
            </a:pPr>
            <a:r>
              <a:rPr lang="cs-CZ" sz="2800" dirty="0">
                <a:latin typeface="Calibri "/>
              </a:rPr>
              <a:t> </a:t>
            </a:r>
            <a:r>
              <a:rPr lang="en-US" sz="2800" dirty="0">
                <a:latin typeface="Calibri "/>
              </a:rPr>
              <a:t>Abstraction – a logical method that hides information that is not important at the given moment </a:t>
            </a:r>
          </a:p>
          <a:p>
            <a:pPr algn="just">
              <a:buClrTx/>
            </a:pPr>
            <a:r>
              <a:rPr lang="cs-CZ" sz="2800" dirty="0">
                <a:latin typeface="Calibri "/>
              </a:rPr>
              <a:t> </a:t>
            </a:r>
            <a:r>
              <a:rPr lang="en-US" sz="2800" dirty="0">
                <a:latin typeface="Calibri "/>
              </a:rPr>
              <a:t>Representation – the way data is stored in a PC </a:t>
            </a:r>
          </a:p>
          <a:p>
            <a:pPr algn="just">
              <a:buClrTx/>
            </a:pPr>
            <a:r>
              <a:rPr lang="cs-CZ" sz="2800" dirty="0">
                <a:latin typeface="Calibri "/>
              </a:rPr>
              <a:t> </a:t>
            </a:r>
            <a:r>
              <a:rPr lang="en-US" sz="2800" dirty="0">
                <a:latin typeface="Calibri "/>
              </a:rPr>
              <a:t>Interpretation – assigning meaning to data </a:t>
            </a:r>
          </a:p>
          <a:p>
            <a:pPr algn="just">
              <a:buClrTx/>
            </a:pPr>
            <a:r>
              <a:rPr lang="cs-CZ" sz="2800" dirty="0">
                <a:latin typeface="Calibri "/>
              </a:rPr>
              <a:t> </a:t>
            </a:r>
            <a:r>
              <a:rPr lang="en-US" sz="2800" dirty="0">
                <a:latin typeface="Calibri "/>
              </a:rPr>
              <a:t>Binary system – (0;1) </a:t>
            </a:r>
          </a:p>
          <a:p>
            <a:pPr algn="just">
              <a:buClrTx/>
            </a:pPr>
            <a:r>
              <a:rPr lang="cs-CZ" sz="2800" dirty="0">
                <a:latin typeface="Calibri "/>
              </a:rPr>
              <a:t> </a:t>
            </a:r>
            <a:r>
              <a:rPr lang="en-US" sz="2800" dirty="0">
                <a:latin typeface="Calibri "/>
              </a:rPr>
              <a:t>Byte &lt; KB &lt; MB &lt; GB &lt; TB</a:t>
            </a:r>
          </a:p>
        </p:txBody>
      </p:sp>
    </p:spTree>
    <p:extLst>
      <p:ext uri="{BB962C8B-B14F-4D97-AF65-F5344CB8AC3E}">
        <p14:creationId xmlns:p14="http://schemas.microsoft.com/office/powerpoint/2010/main" val="3235075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err="1">
                <a:solidFill>
                  <a:schemeClr val="tx1"/>
                </a:solidFill>
              </a:rPr>
              <a:t>Today's</a:t>
            </a:r>
            <a:r>
              <a:rPr lang="cs-CZ" sz="4400" dirty="0">
                <a:solidFill>
                  <a:schemeClr val="tx1"/>
                </a:solidFill>
              </a:rPr>
              <a:t> </a:t>
            </a:r>
            <a:r>
              <a:rPr lang="cs-CZ" sz="4400" dirty="0" err="1">
                <a:solidFill>
                  <a:schemeClr val="tx1"/>
                </a:solidFill>
              </a:rPr>
              <a:t>Lecture</a:t>
            </a:r>
            <a:r>
              <a:rPr lang="cs-CZ" sz="4400" dirty="0">
                <a:solidFill>
                  <a:schemeClr val="tx1"/>
                </a:solidFill>
              </a:rPr>
              <a:t> </a:t>
            </a:r>
            <a:r>
              <a:rPr lang="cs-CZ" sz="4400" dirty="0" err="1">
                <a:solidFill>
                  <a:schemeClr val="tx1"/>
                </a:solidFill>
              </a:rPr>
              <a:t>Content</a:t>
            </a:r>
            <a:endParaRPr lang="cs-CZ" sz="4400" dirty="0">
              <a:solidFill>
                <a:schemeClr val="tx1"/>
              </a:solidFill>
            </a:endParaRP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latin typeface="Calibri "/>
              </a:rPr>
              <a:t> </a:t>
            </a:r>
            <a:r>
              <a:rPr lang="en-US" sz="2800" dirty="0">
                <a:latin typeface="Calibri "/>
              </a:rPr>
              <a:t>Computer Architecture </a:t>
            </a:r>
          </a:p>
          <a:p>
            <a:pPr algn="just">
              <a:buClrTx/>
            </a:pPr>
            <a:r>
              <a:rPr lang="cs-CZ" sz="2800" dirty="0">
                <a:latin typeface="Calibri "/>
              </a:rPr>
              <a:t> </a:t>
            </a:r>
            <a:r>
              <a:rPr lang="en-US" sz="2800" dirty="0">
                <a:latin typeface="Calibri "/>
              </a:rPr>
              <a:t>Hardware and Software </a:t>
            </a:r>
          </a:p>
          <a:p>
            <a:pPr algn="just">
              <a:buClrTx/>
            </a:pPr>
            <a:r>
              <a:rPr lang="cs-CZ" sz="2800" dirty="0">
                <a:latin typeface="Calibri "/>
              </a:rPr>
              <a:t> </a:t>
            </a:r>
            <a:r>
              <a:rPr lang="en-US" sz="2800" dirty="0">
                <a:latin typeface="Calibri "/>
              </a:rPr>
              <a:t>Computer Components </a:t>
            </a:r>
          </a:p>
        </p:txBody>
      </p:sp>
    </p:spTree>
    <p:extLst>
      <p:ext uri="{BB962C8B-B14F-4D97-AF65-F5344CB8AC3E}">
        <p14:creationId xmlns:p14="http://schemas.microsoft.com/office/powerpoint/2010/main" val="996684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err="1">
                <a:solidFill>
                  <a:schemeClr val="tx1"/>
                </a:solidFill>
              </a:rPr>
              <a:t>Computer</a:t>
            </a:r>
            <a:r>
              <a:rPr lang="cs-CZ" sz="4400" dirty="0">
                <a:solidFill>
                  <a:schemeClr val="tx1"/>
                </a:solidFill>
              </a:rPr>
              <a:t> </a:t>
            </a:r>
            <a:r>
              <a:rPr lang="cs-CZ" sz="4400" dirty="0" err="1">
                <a:solidFill>
                  <a:schemeClr val="tx1"/>
                </a:solidFill>
              </a:rPr>
              <a:t>Architecture</a:t>
            </a:r>
            <a:endParaRPr lang="cs-CZ" sz="4400" dirty="0">
              <a:solidFill>
                <a:schemeClr val="tx1"/>
              </a:solidFill>
            </a:endParaRP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en-US" sz="2800" dirty="0">
                <a:latin typeface="Calibri "/>
              </a:rPr>
              <a:t>"Logical structure" of which a computer is formed </a:t>
            </a:r>
          </a:p>
          <a:p>
            <a:pPr algn="just">
              <a:buClrTx/>
            </a:pPr>
            <a:r>
              <a:rPr lang="cs-CZ" sz="2800" dirty="0">
                <a:latin typeface="Calibri "/>
              </a:rPr>
              <a:t> </a:t>
            </a:r>
            <a:r>
              <a:rPr lang="en-US" sz="2800" dirty="0">
                <a:latin typeface="Calibri "/>
              </a:rPr>
              <a:t>Describes what parts a computer must have and how they are interconnected </a:t>
            </a:r>
          </a:p>
          <a:p>
            <a:pPr algn="just">
              <a:buClrTx/>
            </a:pPr>
            <a:endParaRPr lang="cs-CZ" sz="2800" dirty="0">
              <a:latin typeface="Calibri "/>
            </a:endParaRPr>
          </a:p>
          <a:p>
            <a:pPr algn="just">
              <a:buClrTx/>
            </a:pPr>
            <a:r>
              <a:rPr lang="cs-CZ" sz="2800" dirty="0">
                <a:latin typeface="Calibri "/>
              </a:rPr>
              <a:t> Dva nejznámější typy</a:t>
            </a:r>
          </a:p>
          <a:p>
            <a:pPr lvl="1" algn="just">
              <a:buClrTx/>
            </a:pPr>
            <a:r>
              <a:rPr lang="cs-CZ" sz="2575" dirty="0">
                <a:latin typeface="Calibri "/>
              </a:rPr>
              <a:t> </a:t>
            </a:r>
            <a:r>
              <a:rPr lang="cs-CZ" sz="1800" dirty="0">
                <a:effectLst/>
                <a:latin typeface="Calibri" panose="020F0502020204030204" pitchFamily="34" charset="0"/>
                <a:ea typeface="Calibri" panose="020F0502020204030204" pitchFamily="34" charset="0"/>
                <a:cs typeface="Times New Roman" panose="02020603050405020304" pitchFamily="18" charset="0"/>
              </a:rPr>
              <a:t>Von Neumann  </a:t>
            </a:r>
            <a:r>
              <a:rPr lang="cs-CZ" sz="1800" dirty="0" err="1">
                <a:effectLst/>
                <a:latin typeface="Calibri" panose="020F0502020204030204" pitchFamily="34" charset="0"/>
                <a:ea typeface="Calibri" panose="020F0502020204030204" pitchFamily="34" charset="0"/>
                <a:cs typeface="Times New Roman" panose="02020603050405020304" pitchFamily="18" charset="0"/>
              </a:rPr>
              <a:t>architecture</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lvl="1" algn="just">
              <a:buClrTx/>
            </a:pPr>
            <a:r>
              <a:rPr lang="cs-CZ" sz="2575" dirty="0">
                <a:latin typeface="Calibri "/>
              </a:rPr>
              <a:t> </a:t>
            </a:r>
            <a:r>
              <a:rPr lang="cs-CZ" sz="1800" dirty="0">
                <a:latin typeface="Calibri" panose="020F0502020204030204" pitchFamily="34" charset="0"/>
                <a:ea typeface="Calibri" panose="020F0502020204030204" pitchFamily="34" charset="0"/>
                <a:cs typeface="Times New Roman" panose="02020603050405020304" pitchFamily="18" charset="0"/>
              </a:rPr>
              <a:t>Harvard </a:t>
            </a:r>
            <a:r>
              <a:rPr lang="cs-CZ" sz="1800" dirty="0" err="1">
                <a:latin typeface="Calibri" panose="020F0502020204030204" pitchFamily="34" charset="0"/>
                <a:ea typeface="Calibri" panose="020F0502020204030204" pitchFamily="34" charset="0"/>
                <a:cs typeface="Times New Roman" panose="02020603050405020304" pitchFamily="18" charset="0"/>
              </a:rPr>
              <a:t>architecture</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257168" lvl="1" indent="0" algn="just">
              <a:buClrTx/>
              <a:buNone/>
            </a:pPr>
            <a:r>
              <a:rPr lang="cs-CZ" sz="2575" dirty="0">
                <a:latin typeface="Calibri "/>
              </a:rPr>
              <a:t> </a:t>
            </a:r>
          </a:p>
          <a:p>
            <a:pPr algn="just">
              <a:buClrTx/>
            </a:pPr>
            <a:endParaRPr lang="cs-CZ" sz="2800" dirty="0">
              <a:latin typeface="Calibri "/>
            </a:endParaRPr>
          </a:p>
          <a:p>
            <a:pPr algn="just">
              <a:buClrTx/>
            </a:pPr>
            <a:endParaRPr lang="cs-CZ" sz="2800" dirty="0">
              <a:latin typeface="Calibri "/>
            </a:endParaRPr>
          </a:p>
        </p:txBody>
      </p:sp>
    </p:spTree>
    <p:extLst>
      <p:ext uri="{BB962C8B-B14F-4D97-AF65-F5344CB8AC3E}">
        <p14:creationId xmlns:p14="http://schemas.microsoft.com/office/powerpoint/2010/main" val="2954839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a:solidFill>
                  <a:schemeClr val="tx1"/>
                </a:solidFill>
              </a:rPr>
              <a:t>Von Neumann </a:t>
            </a:r>
            <a:r>
              <a:rPr lang="cs-CZ" sz="4400" dirty="0" err="1">
                <a:solidFill>
                  <a:schemeClr val="tx1"/>
                </a:solidFill>
              </a:rPr>
              <a:t>Architecture</a:t>
            </a:r>
            <a:endParaRPr lang="cs-CZ" sz="4400" dirty="0">
              <a:solidFill>
                <a:schemeClr val="tx1"/>
              </a:solidFill>
            </a:endParaRP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latin typeface="Calibri "/>
                <a:ea typeface="Calibri" panose="020F0502020204030204" pitchFamily="34" charset="0"/>
                <a:cs typeface="Times New Roman" panose="02020603050405020304" pitchFamily="18" charset="0"/>
              </a:rPr>
              <a:t> </a:t>
            </a:r>
            <a:r>
              <a:rPr lang="en-US" sz="2800" dirty="0">
                <a:latin typeface="Calibri "/>
                <a:ea typeface="Calibri" panose="020F0502020204030204" pitchFamily="34" charset="0"/>
                <a:cs typeface="Times New Roman" panose="02020603050405020304" pitchFamily="18" charset="0"/>
              </a:rPr>
              <a:t>Control Unit </a:t>
            </a:r>
          </a:p>
          <a:p>
            <a:pPr algn="just">
              <a:buClrTx/>
            </a:pPr>
            <a:r>
              <a:rPr lang="cs-CZ" sz="2800" dirty="0">
                <a:latin typeface="Calibri "/>
                <a:ea typeface="Calibri" panose="020F0502020204030204" pitchFamily="34" charset="0"/>
                <a:cs typeface="Times New Roman" panose="02020603050405020304" pitchFamily="18" charset="0"/>
              </a:rPr>
              <a:t> </a:t>
            </a:r>
            <a:r>
              <a:rPr lang="en-US" sz="2800" dirty="0">
                <a:latin typeface="Calibri "/>
                <a:ea typeface="Calibri" panose="020F0502020204030204" pitchFamily="34" charset="0"/>
                <a:cs typeface="Times New Roman" panose="02020603050405020304" pitchFamily="18" charset="0"/>
              </a:rPr>
              <a:t>Arithmetic Logic Unit (ALU) </a:t>
            </a:r>
          </a:p>
          <a:p>
            <a:pPr algn="just">
              <a:buClrTx/>
            </a:pPr>
            <a:r>
              <a:rPr lang="cs-CZ" sz="2800" dirty="0">
                <a:latin typeface="Calibri "/>
                <a:ea typeface="Calibri" panose="020F0502020204030204" pitchFamily="34" charset="0"/>
                <a:cs typeface="Times New Roman" panose="02020603050405020304" pitchFamily="18" charset="0"/>
              </a:rPr>
              <a:t> </a:t>
            </a:r>
            <a:r>
              <a:rPr lang="en-US" sz="2800" dirty="0">
                <a:latin typeface="Calibri "/>
                <a:ea typeface="Calibri" panose="020F0502020204030204" pitchFamily="34" charset="0"/>
                <a:cs typeface="Times New Roman" panose="02020603050405020304" pitchFamily="18" charset="0"/>
              </a:rPr>
              <a:t>(Internal) Memory </a:t>
            </a:r>
          </a:p>
          <a:p>
            <a:pPr algn="just">
              <a:buClrTx/>
            </a:pPr>
            <a:r>
              <a:rPr lang="cs-CZ" sz="2800" dirty="0">
                <a:latin typeface="Calibri "/>
                <a:ea typeface="Calibri" panose="020F0502020204030204" pitchFamily="34" charset="0"/>
                <a:cs typeface="Times New Roman" panose="02020603050405020304" pitchFamily="18" charset="0"/>
              </a:rPr>
              <a:t> </a:t>
            </a:r>
            <a:r>
              <a:rPr lang="en-US" sz="2800" dirty="0">
                <a:latin typeface="Calibri "/>
                <a:ea typeface="Calibri" panose="020F0502020204030204" pitchFamily="34" charset="0"/>
                <a:cs typeface="Times New Roman" panose="02020603050405020304" pitchFamily="18" charset="0"/>
              </a:rPr>
              <a:t>Input and Output Devices </a:t>
            </a:r>
          </a:p>
          <a:p>
            <a:pPr algn="just">
              <a:buClrTx/>
            </a:pPr>
            <a:r>
              <a:rPr lang="cs-CZ" sz="2800" dirty="0">
                <a:latin typeface="Calibri "/>
                <a:ea typeface="Calibri" panose="020F0502020204030204" pitchFamily="34" charset="0"/>
                <a:cs typeface="Times New Roman" panose="02020603050405020304" pitchFamily="18" charset="0"/>
              </a:rPr>
              <a:t> </a:t>
            </a:r>
            <a:r>
              <a:rPr lang="en-US" sz="2800" dirty="0">
                <a:latin typeface="Calibri "/>
                <a:ea typeface="Calibri" panose="020F0502020204030204" pitchFamily="34" charset="0"/>
                <a:cs typeface="Times New Roman" panose="02020603050405020304" pitchFamily="18" charset="0"/>
              </a:rPr>
              <a:t>External Memory </a:t>
            </a:r>
          </a:p>
          <a:p>
            <a:pPr marL="0" indent="0" algn="just">
              <a:buClrTx/>
              <a:buNone/>
            </a:pP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257168" lvl="1" indent="0" algn="just">
              <a:buClrTx/>
              <a:buNone/>
            </a:pPr>
            <a:r>
              <a:rPr lang="cs-CZ" sz="2575" dirty="0">
                <a:latin typeface="Calibri "/>
              </a:rPr>
              <a:t> </a:t>
            </a:r>
          </a:p>
          <a:p>
            <a:pPr algn="just">
              <a:buClrTx/>
            </a:pPr>
            <a:endParaRPr lang="cs-CZ" sz="2800" dirty="0">
              <a:latin typeface="Calibri "/>
            </a:endParaRPr>
          </a:p>
          <a:p>
            <a:pPr algn="just">
              <a:buClrTx/>
            </a:pPr>
            <a:endParaRPr lang="cs-CZ" sz="2800" dirty="0">
              <a:latin typeface="Calibri "/>
            </a:endParaRPr>
          </a:p>
        </p:txBody>
      </p:sp>
    </p:spTree>
    <p:extLst>
      <p:ext uri="{BB962C8B-B14F-4D97-AF65-F5344CB8AC3E}">
        <p14:creationId xmlns:p14="http://schemas.microsoft.com/office/powerpoint/2010/main" val="3676627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a:solidFill>
                  <a:schemeClr val="tx1"/>
                </a:solidFill>
              </a:rPr>
              <a:t>Von Neumann </a:t>
            </a:r>
            <a:r>
              <a:rPr lang="cs-CZ" sz="4400" dirty="0" err="1">
                <a:solidFill>
                  <a:schemeClr val="tx1"/>
                </a:solidFill>
              </a:rPr>
              <a:t>Architecture</a:t>
            </a:r>
            <a:endParaRPr lang="cs-CZ" sz="4400" dirty="0">
              <a:solidFill>
                <a:schemeClr val="tx1"/>
              </a:solidFill>
            </a:endParaRP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marL="0" indent="0" algn="just">
              <a:buClrTx/>
              <a:buNone/>
            </a:pPr>
            <a:endParaRPr lang="cs-CZ" sz="2800" dirty="0">
              <a:effectLst/>
              <a:latin typeface="Calibri "/>
              <a:ea typeface="Calibri" panose="020F0502020204030204" pitchFamily="34" charset="0"/>
              <a:cs typeface="Times New Roman" panose="02020603050405020304" pitchFamily="18" charset="0"/>
            </a:endParaRPr>
          </a:p>
          <a:p>
            <a:pPr algn="just">
              <a:buClrTx/>
            </a:pP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257168" lvl="1" indent="0" algn="just">
              <a:buClrTx/>
              <a:buNone/>
            </a:pPr>
            <a:r>
              <a:rPr lang="cs-CZ" sz="2575" dirty="0">
                <a:latin typeface="Calibri "/>
              </a:rPr>
              <a:t> </a:t>
            </a:r>
          </a:p>
          <a:p>
            <a:pPr algn="just">
              <a:buClrTx/>
            </a:pPr>
            <a:endParaRPr lang="cs-CZ" sz="2800" dirty="0">
              <a:latin typeface="Calibri "/>
            </a:endParaRPr>
          </a:p>
          <a:p>
            <a:pPr algn="just">
              <a:buClrTx/>
            </a:pPr>
            <a:endParaRPr lang="cs-CZ" sz="2800" dirty="0">
              <a:latin typeface="Calibri "/>
            </a:endParaRPr>
          </a:p>
        </p:txBody>
      </p:sp>
      <p:pic>
        <p:nvPicPr>
          <p:cNvPr id="5" name="Obrázek 4" descr="Fig. 1: The von Neumann architecture, first described in the 1940s, has been the mainstay of computing up until the 2000s. Data and programs are both stored in the same address space of a computer’s memory. Source: Semiconductor Engineering">
            <a:extLst>
              <a:ext uri="{FF2B5EF4-FFF2-40B4-BE49-F238E27FC236}">
                <a16:creationId xmlns:a16="http://schemas.microsoft.com/office/drawing/2014/main" id="{30049622-5CE7-CF05-45BC-91A3597D3588}"/>
              </a:ext>
            </a:extLst>
          </p:cNvPr>
          <p:cNvPicPr>
            <a:picLocks noChangeAspect="1"/>
          </p:cNvPicPr>
          <p:nvPr/>
        </p:nvPicPr>
        <p:blipFill>
          <a:blip r:embed="rId2"/>
          <a:stretch>
            <a:fillRect/>
          </a:stretch>
        </p:blipFill>
        <p:spPr>
          <a:xfrm>
            <a:off x="1437773" y="1908392"/>
            <a:ext cx="6268453" cy="4127209"/>
          </a:xfrm>
          <a:prstGeom prst="rect">
            <a:avLst/>
          </a:prstGeom>
        </p:spPr>
      </p:pic>
    </p:spTree>
    <p:extLst>
      <p:ext uri="{BB962C8B-B14F-4D97-AF65-F5344CB8AC3E}">
        <p14:creationId xmlns:p14="http://schemas.microsoft.com/office/powerpoint/2010/main" val="2075405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a:solidFill>
                  <a:schemeClr val="tx1"/>
                </a:solidFill>
              </a:rPr>
              <a:t>Hardware and software</a:t>
            </a: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latin typeface="Calibri "/>
                <a:ea typeface="Calibri" panose="020F0502020204030204" pitchFamily="34" charset="0"/>
                <a:cs typeface="Times New Roman" panose="02020603050405020304" pitchFamily="18" charset="0"/>
              </a:rPr>
              <a:t> </a:t>
            </a:r>
            <a:r>
              <a:rPr lang="en-US" sz="2800" dirty="0">
                <a:latin typeface="Calibri "/>
                <a:ea typeface="Calibri" panose="020F0502020204030204" pitchFamily="34" charset="0"/>
                <a:cs typeface="Times New Roman" panose="02020603050405020304" pitchFamily="18" charset="0"/>
              </a:rPr>
              <a:t>Hardware – all physical computer devices </a:t>
            </a:r>
          </a:p>
          <a:p>
            <a:pPr algn="just">
              <a:buClrTx/>
            </a:pPr>
            <a:r>
              <a:rPr lang="cs-CZ" sz="2800" dirty="0">
                <a:latin typeface="Calibri "/>
                <a:ea typeface="Calibri" panose="020F0502020204030204" pitchFamily="34" charset="0"/>
                <a:cs typeface="Times New Roman" panose="02020603050405020304" pitchFamily="18" charset="0"/>
              </a:rPr>
              <a:t> </a:t>
            </a:r>
            <a:r>
              <a:rPr lang="en-US" sz="2800" dirty="0">
                <a:latin typeface="Calibri "/>
                <a:ea typeface="Calibri" panose="020F0502020204030204" pitchFamily="34" charset="0"/>
                <a:cs typeface="Times New Roman" panose="02020603050405020304" pitchFamily="18" charset="0"/>
              </a:rPr>
              <a:t>Software – a series of instructions through which we can connect with the computer and control its hardware </a:t>
            </a:r>
          </a:p>
          <a:p>
            <a:pPr algn="just">
              <a:buClrTx/>
            </a:pP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257168" lvl="1" indent="0" algn="just">
              <a:buClrTx/>
              <a:buNone/>
            </a:pPr>
            <a:r>
              <a:rPr lang="cs-CZ" sz="2575" dirty="0">
                <a:latin typeface="Calibri "/>
              </a:rPr>
              <a:t> </a:t>
            </a:r>
          </a:p>
          <a:p>
            <a:pPr algn="just">
              <a:buClrTx/>
            </a:pPr>
            <a:endParaRPr lang="cs-CZ" sz="2800" dirty="0">
              <a:latin typeface="Calibri "/>
            </a:endParaRPr>
          </a:p>
          <a:p>
            <a:pPr algn="just">
              <a:buClrTx/>
            </a:pPr>
            <a:endParaRPr lang="cs-CZ" sz="2800" dirty="0">
              <a:latin typeface="Calibri "/>
            </a:endParaRPr>
          </a:p>
        </p:txBody>
      </p:sp>
    </p:spTree>
    <p:extLst>
      <p:ext uri="{BB962C8B-B14F-4D97-AF65-F5344CB8AC3E}">
        <p14:creationId xmlns:p14="http://schemas.microsoft.com/office/powerpoint/2010/main" val="1158418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a:solidFill>
                  <a:schemeClr val="tx1"/>
                </a:solidFill>
              </a:rPr>
              <a:t>Hardware and software</a:t>
            </a: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latin typeface="Calibri "/>
                <a:ea typeface="Calibri" panose="020F0502020204030204" pitchFamily="34" charset="0"/>
                <a:cs typeface="Times New Roman" panose="02020603050405020304" pitchFamily="18" charset="0"/>
              </a:rPr>
              <a:t> </a:t>
            </a:r>
            <a:r>
              <a:rPr lang="en-US" sz="2800" dirty="0">
                <a:latin typeface="Calibri "/>
                <a:ea typeface="Calibri" panose="020F0502020204030204" pitchFamily="34" charset="0"/>
                <a:cs typeface="Times New Roman" panose="02020603050405020304" pitchFamily="18" charset="0"/>
              </a:rPr>
              <a:t>Peopleware – the human role (factor) in technology, both programmers and users </a:t>
            </a:r>
          </a:p>
          <a:p>
            <a:pPr algn="just">
              <a:buClrTx/>
            </a:pPr>
            <a:r>
              <a:rPr lang="cs-CZ" sz="2800" dirty="0">
                <a:latin typeface="Calibri "/>
                <a:ea typeface="Calibri" panose="020F0502020204030204" pitchFamily="34" charset="0"/>
                <a:cs typeface="Times New Roman" panose="02020603050405020304" pitchFamily="18" charset="0"/>
              </a:rPr>
              <a:t> </a:t>
            </a:r>
            <a:r>
              <a:rPr lang="en-US" sz="2800" dirty="0" err="1">
                <a:latin typeface="Calibri "/>
                <a:ea typeface="Calibri" panose="020F0502020204030204" pitchFamily="34" charset="0"/>
                <a:cs typeface="Times New Roman" panose="02020603050405020304" pitchFamily="18" charset="0"/>
              </a:rPr>
              <a:t>Orgware</a:t>
            </a:r>
            <a:r>
              <a:rPr lang="en-US" sz="2800" dirty="0">
                <a:latin typeface="Calibri "/>
                <a:ea typeface="Calibri" panose="020F0502020204030204" pitchFamily="34" charset="0"/>
                <a:cs typeface="Times New Roman" panose="02020603050405020304" pitchFamily="18" charset="0"/>
              </a:rPr>
              <a:t> – rules and regulations related to the use of Information Systems (IS) </a:t>
            </a:r>
          </a:p>
          <a:p>
            <a:pPr algn="just">
              <a:buClrTx/>
            </a:pP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257168" lvl="1" indent="0" algn="just">
              <a:buClrTx/>
              <a:buNone/>
            </a:pPr>
            <a:r>
              <a:rPr lang="cs-CZ" sz="2575" dirty="0">
                <a:latin typeface="Calibri "/>
              </a:rPr>
              <a:t> </a:t>
            </a:r>
          </a:p>
          <a:p>
            <a:pPr algn="just">
              <a:buClrTx/>
            </a:pPr>
            <a:endParaRPr lang="cs-CZ" sz="2800" dirty="0">
              <a:latin typeface="Calibri "/>
            </a:endParaRPr>
          </a:p>
          <a:p>
            <a:pPr algn="just">
              <a:buClrTx/>
            </a:pPr>
            <a:endParaRPr lang="cs-CZ" sz="2800" dirty="0">
              <a:latin typeface="Calibri "/>
            </a:endParaRPr>
          </a:p>
        </p:txBody>
      </p:sp>
    </p:spTree>
    <p:extLst>
      <p:ext uri="{BB962C8B-B14F-4D97-AF65-F5344CB8AC3E}">
        <p14:creationId xmlns:p14="http://schemas.microsoft.com/office/powerpoint/2010/main" val="3828572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err="1">
                <a:solidFill>
                  <a:schemeClr val="tx1"/>
                </a:solidFill>
              </a:rPr>
              <a:t>Computer</a:t>
            </a:r>
            <a:r>
              <a:rPr lang="cs-CZ" sz="4400" dirty="0">
                <a:solidFill>
                  <a:schemeClr val="tx1"/>
                </a:solidFill>
              </a:rPr>
              <a:t> Hardware </a:t>
            </a:r>
            <a:r>
              <a:rPr lang="cs-CZ" sz="4400" dirty="0" err="1">
                <a:solidFill>
                  <a:schemeClr val="tx1"/>
                </a:solidFill>
              </a:rPr>
              <a:t>Components</a:t>
            </a:r>
            <a:endParaRPr lang="cs-CZ" sz="4400" dirty="0">
              <a:solidFill>
                <a:schemeClr val="tx1"/>
              </a:solidFill>
            </a:endParaRP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latin typeface="Calibri "/>
                <a:ea typeface="Calibri" panose="020F0502020204030204" pitchFamily="34" charset="0"/>
                <a:cs typeface="Times New Roman" panose="02020603050405020304" pitchFamily="18" charset="0"/>
              </a:rPr>
              <a:t> </a:t>
            </a:r>
            <a:r>
              <a:rPr lang="en-US" sz="2800" dirty="0">
                <a:latin typeface="Calibri "/>
                <a:ea typeface="Calibri" panose="020F0502020204030204" pitchFamily="34" charset="0"/>
                <a:cs typeface="Times New Roman" panose="02020603050405020304" pitchFamily="18" charset="0"/>
              </a:rPr>
              <a:t>Individual components that make up a computer… </a:t>
            </a:r>
          </a:p>
          <a:p>
            <a:pPr algn="just">
              <a:buClrTx/>
            </a:pPr>
            <a:r>
              <a:rPr lang="cs-CZ" sz="2800" dirty="0">
                <a:latin typeface="Calibri "/>
                <a:ea typeface="Calibri" panose="020F0502020204030204" pitchFamily="34" charset="0"/>
                <a:cs typeface="Times New Roman" panose="02020603050405020304" pitchFamily="18" charset="0"/>
              </a:rPr>
              <a:t> </a:t>
            </a:r>
            <a:r>
              <a:rPr lang="en-US" sz="2800" dirty="0">
                <a:latin typeface="Calibri "/>
                <a:ea typeface="Calibri" panose="020F0502020204030204" pitchFamily="34" charset="0"/>
                <a:cs typeface="Times New Roman" panose="02020603050405020304" pitchFamily="18" charset="0"/>
              </a:rPr>
              <a:t>Computer case, motherboard, processor, RAM, storage drive, graphics card, power supply unit, ports… </a:t>
            </a:r>
          </a:p>
          <a:p>
            <a:pPr algn="just">
              <a:buClrTx/>
            </a:pPr>
            <a:r>
              <a:rPr lang="cs-CZ" sz="2800" dirty="0">
                <a:latin typeface="Calibri "/>
                <a:ea typeface="Calibri" panose="020F0502020204030204" pitchFamily="34" charset="0"/>
                <a:cs typeface="Times New Roman" panose="02020603050405020304" pitchFamily="18" charset="0"/>
              </a:rPr>
              <a:t> </a:t>
            </a:r>
            <a:r>
              <a:rPr lang="en-US" sz="2800" dirty="0">
                <a:latin typeface="Calibri "/>
                <a:ea typeface="Calibri" panose="020F0502020204030204" pitchFamily="34" charset="0"/>
                <a:cs typeface="Times New Roman" panose="02020603050405020304" pitchFamily="18" charset="0"/>
              </a:rPr>
              <a:t>Monitor, keyboard, mouse, speakers, microphone, specialized peripherals</a:t>
            </a:r>
          </a:p>
        </p:txBody>
      </p:sp>
    </p:spTree>
    <p:extLst>
      <p:ext uri="{BB962C8B-B14F-4D97-AF65-F5344CB8AC3E}">
        <p14:creationId xmlns:p14="http://schemas.microsoft.com/office/powerpoint/2010/main" val="2509118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err="1">
                <a:solidFill>
                  <a:schemeClr val="tx1"/>
                </a:solidFill>
              </a:rPr>
              <a:t>Computer</a:t>
            </a:r>
            <a:r>
              <a:rPr lang="cs-CZ" sz="4400" dirty="0">
                <a:solidFill>
                  <a:schemeClr val="tx1"/>
                </a:solidFill>
              </a:rPr>
              <a:t> Case</a:t>
            </a: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latin typeface="Calibri "/>
                <a:cs typeface="Times New Roman" panose="02020603050405020304" pitchFamily="18" charset="0"/>
              </a:rPr>
              <a:t> "</a:t>
            </a:r>
            <a:r>
              <a:rPr lang="cs-CZ" sz="2800" dirty="0" err="1">
                <a:latin typeface="Calibri "/>
                <a:cs typeface="Times New Roman" panose="02020603050405020304" pitchFamily="18" charset="0"/>
              </a:rPr>
              <a:t>Enclosure</a:t>
            </a:r>
            <a:r>
              <a:rPr lang="cs-CZ" sz="2800" dirty="0">
                <a:latin typeface="Calibri "/>
                <a:cs typeface="Times New Roman" panose="02020603050405020304" pitchFamily="18" charset="0"/>
              </a:rPr>
              <a:t>" </a:t>
            </a:r>
            <a:r>
              <a:rPr lang="cs-CZ" sz="2800" dirty="0" err="1">
                <a:latin typeface="Calibri "/>
                <a:cs typeface="Times New Roman" panose="02020603050405020304" pitchFamily="18" charset="0"/>
              </a:rPr>
              <a:t>for</a:t>
            </a:r>
            <a:r>
              <a:rPr lang="cs-CZ" sz="2800" dirty="0">
                <a:latin typeface="Calibri "/>
                <a:cs typeface="Times New Roman" panose="02020603050405020304" pitchFamily="18" charset="0"/>
              </a:rPr>
              <a:t> </a:t>
            </a:r>
            <a:r>
              <a:rPr lang="cs-CZ" sz="2800" dirty="0" err="1">
                <a:latin typeface="Calibri "/>
                <a:cs typeface="Times New Roman" panose="02020603050405020304" pitchFamily="18" charset="0"/>
              </a:rPr>
              <a:t>components</a:t>
            </a:r>
            <a:r>
              <a:rPr lang="cs-CZ" sz="2800" dirty="0">
                <a:latin typeface="Calibri "/>
                <a:cs typeface="Times New Roman" panose="02020603050405020304" pitchFamily="18" charset="0"/>
              </a:rPr>
              <a:t> </a:t>
            </a:r>
            <a:endParaRPr lang="cs-CZ" sz="2800" dirty="0">
              <a:latin typeface="Calibri "/>
            </a:endParaRPr>
          </a:p>
        </p:txBody>
      </p:sp>
      <p:pic>
        <p:nvPicPr>
          <p:cNvPr id="1026" name="Picture 2" descr="be quiet! Pure Base 500DX Black - Počítačová skříň - Hlavní obrázek">
            <a:extLst>
              <a:ext uri="{FF2B5EF4-FFF2-40B4-BE49-F238E27FC236}">
                <a16:creationId xmlns:a16="http://schemas.microsoft.com/office/drawing/2014/main" id="{9278DA5B-C4F0-912A-8D98-4D48F00BC8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5402" y="1825625"/>
            <a:ext cx="2721814" cy="391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248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a:solidFill>
                  <a:schemeClr val="tx1"/>
                </a:solidFill>
              </a:rPr>
              <a:t>Motherboard</a:t>
            </a: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latin typeface="Calibri "/>
                <a:cs typeface="Times New Roman" panose="02020603050405020304" pitchFamily="18" charset="0"/>
              </a:rPr>
              <a:t> </a:t>
            </a:r>
            <a:r>
              <a:rPr lang="en-US" sz="2800" dirty="0">
                <a:latin typeface="Calibri "/>
                <a:cs typeface="Times New Roman" panose="02020603050405020304" pitchFamily="18" charset="0"/>
              </a:rPr>
              <a:t>Connects other components </a:t>
            </a:r>
            <a:r>
              <a:rPr lang="en-US" sz="2575" dirty="0">
                <a:latin typeface="Calibri "/>
                <a:cs typeface="Times New Roman" panose="02020603050405020304" pitchFamily="18" charset="0"/>
              </a:rPr>
              <a:t>together </a:t>
            </a:r>
          </a:p>
          <a:p>
            <a:pPr algn="just">
              <a:buClrTx/>
            </a:pPr>
            <a:r>
              <a:rPr lang="cs-CZ" sz="2800" dirty="0">
                <a:latin typeface="Calibri "/>
                <a:cs typeface="Times New Roman" panose="02020603050405020304" pitchFamily="18" charset="0"/>
              </a:rPr>
              <a:t> </a:t>
            </a:r>
            <a:r>
              <a:rPr lang="en-US" sz="2800" dirty="0">
                <a:latin typeface="Calibri "/>
                <a:cs typeface="Times New Roman" panose="02020603050405020304" pitchFamily="18" charset="0"/>
              </a:rPr>
              <a:t>Provides essential ports </a:t>
            </a:r>
          </a:p>
          <a:p>
            <a:pPr algn="just">
              <a:buClrTx/>
            </a:pPr>
            <a:r>
              <a:rPr lang="cs-CZ" sz="2800" dirty="0">
                <a:latin typeface="Calibri "/>
                <a:cs typeface="Times New Roman" panose="02020603050405020304" pitchFamily="18" charset="0"/>
              </a:rPr>
              <a:t> </a:t>
            </a:r>
            <a:r>
              <a:rPr lang="en-US" sz="2800" dirty="0">
                <a:latin typeface="Calibri "/>
                <a:cs typeface="Times New Roman" panose="02020603050405020304" pitchFamily="18" charset="0"/>
              </a:rPr>
              <a:t>Offers connectivity options </a:t>
            </a:r>
          </a:p>
        </p:txBody>
      </p:sp>
      <p:pic>
        <p:nvPicPr>
          <p:cNvPr id="2050" name="Picture 2" descr="ASUS TUF GAMING A520M-PLUS WIFI - Základní deska - Obrázek 280872842">
            <a:extLst>
              <a:ext uri="{FF2B5EF4-FFF2-40B4-BE49-F238E27FC236}">
                <a16:creationId xmlns:a16="http://schemas.microsoft.com/office/drawing/2014/main" id="{E942458D-85F0-A622-20F6-2DAB3DAE28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0779" y="1655152"/>
            <a:ext cx="2876968" cy="4251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7231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err="1">
                <a:solidFill>
                  <a:schemeClr val="tx1"/>
                </a:solidFill>
              </a:rPr>
              <a:t>Processor</a:t>
            </a:r>
            <a:r>
              <a:rPr lang="cs-CZ" sz="4400" dirty="0">
                <a:solidFill>
                  <a:schemeClr val="tx1"/>
                </a:solidFill>
              </a:rPr>
              <a:t> (CPU)</a:t>
            </a: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latin typeface="Calibri "/>
                <a:cs typeface="Times New Roman" panose="02020603050405020304" pitchFamily="18" charset="0"/>
              </a:rPr>
              <a:t> </a:t>
            </a:r>
            <a:r>
              <a:rPr lang="en-US" sz="2800" dirty="0">
                <a:latin typeface="Calibri "/>
                <a:cs typeface="Times New Roman" panose="02020603050405020304" pitchFamily="18" charset="0"/>
              </a:rPr>
              <a:t>The "brain" of the computer </a:t>
            </a:r>
          </a:p>
          <a:p>
            <a:pPr algn="just">
              <a:buClrTx/>
            </a:pPr>
            <a:r>
              <a:rPr lang="cs-CZ" sz="2800" dirty="0">
                <a:latin typeface="Calibri "/>
                <a:cs typeface="Times New Roman" panose="02020603050405020304" pitchFamily="18" charset="0"/>
              </a:rPr>
              <a:t> </a:t>
            </a:r>
            <a:r>
              <a:rPr lang="en-US" sz="2800" dirty="0">
                <a:latin typeface="Calibri "/>
                <a:cs typeface="Times New Roman" panose="02020603050405020304" pitchFamily="18" charset="0"/>
              </a:rPr>
              <a:t>Key specs: </a:t>
            </a:r>
          </a:p>
          <a:p>
            <a:pPr lvl="1" algn="just">
              <a:buClrTx/>
            </a:pPr>
            <a:r>
              <a:rPr lang="cs-CZ" sz="2575" dirty="0">
                <a:latin typeface="Calibri "/>
                <a:cs typeface="Times New Roman" panose="02020603050405020304" pitchFamily="18" charset="0"/>
              </a:rPr>
              <a:t> </a:t>
            </a:r>
            <a:r>
              <a:rPr lang="en-US" sz="2575" dirty="0">
                <a:latin typeface="Calibri "/>
                <a:cs typeface="Times New Roman" panose="02020603050405020304" pitchFamily="18" charset="0"/>
              </a:rPr>
              <a:t>Number of cores </a:t>
            </a:r>
          </a:p>
          <a:p>
            <a:pPr lvl="1" algn="just">
              <a:buClrTx/>
            </a:pPr>
            <a:r>
              <a:rPr lang="cs-CZ" sz="2575" dirty="0">
                <a:latin typeface="Calibri "/>
                <a:cs typeface="Times New Roman" panose="02020603050405020304" pitchFamily="18" charset="0"/>
              </a:rPr>
              <a:t> </a:t>
            </a:r>
            <a:r>
              <a:rPr lang="en-US" sz="2575" dirty="0">
                <a:latin typeface="Calibri "/>
                <a:cs typeface="Times New Roman" panose="02020603050405020304" pitchFamily="18" charset="0"/>
              </a:rPr>
              <a:t>Clock speed</a:t>
            </a:r>
          </a:p>
        </p:txBody>
      </p:sp>
      <p:pic>
        <p:nvPicPr>
          <p:cNvPr id="3076" name="Picture 4" descr="Učebnice HW - Procesory">
            <a:extLst>
              <a:ext uri="{FF2B5EF4-FFF2-40B4-BE49-F238E27FC236}">
                <a16:creationId xmlns:a16="http://schemas.microsoft.com/office/drawing/2014/main" id="{5693053B-16F6-FEE4-0B53-DEB69DFC1F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3159" y="2821598"/>
            <a:ext cx="3800841" cy="2846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440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a:solidFill>
                  <a:schemeClr val="tx1"/>
                </a:solidFill>
              </a:rPr>
              <a:t>RAM – </a:t>
            </a:r>
            <a:r>
              <a:rPr lang="cs-CZ" sz="4400" dirty="0" err="1">
                <a:solidFill>
                  <a:schemeClr val="tx1"/>
                </a:solidFill>
              </a:rPr>
              <a:t>Operating</a:t>
            </a:r>
            <a:r>
              <a:rPr lang="cs-CZ" sz="4400" dirty="0">
                <a:solidFill>
                  <a:schemeClr val="tx1"/>
                </a:solidFill>
              </a:rPr>
              <a:t> </a:t>
            </a:r>
            <a:r>
              <a:rPr lang="cs-CZ" sz="4400" dirty="0" err="1">
                <a:solidFill>
                  <a:schemeClr val="tx1"/>
                </a:solidFill>
              </a:rPr>
              <a:t>Memory</a:t>
            </a:r>
            <a:endParaRPr lang="cs-CZ" sz="4400" dirty="0">
              <a:solidFill>
                <a:schemeClr val="tx1"/>
              </a:solidFill>
            </a:endParaRP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latin typeface="Calibri "/>
                <a:cs typeface="Times New Roman" panose="02020603050405020304" pitchFamily="18" charset="0"/>
              </a:rPr>
              <a:t> </a:t>
            </a:r>
            <a:r>
              <a:rPr lang="en-US" sz="2800" dirty="0">
                <a:latin typeface="Calibri "/>
                <a:cs typeface="Times New Roman" panose="02020603050405020304" pitchFamily="18" charset="0"/>
              </a:rPr>
              <a:t>Used for current calculations </a:t>
            </a:r>
          </a:p>
          <a:p>
            <a:pPr algn="just">
              <a:buClrTx/>
            </a:pPr>
            <a:r>
              <a:rPr lang="cs-CZ" sz="2800" dirty="0">
                <a:latin typeface="Calibri "/>
                <a:cs typeface="Times New Roman" panose="02020603050405020304" pitchFamily="18" charset="0"/>
              </a:rPr>
              <a:t> </a:t>
            </a:r>
            <a:r>
              <a:rPr lang="en-US" sz="2800" dirty="0">
                <a:latin typeface="Calibri "/>
                <a:cs typeface="Times New Roman" panose="02020603050405020304" pitchFamily="18" charset="0"/>
              </a:rPr>
              <a:t>Key specs: </a:t>
            </a:r>
          </a:p>
          <a:p>
            <a:pPr lvl="1" algn="just">
              <a:buClrTx/>
            </a:pPr>
            <a:r>
              <a:rPr lang="cs-CZ" sz="2575" dirty="0">
                <a:latin typeface="Calibri "/>
                <a:cs typeface="Times New Roman" panose="02020603050405020304" pitchFamily="18" charset="0"/>
              </a:rPr>
              <a:t> </a:t>
            </a:r>
            <a:r>
              <a:rPr lang="en-US" sz="2575" dirty="0">
                <a:latin typeface="Calibri "/>
                <a:cs typeface="Times New Roman" panose="02020603050405020304" pitchFamily="18" charset="0"/>
              </a:rPr>
              <a:t>Memory capacity </a:t>
            </a:r>
          </a:p>
          <a:p>
            <a:pPr lvl="1" algn="just">
              <a:buClrTx/>
            </a:pPr>
            <a:r>
              <a:rPr lang="cs-CZ" sz="2575" dirty="0">
                <a:latin typeface="Calibri "/>
                <a:cs typeface="Times New Roman" panose="02020603050405020304" pitchFamily="18" charset="0"/>
              </a:rPr>
              <a:t> </a:t>
            </a:r>
            <a:r>
              <a:rPr lang="en-US" sz="2575" dirty="0">
                <a:latin typeface="Calibri "/>
                <a:cs typeface="Times New Roman" panose="02020603050405020304" pitchFamily="18" charset="0"/>
              </a:rPr>
              <a:t>Clock speed</a:t>
            </a:r>
          </a:p>
          <a:p>
            <a:pPr algn="just">
              <a:buClrTx/>
            </a:pPr>
            <a:endParaRPr lang="cs-CZ" sz="2800" dirty="0">
              <a:latin typeface="Calibri "/>
            </a:endParaRPr>
          </a:p>
        </p:txBody>
      </p:sp>
      <p:pic>
        <p:nvPicPr>
          <p:cNvPr id="4100" name="Picture 4" descr="Kingston FURY 32GB KIT DDR4 3200MHz CL16 Beast Black - Operační paměť - Hlavní obrázek">
            <a:extLst>
              <a:ext uri="{FF2B5EF4-FFF2-40B4-BE49-F238E27FC236}">
                <a16:creationId xmlns:a16="http://schemas.microsoft.com/office/drawing/2014/main" id="{308136DB-3A74-0F36-FBE4-CC96A51531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1500" y="3077904"/>
            <a:ext cx="4762500" cy="2828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1959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err="1">
                <a:solidFill>
                  <a:schemeClr val="tx1"/>
                </a:solidFill>
              </a:rPr>
              <a:t>Storage</a:t>
            </a:r>
            <a:r>
              <a:rPr lang="cs-CZ" sz="4400" dirty="0">
                <a:solidFill>
                  <a:schemeClr val="tx1"/>
                </a:solidFill>
              </a:rPr>
              <a:t> Drive</a:t>
            </a: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effectLst/>
                <a:latin typeface="Calibri "/>
                <a:ea typeface="Calibri" panose="020F0502020204030204" pitchFamily="34" charset="0"/>
                <a:cs typeface="Times New Roman" panose="02020603050405020304" pitchFamily="18" charset="0"/>
              </a:rPr>
              <a:t> </a:t>
            </a:r>
            <a:r>
              <a:rPr lang="en-US" sz="2800" dirty="0">
                <a:effectLst/>
                <a:latin typeface="Calibri "/>
                <a:ea typeface="Calibri" panose="020F0502020204030204" pitchFamily="34" charset="0"/>
                <a:cs typeface="Times New Roman" panose="02020603050405020304" pitchFamily="18" charset="0"/>
              </a:rPr>
              <a:t>Storage for user data </a:t>
            </a:r>
          </a:p>
          <a:p>
            <a:pPr algn="just">
              <a:buClrTx/>
            </a:pPr>
            <a:r>
              <a:rPr lang="cs-CZ" sz="2800" dirty="0">
                <a:effectLst/>
                <a:latin typeface="Calibri "/>
                <a:ea typeface="Calibri" panose="020F0502020204030204" pitchFamily="34" charset="0"/>
                <a:cs typeface="Times New Roman" panose="02020603050405020304" pitchFamily="18" charset="0"/>
              </a:rPr>
              <a:t> </a:t>
            </a:r>
            <a:r>
              <a:rPr lang="en-US" sz="2800" dirty="0">
                <a:effectLst/>
                <a:latin typeface="Calibri "/>
                <a:ea typeface="Calibri" panose="020F0502020204030204" pitchFamily="34" charset="0"/>
                <a:cs typeface="Times New Roman" panose="02020603050405020304" pitchFamily="18" charset="0"/>
              </a:rPr>
              <a:t>HDD vs. SSD </a:t>
            </a:r>
          </a:p>
          <a:p>
            <a:pPr algn="just">
              <a:buClrTx/>
            </a:pPr>
            <a:r>
              <a:rPr lang="cs-CZ" sz="2800" dirty="0">
                <a:effectLst/>
                <a:latin typeface="Calibri "/>
                <a:ea typeface="Calibri" panose="020F0502020204030204" pitchFamily="34" charset="0"/>
                <a:cs typeface="Times New Roman" panose="02020603050405020304" pitchFamily="18" charset="0"/>
              </a:rPr>
              <a:t> </a:t>
            </a:r>
            <a:r>
              <a:rPr lang="en-US" sz="2800" dirty="0">
                <a:effectLst/>
                <a:latin typeface="Calibri "/>
                <a:ea typeface="Calibri" panose="020F0502020204030204" pitchFamily="34" charset="0"/>
                <a:cs typeface="Times New Roman" panose="02020603050405020304" pitchFamily="18" charset="0"/>
              </a:rPr>
              <a:t>Key specs: </a:t>
            </a:r>
          </a:p>
          <a:p>
            <a:pPr lvl="1" algn="just">
              <a:buClrTx/>
            </a:pPr>
            <a:r>
              <a:rPr lang="cs-CZ" sz="2575" dirty="0">
                <a:effectLst/>
                <a:latin typeface="Calibri "/>
                <a:ea typeface="Calibri" panose="020F0502020204030204" pitchFamily="34" charset="0"/>
                <a:cs typeface="Times New Roman" panose="02020603050405020304" pitchFamily="18" charset="0"/>
              </a:rPr>
              <a:t> </a:t>
            </a:r>
            <a:r>
              <a:rPr lang="en-US" sz="2575" dirty="0">
                <a:effectLst/>
                <a:latin typeface="Calibri "/>
                <a:ea typeface="Calibri" panose="020F0502020204030204" pitchFamily="34" charset="0"/>
                <a:cs typeface="Times New Roman" panose="02020603050405020304" pitchFamily="18" charset="0"/>
              </a:rPr>
              <a:t>Capacity </a:t>
            </a:r>
          </a:p>
          <a:p>
            <a:pPr lvl="1" algn="just">
              <a:buClrTx/>
            </a:pPr>
            <a:r>
              <a:rPr lang="cs-CZ" sz="2575" dirty="0">
                <a:effectLst/>
                <a:latin typeface="Calibri "/>
                <a:ea typeface="Calibri" panose="020F0502020204030204" pitchFamily="34" charset="0"/>
                <a:cs typeface="Times New Roman" panose="02020603050405020304" pitchFamily="18" charset="0"/>
              </a:rPr>
              <a:t> </a:t>
            </a:r>
            <a:r>
              <a:rPr lang="en-US" sz="2575" dirty="0">
                <a:effectLst/>
                <a:latin typeface="Calibri "/>
                <a:ea typeface="Calibri" panose="020F0502020204030204" pitchFamily="34" charset="0"/>
                <a:cs typeface="Times New Roman" panose="02020603050405020304" pitchFamily="18" charset="0"/>
              </a:rPr>
              <a:t>Read and write speed</a:t>
            </a:r>
          </a:p>
          <a:p>
            <a:pPr algn="just">
              <a:buClrTx/>
            </a:pP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257168" lvl="1" indent="0" algn="just">
              <a:buClrTx/>
              <a:buNone/>
            </a:pPr>
            <a:r>
              <a:rPr lang="cs-CZ" sz="2575" dirty="0">
                <a:latin typeface="Calibri "/>
              </a:rPr>
              <a:t> </a:t>
            </a:r>
          </a:p>
          <a:p>
            <a:pPr algn="just">
              <a:buClrTx/>
            </a:pPr>
            <a:endParaRPr lang="cs-CZ" sz="2800" dirty="0">
              <a:latin typeface="Calibri "/>
            </a:endParaRPr>
          </a:p>
          <a:p>
            <a:pPr algn="just">
              <a:buClrTx/>
            </a:pPr>
            <a:endParaRPr lang="cs-CZ" sz="2800" dirty="0">
              <a:latin typeface="Calibri "/>
            </a:endParaRPr>
          </a:p>
        </p:txBody>
      </p:sp>
      <p:pic>
        <p:nvPicPr>
          <p:cNvPr id="5124" name="Picture 4" descr="HDD vs SSD ≫ hard drive to choose ≫ SSD Solid Disks">
            <a:extLst>
              <a:ext uri="{FF2B5EF4-FFF2-40B4-BE49-F238E27FC236}">
                <a16:creationId xmlns:a16="http://schemas.microsoft.com/office/drawing/2014/main" id="{2A3EF2F5-39C6-E12B-8CE6-3445DDC0F6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6988" y="3083926"/>
            <a:ext cx="4576011" cy="2860007"/>
          </a:xfrm>
          <a:prstGeom prst="rect">
            <a:avLst/>
          </a:prstGeom>
          <a:noFill/>
          <a:extLst>
            <a:ext uri="{909E8E84-426E-40DD-AFC4-6F175D3DCCD1}">
              <a14:hiddenFill xmlns:a14="http://schemas.microsoft.com/office/drawing/2010/main">
                <a:solidFill>
                  <a:srgbClr val="FFFFFF"/>
                </a:solidFill>
              </a14:hiddenFill>
            </a:ext>
          </a:extLst>
        </p:spPr>
      </p:pic>
      <p:sp>
        <p:nvSpPr>
          <p:cNvPr id="4" name="Obdélník 3">
            <a:extLst>
              <a:ext uri="{FF2B5EF4-FFF2-40B4-BE49-F238E27FC236}">
                <a16:creationId xmlns:a16="http://schemas.microsoft.com/office/drawing/2014/main" id="{E4628442-3FE4-9BCB-9814-E987D995D593}"/>
              </a:ext>
            </a:extLst>
          </p:cNvPr>
          <p:cNvSpPr/>
          <p:nvPr/>
        </p:nvSpPr>
        <p:spPr>
          <a:xfrm>
            <a:off x="6244389" y="3266573"/>
            <a:ext cx="794085" cy="727911"/>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cs-CZ" dirty="0">
              <a:solidFill>
                <a:schemeClr val="bg1"/>
              </a:solidFill>
            </a:endParaRPr>
          </a:p>
        </p:txBody>
      </p:sp>
    </p:spTree>
    <p:extLst>
      <p:ext uri="{BB962C8B-B14F-4D97-AF65-F5344CB8AC3E}">
        <p14:creationId xmlns:p14="http://schemas.microsoft.com/office/powerpoint/2010/main" val="2833673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err="1">
                <a:solidFill>
                  <a:schemeClr val="tx1"/>
                </a:solidFill>
              </a:rPr>
              <a:t>Graphics</a:t>
            </a:r>
            <a:r>
              <a:rPr lang="cs-CZ" sz="4400" dirty="0">
                <a:solidFill>
                  <a:schemeClr val="tx1"/>
                </a:solidFill>
              </a:rPr>
              <a:t> </a:t>
            </a:r>
            <a:r>
              <a:rPr lang="cs-CZ" sz="4400" dirty="0" err="1">
                <a:solidFill>
                  <a:schemeClr val="tx1"/>
                </a:solidFill>
              </a:rPr>
              <a:t>Card</a:t>
            </a:r>
            <a:r>
              <a:rPr lang="cs-CZ" sz="4400" dirty="0">
                <a:solidFill>
                  <a:schemeClr val="tx1"/>
                </a:solidFill>
              </a:rPr>
              <a:t> (GPU)</a:t>
            </a: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effectLst/>
                <a:latin typeface="Calibri "/>
                <a:ea typeface="Calibri" panose="020F0502020204030204" pitchFamily="34" charset="0"/>
                <a:cs typeface="Times New Roman" panose="02020603050405020304" pitchFamily="18" charset="0"/>
              </a:rPr>
              <a:t> </a:t>
            </a:r>
            <a:r>
              <a:rPr lang="en-US" sz="2800" dirty="0">
                <a:effectLst/>
                <a:latin typeface="Calibri "/>
                <a:ea typeface="Calibri" panose="020F0502020204030204" pitchFamily="34" charset="0"/>
                <a:cs typeface="Times New Roman" panose="02020603050405020304" pitchFamily="18" charset="0"/>
              </a:rPr>
              <a:t>Used to process visual output </a:t>
            </a:r>
          </a:p>
          <a:p>
            <a:pPr algn="just">
              <a:buClrTx/>
            </a:pPr>
            <a:r>
              <a:rPr lang="cs-CZ" sz="2800" dirty="0">
                <a:effectLst/>
                <a:latin typeface="Calibri "/>
                <a:ea typeface="Calibri" panose="020F0502020204030204" pitchFamily="34" charset="0"/>
                <a:cs typeface="Times New Roman" panose="02020603050405020304" pitchFamily="18" charset="0"/>
              </a:rPr>
              <a:t> </a:t>
            </a:r>
            <a:r>
              <a:rPr lang="en-US" sz="2800" dirty="0">
                <a:effectLst/>
                <a:latin typeface="Calibri "/>
                <a:ea typeface="Calibri" panose="020F0502020204030204" pitchFamily="34" charset="0"/>
                <a:cs typeface="Times New Roman" panose="02020603050405020304" pitchFamily="18" charset="0"/>
              </a:rPr>
              <a:t>Integrated vs. dedicated</a:t>
            </a:r>
          </a:p>
          <a:p>
            <a:pPr marL="0" indent="0" algn="just">
              <a:buClrTx/>
              <a:buNone/>
            </a:pP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257168" lvl="1" indent="0" algn="just">
              <a:buClrTx/>
              <a:buNone/>
            </a:pPr>
            <a:r>
              <a:rPr lang="cs-CZ" sz="2575" dirty="0">
                <a:latin typeface="Calibri "/>
              </a:rPr>
              <a:t> </a:t>
            </a:r>
          </a:p>
          <a:p>
            <a:pPr algn="just">
              <a:buClrTx/>
            </a:pPr>
            <a:endParaRPr lang="cs-CZ" sz="2800" dirty="0">
              <a:latin typeface="Calibri "/>
            </a:endParaRPr>
          </a:p>
          <a:p>
            <a:pPr algn="just">
              <a:buClrTx/>
            </a:pPr>
            <a:endParaRPr lang="cs-CZ" sz="2800" dirty="0">
              <a:latin typeface="Calibri "/>
            </a:endParaRPr>
          </a:p>
        </p:txBody>
      </p:sp>
      <p:pic>
        <p:nvPicPr>
          <p:cNvPr id="6146" name="Picture 2" descr="GAINWARD GeForce RTX 4070 SUPER Ghost 12GB GDDR6X - Grafická karta - Obrázek 282849263">
            <a:extLst>
              <a:ext uri="{FF2B5EF4-FFF2-40B4-BE49-F238E27FC236}">
                <a16:creationId xmlns:a16="http://schemas.microsoft.com/office/drawing/2014/main" id="{07646ADA-A36C-0246-0A43-2E69D958A4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2779" y="3019926"/>
            <a:ext cx="4058164" cy="2718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5327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err="1">
                <a:solidFill>
                  <a:schemeClr val="tx1"/>
                </a:solidFill>
              </a:rPr>
              <a:t>Power</a:t>
            </a:r>
            <a:r>
              <a:rPr lang="cs-CZ" sz="4400" dirty="0">
                <a:solidFill>
                  <a:schemeClr val="tx1"/>
                </a:solidFill>
              </a:rPr>
              <a:t> Supply Unit (PSU)</a:t>
            </a: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effectLst/>
                <a:latin typeface="Calibri "/>
                <a:ea typeface="Calibri" panose="020F0502020204030204" pitchFamily="34" charset="0"/>
                <a:cs typeface="Times New Roman" panose="02020603050405020304" pitchFamily="18" charset="0"/>
              </a:rPr>
              <a:t> </a:t>
            </a:r>
            <a:r>
              <a:rPr lang="en-US" sz="2800" dirty="0">
                <a:effectLst/>
                <a:latin typeface="Calibri "/>
                <a:ea typeface="Calibri" panose="020F0502020204030204" pitchFamily="34" charset="0"/>
                <a:cs typeface="Times New Roman" panose="02020603050405020304" pitchFamily="18" charset="0"/>
              </a:rPr>
              <a:t>Distributes power to the entire PC </a:t>
            </a:r>
            <a:r>
              <a:rPr lang="cs-CZ" sz="2575" dirty="0">
                <a:latin typeface="Calibri "/>
              </a:rPr>
              <a:t> </a:t>
            </a:r>
          </a:p>
          <a:p>
            <a:pPr algn="just">
              <a:buClrTx/>
            </a:pPr>
            <a:endParaRPr lang="cs-CZ" sz="2800" dirty="0">
              <a:latin typeface="Calibri "/>
            </a:endParaRPr>
          </a:p>
          <a:p>
            <a:pPr algn="just">
              <a:buClrTx/>
            </a:pPr>
            <a:endParaRPr lang="cs-CZ" sz="2800" dirty="0">
              <a:latin typeface="Calibri "/>
            </a:endParaRPr>
          </a:p>
        </p:txBody>
      </p:sp>
      <p:pic>
        <p:nvPicPr>
          <p:cNvPr id="7172" name="Picture 4" descr="EVOLVEO Pulse 400W černý - Počítačový zdroj - Hlavní obrázek">
            <a:extLst>
              <a:ext uri="{FF2B5EF4-FFF2-40B4-BE49-F238E27FC236}">
                <a16:creationId xmlns:a16="http://schemas.microsoft.com/office/drawing/2014/main" id="{CF2AA0B8-D595-0CB6-C4AF-5B69414DDA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9877" y="2915557"/>
            <a:ext cx="3607160" cy="3126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993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err="1">
                <a:solidFill>
                  <a:schemeClr val="tx1"/>
                </a:solidFill>
              </a:rPr>
              <a:t>Ports</a:t>
            </a:r>
            <a:endParaRPr lang="cs-CZ" sz="4400" dirty="0">
              <a:solidFill>
                <a:schemeClr val="tx1"/>
              </a:solidFill>
            </a:endParaRP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effectLst/>
                <a:latin typeface="Calibri "/>
                <a:ea typeface="Calibri" panose="020F0502020204030204" pitchFamily="34" charset="0"/>
                <a:cs typeface="Times New Roman" panose="02020603050405020304" pitchFamily="18" charset="0"/>
              </a:rPr>
              <a:t> </a:t>
            </a:r>
            <a:r>
              <a:rPr lang="en-US" sz="2800" dirty="0">
                <a:effectLst/>
                <a:latin typeface="Calibri "/>
                <a:ea typeface="Calibri" panose="020F0502020204030204" pitchFamily="34" charset="0"/>
                <a:cs typeface="Times New Roman" panose="02020603050405020304" pitchFamily="18" charset="0"/>
              </a:rPr>
              <a:t>Connecting the PC with peripherals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257168" lvl="1" indent="0" algn="just">
              <a:buClrTx/>
              <a:buNone/>
            </a:pPr>
            <a:r>
              <a:rPr lang="cs-CZ" sz="2575" dirty="0">
                <a:latin typeface="Calibri "/>
              </a:rPr>
              <a:t> </a:t>
            </a:r>
          </a:p>
          <a:p>
            <a:pPr algn="just">
              <a:buClrTx/>
            </a:pPr>
            <a:endParaRPr lang="cs-CZ" sz="2800" dirty="0">
              <a:latin typeface="Calibri "/>
            </a:endParaRPr>
          </a:p>
          <a:p>
            <a:pPr algn="just">
              <a:buClrTx/>
            </a:pPr>
            <a:endParaRPr lang="cs-CZ" sz="2800" dirty="0">
              <a:latin typeface="Calibri "/>
            </a:endParaRPr>
          </a:p>
        </p:txBody>
      </p:sp>
      <p:pic>
        <p:nvPicPr>
          <p:cNvPr id="8194" name="Picture 2" descr="Porty USB dostanou nové jednodušší značení, na základě rychlosti -  HWCooling.net">
            <a:extLst>
              <a:ext uri="{FF2B5EF4-FFF2-40B4-BE49-F238E27FC236}">
                <a16:creationId xmlns:a16="http://schemas.microsoft.com/office/drawing/2014/main" id="{FEB99CF7-686E-2650-4603-A429970C61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7087" y="2827421"/>
            <a:ext cx="5006912" cy="3324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5378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a:solidFill>
                  <a:schemeClr val="tx1"/>
                </a:solidFill>
              </a:rPr>
              <a:t>Monitor</a:t>
            </a: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effectLst/>
                <a:latin typeface="Calibri "/>
                <a:ea typeface="Calibri" panose="020F0502020204030204" pitchFamily="34" charset="0"/>
                <a:cs typeface="Times New Roman" panose="02020603050405020304" pitchFamily="18" charset="0"/>
              </a:rPr>
              <a:t> </a:t>
            </a:r>
            <a:r>
              <a:rPr lang="en-US" sz="2800" dirty="0">
                <a:effectLst/>
                <a:latin typeface="Calibri "/>
                <a:ea typeface="Calibri" panose="020F0502020204030204" pitchFamily="34" charset="0"/>
                <a:cs typeface="Times New Roman" panose="02020603050405020304" pitchFamily="18" charset="0"/>
              </a:rPr>
              <a:t>Display device </a:t>
            </a:r>
          </a:p>
          <a:p>
            <a:pPr algn="just">
              <a:buClrTx/>
            </a:pPr>
            <a:r>
              <a:rPr lang="cs-CZ" sz="2800" dirty="0">
                <a:effectLst/>
                <a:latin typeface="Calibri "/>
                <a:ea typeface="Calibri" panose="020F0502020204030204" pitchFamily="34" charset="0"/>
                <a:cs typeface="Times New Roman" panose="02020603050405020304" pitchFamily="18" charset="0"/>
              </a:rPr>
              <a:t> </a:t>
            </a:r>
            <a:r>
              <a:rPr lang="en-US" sz="2800" dirty="0">
                <a:effectLst/>
                <a:latin typeface="Calibri "/>
                <a:ea typeface="Calibri" panose="020F0502020204030204" pitchFamily="34" charset="0"/>
                <a:cs typeface="Times New Roman" panose="02020603050405020304" pitchFamily="18" charset="0"/>
              </a:rPr>
              <a:t>Key specs: </a:t>
            </a:r>
          </a:p>
          <a:p>
            <a:pPr lvl="1" algn="just">
              <a:buClrTx/>
            </a:pPr>
            <a:r>
              <a:rPr lang="cs-CZ" sz="2575" dirty="0">
                <a:effectLst/>
                <a:latin typeface="Calibri "/>
                <a:ea typeface="Calibri" panose="020F0502020204030204" pitchFamily="34" charset="0"/>
                <a:cs typeface="Times New Roman" panose="02020603050405020304" pitchFamily="18" charset="0"/>
              </a:rPr>
              <a:t> </a:t>
            </a:r>
            <a:r>
              <a:rPr lang="en-US" sz="2575" dirty="0">
                <a:effectLst/>
                <a:latin typeface="Calibri "/>
                <a:ea typeface="Calibri" panose="020F0502020204030204" pitchFamily="34" charset="0"/>
                <a:cs typeface="Times New Roman" panose="02020603050405020304" pitchFamily="18" charset="0"/>
              </a:rPr>
              <a:t>Screen size / Diagonal </a:t>
            </a:r>
          </a:p>
          <a:p>
            <a:pPr lvl="1" algn="just">
              <a:buClrTx/>
            </a:pPr>
            <a:r>
              <a:rPr lang="cs-CZ" sz="2575" dirty="0">
                <a:effectLst/>
                <a:latin typeface="Calibri "/>
                <a:ea typeface="Calibri" panose="020F0502020204030204" pitchFamily="34" charset="0"/>
                <a:cs typeface="Times New Roman" panose="02020603050405020304" pitchFamily="18" charset="0"/>
              </a:rPr>
              <a:t> </a:t>
            </a:r>
            <a:r>
              <a:rPr lang="en-US" sz="2575" dirty="0">
                <a:effectLst/>
                <a:latin typeface="Calibri "/>
                <a:ea typeface="Calibri" panose="020F0502020204030204" pitchFamily="34" charset="0"/>
                <a:cs typeface="Times New Roman" panose="02020603050405020304" pitchFamily="18" charset="0"/>
              </a:rPr>
              <a:t>Resolution </a:t>
            </a:r>
          </a:p>
          <a:p>
            <a:pPr algn="just">
              <a:buClrTx/>
            </a:pPr>
            <a:endParaRPr lang="cs-CZ" sz="2800" dirty="0">
              <a:latin typeface="Calibri "/>
            </a:endParaRPr>
          </a:p>
          <a:p>
            <a:pPr algn="just">
              <a:buClrTx/>
            </a:pPr>
            <a:endParaRPr lang="cs-CZ" sz="2800" dirty="0">
              <a:latin typeface="Calibri "/>
            </a:endParaRPr>
          </a:p>
        </p:txBody>
      </p:sp>
      <p:pic>
        <p:nvPicPr>
          <p:cNvPr id="9218" name="Picture 2" descr="34&quot; Samsung Odyssey G5 - Monitor - Obrazovka 279870628">
            <a:extLst>
              <a:ext uri="{FF2B5EF4-FFF2-40B4-BE49-F238E27FC236}">
                <a16:creationId xmlns:a16="http://schemas.microsoft.com/office/drawing/2014/main" id="{0BE215CD-EB9B-C992-C3EE-4DFE5D6053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608131"/>
            <a:ext cx="4385510" cy="3493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9178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err="1">
                <a:solidFill>
                  <a:schemeClr val="tx1"/>
                </a:solidFill>
              </a:rPr>
              <a:t>Keyboard</a:t>
            </a:r>
            <a:endParaRPr lang="cs-CZ" sz="4400" dirty="0">
              <a:solidFill>
                <a:schemeClr val="tx1"/>
              </a:solidFill>
            </a:endParaRP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latin typeface="Calibri "/>
                <a:ea typeface="Calibri" panose="020F0502020204030204" pitchFamily="34" charset="0"/>
                <a:cs typeface="Times New Roman" panose="02020603050405020304" pitchFamily="18" charset="0"/>
              </a:rPr>
              <a:t> Input </a:t>
            </a:r>
            <a:r>
              <a:rPr lang="cs-CZ" sz="2800" dirty="0" err="1">
                <a:latin typeface="Calibri "/>
                <a:ea typeface="Calibri" panose="020F0502020204030204" pitchFamily="34" charset="0"/>
                <a:cs typeface="Times New Roman" panose="02020603050405020304" pitchFamily="18" charset="0"/>
              </a:rPr>
              <a:t>device</a:t>
            </a:r>
            <a:r>
              <a:rPr lang="cs-CZ" sz="2800" dirty="0">
                <a:latin typeface="Calibri "/>
                <a:ea typeface="Calibri" panose="020F0502020204030204" pitchFamily="34" charset="0"/>
                <a:cs typeface="Times New Roman" panose="02020603050405020304" pitchFamily="18" charset="0"/>
              </a:rPr>
              <a:t> </a:t>
            </a:r>
            <a:endParaRPr lang="cs-CZ" sz="2800" dirty="0">
              <a:effectLst/>
              <a:latin typeface="Calibri "/>
              <a:ea typeface="Calibri" panose="020F0502020204030204" pitchFamily="34" charset="0"/>
              <a:cs typeface="Times New Roman" panose="02020603050405020304" pitchFamily="18" charset="0"/>
            </a:endParaRPr>
          </a:p>
          <a:p>
            <a:pPr algn="just">
              <a:buClrTx/>
            </a:pP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257168" lvl="1" indent="0" algn="just">
              <a:buClrTx/>
              <a:buNone/>
            </a:pPr>
            <a:r>
              <a:rPr lang="cs-CZ" sz="2575" dirty="0">
                <a:latin typeface="Calibri "/>
              </a:rPr>
              <a:t> </a:t>
            </a:r>
          </a:p>
          <a:p>
            <a:pPr algn="just">
              <a:buClrTx/>
            </a:pPr>
            <a:endParaRPr lang="cs-CZ" sz="2800" dirty="0">
              <a:latin typeface="Calibri "/>
            </a:endParaRPr>
          </a:p>
          <a:p>
            <a:pPr algn="just">
              <a:buClrTx/>
            </a:pPr>
            <a:endParaRPr lang="cs-CZ" sz="2800" dirty="0">
              <a:latin typeface="Calibri "/>
            </a:endParaRPr>
          </a:p>
        </p:txBody>
      </p:sp>
      <p:pic>
        <p:nvPicPr>
          <p:cNvPr id="10242" name="Picture 2" descr="Rapture X-RAY Outemu Red černá - CZ/SK - Herní klávesnice - Hlavní obrázek">
            <a:extLst>
              <a:ext uri="{FF2B5EF4-FFF2-40B4-BE49-F238E27FC236}">
                <a16:creationId xmlns:a16="http://schemas.microsoft.com/office/drawing/2014/main" id="{66540885-6DF5-514A-E612-5FDD9FFDAB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1500" y="3654714"/>
            <a:ext cx="47625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112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a:solidFill>
                  <a:schemeClr val="tx1"/>
                </a:solidFill>
              </a:rPr>
              <a:t>Mouse</a:t>
            </a: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effectLst/>
                <a:latin typeface="Calibri "/>
                <a:ea typeface="Calibri" panose="020F0502020204030204" pitchFamily="34" charset="0"/>
                <a:cs typeface="Times New Roman" panose="02020603050405020304" pitchFamily="18" charset="0"/>
              </a:rPr>
              <a:t> Input </a:t>
            </a:r>
            <a:r>
              <a:rPr lang="cs-CZ" sz="2800" dirty="0" err="1">
                <a:effectLst/>
                <a:latin typeface="Calibri "/>
                <a:ea typeface="Calibri" panose="020F0502020204030204" pitchFamily="34" charset="0"/>
                <a:cs typeface="Times New Roman" panose="02020603050405020304" pitchFamily="18" charset="0"/>
              </a:rPr>
              <a:t>device</a:t>
            </a:r>
            <a:r>
              <a:rPr lang="cs-CZ" sz="2800" dirty="0">
                <a:effectLst/>
                <a:latin typeface="Calibri "/>
                <a:ea typeface="Calibri" panose="020F0502020204030204" pitchFamily="34" charset="0"/>
                <a:cs typeface="Times New Roman" panose="02020603050405020304" pitchFamily="18" charset="0"/>
              </a:rPr>
              <a:t>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257168" lvl="1" indent="0" algn="just">
              <a:buClrTx/>
              <a:buNone/>
            </a:pPr>
            <a:r>
              <a:rPr lang="cs-CZ" sz="2575" dirty="0">
                <a:latin typeface="Calibri "/>
              </a:rPr>
              <a:t> </a:t>
            </a:r>
          </a:p>
          <a:p>
            <a:pPr algn="just">
              <a:buClrTx/>
            </a:pPr>
            <a:endParaRPr lang="cs-CZ" sz="2800" dirty="0">
              <a:latin typeface="Calibri "/>
            </a:endParaRPr>
          </a:p>
          <a:p>
            <a:pPr marL="0" indent="0" algn="just">
              <a:buClrTx/>
              <a:buNone/>
            </a:pPr>
            <a:endParaRPr lang="cs-CZ" sz="2800" dirty="0">
              <a:latin typeface="Calibri "/>
            </a:endParaRPr>
          </a:p>
        </p:txBody>
      </p:sp>
      <p:pic>
        <p:nvPicPr>
          <p:cNvPr id="11266" name="Picture 2" descr="Razer Deathadder V2 X HyperSpeed - Herní myš - Hlavní obrázek">
            <a:extLst>
              <a:ext uri="{FF2B5EF4-FFF2-40B4-BE49-F238E27FC236}">
                <a16:creationId xmlns:a16="http://schemas.microsoft.com/office/drawing/2014/main" id="{AC9F835B-CDDD-6CAB-40AE-678909E98B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4217" y="2598821"/>
            <a:ext cx="1905028" cy="3308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6955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err="1">
                <a:solidFill>
                  <a:schemeClr val="tx1"/>
                </a:solidFill>
              </a:rPr>
              <a:t>Speaker</a:t>
            </a:r>
            <a:endParaRPr lang="cs-CZ" sz="4400" dirty="0">
              <a:solidFill>
                <a:schemeClr val="tx1"/>
              </a:solidFill>
            </a:endParaRP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latin typeface="Calibri "/>
                <a:ea typeface="Calibri" panose="020F0502020204030204" pitchFamily="34" charset="0"/>
                <a:cs typeface="Times New Roman" panose="02020603050405020304" pitchFamily="18" charset="0"/>
              </a:rPr>
              <a:t> Audio output </a:t>
            </a:r>
            <a:r>
              <a:rPr lang="cs-CZ" sz="2800" dirty="0" err="1">
                <a:latin typeface="Calibri "/>
                <a:ea typeface="Calibri" panose="020F0502020204030204" pitchFamily="34" charset="0"/>
                <a:cs typeface="Times New Roman" panose="02020603050405020304" pitchFamily="18" charset="0"/>
              </a:rPr>
              <a:t>device</a:t>
            </a:r>
            <a:r>
              <a:rPr lang="cs-CZ" sz="2800" dirty="0">
                <a:latin typeface="Calibri "/>
                <a:ea typeface="Calibri" panose="020F0502020204030204" pitchFamily="34" charset="0"/>
                <a:cs typeface="Times New Roman" panose="02020603050405020304" pitchFamily="18" charset="0"/>
              </a:rPr>
              <a:t>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257168" lvl="1" indent="0" algn="just">
              <a:buClrTx/>
              <a:buNone/>
            </a:pPr>
            <a:r>
              <a:rPr lang="cs-CZ" sz="2575" dirty="0">
                <a:latin typeface="Calibri "/>
              </a:rPr>
              <a:t> </a:t>
            </a:r>
          </a:p>
          <a:p>
            <a:pPr algn="just">
              <a:buClrTx/>
            </a:pPr>
            <a:endParaRPr lang="cs-CZ" sz="2800" dirty="0">
              <a:latin typeface="Calibri "/>
            </a:endParaRPr>
          </a:p>
          <a:p>
            <a:pPr algn="just">
              <a:buClrTx/>
            </a:pPr>
            <a:endParaRPr lang="cs-CZ" sz="2800" dirty="0">
              <a:latin typeface="Calibri "/>
            </a:endParaRPr>
          </a:p>
        </p:txBody>
      </p:sp>
      <p:pic>
        <p:nvPicPr>
          <p:cNvPr id="12292" name="Picture 4" descr="Logitech Z207 Black - Reproduktory - Hlavní obrázek">
            <a:extLst>
              <a:ext uri="{FF2B5EF4-FFF2-40B4-BE49-F238E27FC236}">
                <a16:creationId xmlns:a16="http://schemas.microsoft.com/office/drawing/2014/main" id="{F2300B99-DA04-EAA1-76A7-08D14EE4D5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4794" y="2582683"/>
            <a:ext cx="3378367" cy="3459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9616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err="1">
                <a:solidFill>
                  <a:schemeClr val="tx1"/>
                </a:solidFill>
              </a:rPr>
              <a:t>Microphone</a:t>
            </a:r>
            <a:endParaRPr lang="cs-CZ" sz="4400" dirty="0">
              <a:solidFill>
                <a:schemeClr val="tx1"/>
              </a:solidFill>
            </a:endParaRP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effectLst/>
                <a:latin typeface="Calibri "/>
                <a:ea typeface="Calibri" panose="020F0502020204030204" pitchFamily="34" charset="0"/>
                <a:cs typeface="Times New Roman" panose="02020603050405020304" pitchFamily="18" charset="0"/>
              </a:rPr>
              <a:t> Audio input </a:t>
            </a:r>
            <a:r>
              <a:rPr lang="cs-CZ" sz="2800" dirty="0" err="1">
                <a:effectLst/>
                <a:latin typeface="Calibri "/>
                <a:ea typeface="Calibri" panose="020F0502020204030204" pitchFamily="34" charset="0"/>
                <a:cs typeface="Times New Roman" panose="02020603050405020304" pitchFamily="18" charset="0"/>
              </a:rPr>
              <a:t>device</a:t>
            </a:r>
            <a:r>
              <a:rPr lang="cs-CZ" sz="2800" dirty="0">
                <a:effectLst/>
                <a:latin typeface="Calibri "/>
                <a:ea typeface="Calibri" panose="020F0502020204030204" pitchFamily="34" charset="0"/>
                <a:cs typeface="Times New Roman" panose="02020603050405020304" pitchFamily="18" charset="0"/>
              </a:rPr>
              <a:t>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257168" lvl="1" indent="0" algn="just">
              <a:buClrTx/>
              <a:buNone/>
            </a:pPr>
            <a:r>
              <a:rPr lang="cs-CZ" sz="2575" dirty="0">
                <a:latin typeface="Calibri "/>
              </a:rPr>
              <a:t> </a:t>
            </a:r>
          </a:p>
          <a:p>
            <a:pPr algn="just">
              <a:buClrTx/>
            </a:pPr>
            <a:endParaRPr lang="cs-CZ" sz="2800" dirty="0">
              <a:latin typeface="Calibri "/>
            </a:endParaRPr>
          </a:p>
          <a:p>
            <a:pPr algn="just">
              <a:buClrTx/>
            </a:pPr>
            <a:endParaRPr lang="cs-CZ" sz="2800" dirty="0">
              <a:latin typeface="Calibri "/>
            </a:endParaRPr>
          </a:p>
        </p:txBody>
      </p:sp>
      <p:pic>
        <p:nvPicPr>
          <p:cNvPr id="13314" name="Picture 2" descr="Trust Primo - Mikrofon - Hlavní obrázek">
            <a:extLst>
              <a:ext uri="{FF2B5EF4-FFF2-40B4-BE49-F238E27FC236}">
                <a16:creationId xmlns:a16="http://schemas.microsoft.com/office/drawing/2014/main" id="{DB2A045C-E5A0-CE2A-EAA0-1B356737A7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6531" y="2676350"/>
            <a:ext cx="1668228" cy="3218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511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1BD-9419-1037-FBFC-91EE6679DB9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25E761-E1A4-128F-BDDC-728DD1E27C37}"/>
              </a:ext>
            </a:extLst>
          </p:cNvPr>
          <p:cNvSpPr>
            <a:spLocks noGrp="1"/>
          </p:cNvSpPr>
          <p:nvPr>
            <p:ph type="title"/>
          </p:nvPr>
        </p:nvSpPr>
        <p:spPr/>
        <p:txBody>
          <a:bodyPr/>
          <a:lstStyle/>
          <a:p>
            <a:r>
              <a:rPr lang="cs-CZ" sz="4400" dirty="0" err="1">
                <a:solidFill>
                  <a:schemeClr val="tx1"/>
                </a:solidFill>
              </a:rPr>
              <a:t>Specialized</a:t>
            </a:r>
            <a:r>
              <a:rPr lang="cs-CZ" sz="4400" dirty="0">
                <a:solidFill>
                  <a:schemeClr val="tx1"/>
                </a:solidFill>
              </a:rPr>
              <a:t> </a:t>
            </a:r>
            <a:r>
              <a:rPr lang="cs-CZ" sz="4400" dirty="0" err="1">
                <a:solidFill>
                  <a:schemeClr val="tx1"/>
                </a:solidFill>
              </a:rPr>
              <a:t>Peripherals</a:t>
            </a:r>
            <a:endParaRPr lang="cs-CZ" sz="4400" dirty="0">
              <a:solidFill>
                <a:schemeClr val="tx1"/>
              </a:solidFill>
            </a:endParaRPr>
          </a:p>
        </p:txBody>
      </p:sp>
      <p:sp>
        <p:nvSpPr>
          <p:cNvPr id="3" name="Zástupný obsah 2">
            <a:extLst>
              <a:ext uri="{FF2B5EF4-FFF2-40B4-BE49-F238E27FC236}">
                <a16:creationId xmlns:a16="http://schemas.microsoft.com/office/drawing/2014/main" id="{FE383564-94F0-E460-CB40-144F55BD97BD}"/>
              </a:ext>
            </a:extLst>
          </p:cNvPr>
          <p:cNvSpPr>
            <a:spLocks noGrp="1"/>
          </p:cNvSpPr>
          <p:nvPr>
            <p:ph idx="1"/>
          </p:nvPr>
        </p:nvSpPr>
        <p:spPr/>
        <p:txBody>
          <a:bodyPr>
            <a:normAutofit/>
          </a:bodyPr>
          <a:lstStyle/>
          <a:p>
            <a:pPr algn="just">
              <a:buClrTx/>
            </a:pPr>
            <a:r>
              <a:rPr lang="cs-CZ" sz="2800" dirty="0">
                <a:effectLst/>
                <a:latin typeface="Calibri "/>
                <a:ea typeface="Calibri" panose="020F0502020204030204" pitchFamily="34" charset="0"/>
                <a:cs typeface="Times New Roman" panose="02020603050405020304" pitchFamily="18" charset="0"/>
              </a:rPr>
              <a:t> </a:t>
            </a:r>
            <a:r>
              <a:rPr lang="en-US" sz="2800" dirty="0">
                <a:effectLst/>
                <a:latin typeface="Calibri "/>
                <a:ea typeface="Calibri" panose="020F0502020204030204" pitchFamily="34" charset="0"/>
                <a:cs typeface="Times New Roman" panose="02020603050405020304" pitchFamily="18" charset="0"/>
              </a:rPr>
              <a:t>Input devices for special needs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257168" lvl="1" indent="0" algn="just">
              <a:buClrTx/>
              <a:buNone/>
            </a:pPr>
            <a:r>
              <a:rPr lang="cs-CZ" sz="2575" dirty="0">
                <a:latin typeface="Calibri "/>
              </a:rPr>
              <a:t> </a:t>
            </a:r>
          </a:p>
          <a:p>
            <a:pPr algn="just">
              <a:buClrTx/>
            </a:pPr>
            <a:endParaRPr lang="cs-CZ" sz="2800" dirty="0">
              <a:latin typeface="Calibri "/>
            </a:endParaRPr>
          </a:p>
          <a:p>
            <a:pPr algn="just">
              <a:buClrTx/>
            </a:pPr>
            <a:endParaRPr lang="cs-CZ" sz="2800" dirty="0">
              <a:latin typeface="Calibri "/>
            </a:endParaRPr>
          </a:p>
        </p:txBody>
      </p:sp>
      <p:pic>
        <p:nvPicPr>
          <p:cNvPr id="14340" name="Picture 4" descr="Thrustmaster T.16000M FCS PC - Joystick - Hlavní obrázek">
            <a:extLst>
              <a:ext uri="{FF2B5EF4-FFF2-40B4-BE49-F238E27FC236}">
                <a16:creationId xmlns:a16="http://schemas.microsoft.com/office/drawing/2014/main" id="{593B7E0F-BE55-21DA-15FC-15432C7235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8211" y="2255246"/>
            <a:ext cx="3403493" cy="3988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2841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BF5B5-8D24-285E-3BF2-39BE1F04CC9E}"/>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1F3D3F96-0A46-6EA5-F7BA-7254DA1B33CE}"/>
              </a:ext>
            </a:extLst>
          </p:cNvPr>
          <p:cNvSpPr>
            <a:spLocks noGrp="1"/>
          </p:cNvSpPr>
          <p:nvPr>
            <p:ph type="title"/>
          </p:nvPr>
        </p:nvSpPr>
        <p:spPr>
          <a:xfrm>
            <a:off x="688590" y="2766218"/>
            <a:ext cx="8064000" cy="1325563"/>
          </a:xfrm>
        </p:spPr>
        <p:txBody>
          <a:bodyPr/>
          <a:lstStyle/>
          <a:p>
            <a:pPr algn="ctr"/>
            <a:r>
              <a:rPr lang="cs-CZ" sz="4400" dirty="0">
                <a:solidFill>
                  <a:schemeClr val="tx1"/>
                </a:solidFill>
              </a:rPr>
              <a:t>Any </a:t>
            </a:r>
            <a:r>
              <a:rPr lang="cs-CZ" sz="4400" dirty="0" err="1">
                <a:solidFill>
                  <a:schemeClr val="tx1"/>
                </a:solidFill>
              </a:rPr>
              <a:t>questions</a:t>
            </a:r>
            <a:r>
              <a:rPr lang="cs-CZ" sz="4400" dirty="0">
                <a:solidFill>
                  <a:schemeClr val="tx1"/>
                </a:solidFill>
              </a:rPr>
              <a:t>?</a:t>
            </a:r>
          </a:p>
        </p:txBody>
      </p:sp>
    </p:spTree>
    <p:extLst>
      <p:ext uri="{BB962C8B-B14F-4D97-AF65-F5344CB8AC3E}">
        <p14:creationId xmlns:p14="http://schemas.microsoft.com/office/powerpoint/2010/main" val="758830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BF5B5-8D24-285E-3BF2-39BE1F04CC9E}"/>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1F3D3F96-0A46-6EA5-F7BA-7254DA1B33CE}"/>
              </a:ext>
            </a:extLst>
          </p:cNvPr>
          <p:cNvSpPr>
            <a:spLocks noGrp="1"/>
          </p:cNvSpPr>
          <p:nvPr>
            <p:ph type="title"/>
          </p:nvPr>
        </p:nvSpPr>
        <p:spPr>
          <a:xfrm>
            <a:off x="688590" y="2766218"/>
            <a:ext cx="8064000" cy="1325563"/>
          </a:xfrm>
        </p:spPr>
        <p:txBody>
          <a:bodyPr/>
          <a:lstStyle/>
          <a:p>
            <a:pPr algn="ctr"/>
            <a:r>
              <a:rPr lang="en-US" sz="4400" dirty="0">
                <a:solidFill>
                  <a:schemeClr val="tx1"/>
                </a:solidFill>
              </a:rPr>
              <a:t>Thank you for your attention.</a:t>
            </a:r>
            <a:endParaRPr lang="cs-CZ" sz="4400" dirty="0">
              <a:solidFill>
                <a:schemeClr val="tx1"/>
              </a:solidFill>
            </a:endParaRPr>
          </a:p>
        </p:txBody>
      </p:sp>
    </p:spTree>
    <p:extLst>
      <p:ext uri="{BB962C8B-B14F-4D97-AF65-F5344CB8AC3E}">
        <p14:creationId xmlns:p14="http://schemas.microsoft.com/office/powerpoint/2010/main" val="1252410504"/>
      </p:ext>
    </p:extLst>
  </p:cSld>
  <p:clrMapOvr>
    <a:masterClrMapping/>
  </p:clrMapOvr>
</p:sld>
</file>

<file path=ppt/theme/theme1.xml><?xml version="1.0" encoding="utf-8"?>
<a:theme xmlns:a="http://schemas.openxmlformats.org/drawingml/2006/main" name="Sablona PPT_základní_CZ">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ace2" id="{42B34AD4-CC8C-42C8-A123-A24A28B23F52}" vid="{CAA84E04-F411-4E5F-9AFE-C1503F826B3B}"/>
    </a:ext>
  </a:extLst>
</a:theme>
</file>

<file path=ppt/theme/theme2.xml><?xml version="1.0" encoding="utf-8"?>
<a:theme xmlns:a="http://schemas.openxmlformats.org/drawingml/2006/main" name="Prezentace MVŠ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Prezentace MVŠO</Template>
  <TotalTime>2947</TotalTime>
  <Words>456</Words>
  <Application>Microsoft Office PowerPoint</Application>
  <PresentationFormat>Předvádění na obrazovce (4:3)</PresentationFormat>
  <Paragraphs>105</Paragraphs>
  <Slides>25</Slides>
  <Notes>0</Notes>
  <HiddenSlides>0</HiddenSlides>
  <MMClips>0</MMClips>
  <ScaleCrop>false</ScaleCrop>
  <HeadingPairs>
    <vt:vector size="6" baseType="variant">
      <vt:variant>
        <vt:lpstr>Použitá písma</vt:lpstr>
      </vt:variant>
      <vt:variant>
        <vt:i4>4</vt:i4>
      </vt:variant>
      <vt:variant>
        <vt:lpstr>Motiv</vt:lpstr>
      </vt:variant>
      <vt:variant>
        <vt:i4>2</vt:i4>
      </vt:variant>
      <vt:variant>
        <vt:lpstr>Nadpisy snímků</vt:lpstr>
      </vt:variant>
      <vt:variant>
        <vt:i4>25</vt:i4>
      </vt:variant>
    </vt:vector>
  </HeadingPairs>
  <TitlesOfParts>
    <vt:vector size="31" baseType="lpstr">
      <vt:lpstr>Arial</vt:lpstr>
      <vt:lpstr>Calibri</vt:lpstr>
      <vt:lpstr>Calibri </vt:lpstr>
      <vt:lpstr>Calibri Light</vt:lpstr>
      <vt:lpstr>Sablona PPT_základní_CZ</vt:lpstr>
      <vt:lpstr>Prezentace MVŠO</vt:lpstr>
      <vt:lpstr>Basic Principles of Computer Operation. Computer Hardware Components</vt:lpstr>
      <vt:lpstr>Review</vt:lpstr>
      <vt:lpstr>Today's Lecture Content</vt:lpstr>
      <vt:lpstr>Computer Architecture</vt:lpstr>
      <vt:lpstr>Von Neumann Architecture</vt:lpstr>
      <vt:lpstr>Von Neumann Architecture</vt:lpstr>
      <vt:lpstr>Hardware and software</vt:lpstr>
      <vt:lpstr>Hardware and software</vt:lpstr>
      <vt:lpstr>Computer Hardware Components</vt:lpstr>
      <vt:lpstr>Computer Case</vt:lpstr>
      <vt:lpstr>Motherboard</vt:lpstr>
      <vt:lpstr>Processor (CPU)</vt:lpstr>
      <vt:lpstr>RAM – Operating Memory</vt:lpstr>
      <vt:lpstr>Storage Drive</vt:lpstr>
      <vt:lpstr>Graphics Card (GPU)</vt:lpstr>
      <vt:lpstr>Power Supply Unit (PSU)</vt:lpstr>
      <vt:lpstr>Ports</vt:lpstr>
      <vt:lpstr>Monitor</vt:lpstr>
      <vt:lpstr>Keyboard</vt:lpstr>
      <vt:lpstr>Mouse</vt:lpstr>
      <vt:lpstr>Speaker</vt:lpstr>
      <vt:lpstr>Microphone</vt:lpstr>
      <vt:lpstr>Specialized Peripherals</vt:lpstr>
      <vt:lpstr>Any questions?</vt:lpstr>
      <vt:lpstr>Thank you for your attention.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sit amet pellentesque</dc:title>
  <dc:creator>NavratilovaD</dc:creator>
  <cp:lastModifiedBy>Vladimír Horák</cp:lastModifiedBy>
  <cp:revision>141</cp:revision>
  <cp:lastPrinted>2016-09-27T08:46:52Z</cp:lastPrinted>
  <dcterms:created xsi:type="dcterms:W3CDTF">2013-10-07T10:19:46Z</dcterms:created>
  <dcterms:modified xsi:type="dcterms:W3CDTF">2026-09-29T15:26:25Z</dcterms:modified>
</cp:coreProperties>
</file>