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b776c760694709" /><Relationship Type="http://schemas.openxmlformats.org/officeDocument/2006/relationships/extended-properties" Target="/docProps/app.xml" Id="Rca071a42f56e4241" /><Relationship Type="http://schemas.openxmlformats.org/officeDocument/2006/relationships/officeDocument" Target="/ppt/presentation.xml" Id="Red93e6f6294e49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737ab93fa1420e"/>
  </p:sldMasterIdLst>
  <p:notesMasterIdLst>
    <p:notesMasterId xmlns:r="http://schemas.openxmlformats.org/officeDocument/2006/relationships" r:id="R57d4a30da2ae4975"/>
  </p:notesMasterIdLst>
  <p:sldIdLst>
    <p:sldId xmlns:r="http://schemas.openxmlformats.org/officeDocument/2006/relationships" id="256" r:id="R8f0d1d945eb042df"/>
    <p:sldId xmlns:r="http://schemas.openxmlformats.org/officeDocument/2006/relationships" id="257" r:id="R3b5550ba10514c54"/>
    <p:sldId xmlns:r="http://schemas.openxmlformats.org/officeDocument/2006/relationships" id="258" r:id="R5f291ffb7b2e4493"/>
    <p:sldId xmlns:r="http://schemas.openxmlformats.org/officeDocument/2006/relationships" id="259" r:id="R54e0338983784b53"/>
    <p:sldId xmlns:r="http://schemas.openxmlformats.org/officeDocument/2006/relationships" id="260" r:id="R07419bfa1f9f46c9"/>
    <p:sldId xmlns:r="http://schemas.openxmlformats.org/officeDocument/2006/relationships" id="261" r:id="R7a629e83a24f44bd"/>
    <p:sldId xmlns:r="http://schemas.openxmlformats.org/officeDocument/2006/relationships" id="262" r:id="Rda16cab2edff4905"/>
    <p:sldId xmlns:r="http://schemas.openxmlformats.org/officeDocument/2006/relationships" id="263" r:id="Ref5da153fc8a4ea6"/>
    <p:sldId xmlns:r="http://schemas.openxmlformats.org/officeDocument/2006/relationships" id="264" r:id="R9570b8dadfad41f6"/>
    <p:sldId xmlns:r="http://schemas.openxmlformats.org/officeDocument/2006/relationships" id="265" r:id="R2106064b2af842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06cdf9911b4597" /><Relationship Type="http://schemas.openxmlformats.org/officeDocument/2006/relationships/slideMaster" Target="/ppt/slideMasters/slideMaster1.xml" Id="R51737ab93fa1420e" /><Relationship Type="http://schemas.openxmlformats.org/officeDocument/2006/relationships/notesMaster" Target="/ppt/notesMasters/notesMaster1.xml" Id="R57d4a30da2ae4975" /><Relationship Type="http://schemas.openxmlformats.org/officeDocument/2006/relationships/presProps" Target="/ppt/presProps.xml" Id="R3aac99ab9ba14a95" /><Relationship Type="http://schemas.openxmlformats.org/officeDocument/2006/relationships/tableStyles" Target="/ppt/tableStyles.xml" Id="Rea6f7b9ed8e34a49" /><Relationship Type="http://schemas.openxmlformats.org/officeDocument/2006/relationships/slide" Target="/ppt/slides/slide1.xml" Id="R8f0d1d945eb042df" /><Relationship Type="http://schemas.openxmlformats.org/officeDocument/2006/relationships/slide" Target="/ppt/slides/slide2.xml" Id="R3b5550ba10514c54" /><Relationship Type="http://schemas.openxmlformats.org/officeDocument/2006/relationships/slide" Target="/ppt/slides/slide3.xml" Id="R5f291ffb7b2e4493" /><Relationship Type="http://schemas.openxmlformats.org/officeDocument/2006/relationships/slide" Target="/ppt/slides/slide4.xml" Id="R54e0338983784b53" /><Relationship Type="http://schemas.openxmlformats.org/officeDocument/2006/relationships/slide" Target="/ppt/slides/slide5.xml" Id="R07419bfa1f9f46c9" /><Relationship Type="http://schemas.openxmlformats.org/officeDocument/2006/relationships/slide" Target="/ppt/slides/slide6.xml" Id="R7a629e83a24f44bd" /><Relationship Type="http://schemas.openxmlformats.org/officeDocument/2006/relationships/slide" Target="/ppt/slides/slide7.xml" Id="Rda16cab2edff4905" /><Relationship Type="http://schemas.openxmlformats.org/officeDocument/2006/relationships/slide" Target="/ppt/slides/slide8.xml" Id="Ref5da153fc8a4ea6" /><Relationship Type="http://schemas.openxmlformats.org/officeDocument/2006/relationships/slide" Target="/ppt/slides/slide9.xml" Id="R9570b8dadfad41f6" /><Relationship Type="http://schemas.openxmlformats.org/officeDocument/2006/relationships/slide" Target="/ppt/slides/slide10.xml" Id="R2106064b2af842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d343a61f2943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b24ff22a3045db" /><Relationship Type="http://schemas.openxmlformats.org/officeDocument/2006/relationships/notesMaster" Target="/ppt/notesMasters/notesMaster1.xml" Id="Rbcd7961cbdf940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4560eb51f74fae" /><Relationship Type="http://schemas.openxmlformats.org/officeDocument/2006/relationships/notesMaster" Target="/ppt/notesMasters/notesMaster1.xml" Id="Ra91c085210af47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4da5de6dff4494" /><Relationship Type="http://schemas.openxmlformats.org/officeDocument/2006/relationships/notesMaster" Target="/ppt/notesMasters/notesMaster1.xml" Id="R0a553a3fbfa34b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2a337971084e37" /><Relationship Type="http://schemas.openxmlformats.org/officeDocument/2006/relationships/notesMaster" Target="/ppt/notesMasters/notesMaster1.xml" Id="R8eb1171f01a542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d9c0eb62024b7b" /><Relationship Type="http://schemas.openxmlformats.org/officeDocument/2006/relationships/notesMaster" Target="/ppt/notesMasters/notesMaster1.xml" Id="R90b75c9a813d4c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7d19605f0f462b" /><Relationship Type="http://schemas.openxmlformats.org/officeDocument/2006/relationships/notesMaster" Target="/ppt/notesMasters/notesMaster1.xml" Id="R8d187595a3ca45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22b4fc75034b11" /><Relationship Type="http://schemas.openxmlformats.org/officeDocument/2006/relationships/notesMaster" Target="/ppt/notesMasters/notesMaster1.xml" Id="R4c8f1c54a40943f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d14f1c9e7048c6" /><Relationship Type="http://schemas.openxmlformats.org/officeDocument/2006/relationships/notesMaster" Target="/ppt/notesMasters/notesMaster1.xml" Id="R30010a9a014149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9cdb57b1884fb9" /><Relationship Type="http://schemas.openxmlformats.org/officeDocument/2006/relationships/notesMaster" Target="/ppt/notesMasters/notesMaster1.xml" Id="R295892f1692248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d7f463e40c4fec" /><Relationship Type="http://schemas.openxmlformats.org/officeDocument/2006/relationships/notesMaster" Target="/ppt/notesMasters/notesMaster1.xml" Id="Raeafdafa4c7a41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475428366342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e914b6a76f4d36" /><Relationship Type="http://schemas.openxmlformats.org/officeDocument/2006/relationships/slideLayout" Target="/ppt/slideLayouts/slideLayout1.xml" Id="R3306658ad78e40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06658ad78e40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f3592b9c94643" /><Relationship Type="http://schemas.openxmlformats.org/officeDocument/2006/relationships/notesSlide" Target="/ppt/notesSlides/notesSlide1.xml" Id="R842473ef06d844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eb32cfe7b4711" /><Relationship Type="http://schemas.openxmlformats.org/officeDocument/2006/relationships/notesSlide" Target="/ppt/notesSlides/notesSlide2.xml" Id="R24525fef0f644b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ad5c64c464e7b" /><Relationship Type="http://schemas.openxmlformats.org/officeDocument/2006/relationships/notesSlide" Target="/ppt/notesSlides/notesSlide3.xml" Id="R1c542f183ffd4e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ed1cf9e634e38" /><Relationship Type="http://schemas.openxmlformats.org/officeDocument/2006/relationships/notesSlide" Target="/ppt/notesSlides/notesSlide4.xml" Id="R8317d9b94d3f4d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44f2133e1479f" /><Relationship Type="http://schemas.openxmlformats.org/officeDocument/2006/relationships/notesSlide" Target="/ppt/notesSlides/notesSlide5.xml" Id="R330a21a2d84643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6d0b240484b84" /><Relationship Type="http://schemas.openxmlformats.org/officeDocument/2006/relationships/notesSlide" Target="/ppt/notesSlides/notesSlide6.xml" Id="Rd0e7db85ba1141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7e23cdfc64779" /><Relationship Type="http://schemas.openxmlformats.org/officeDocument/2006/relationships/notesSlide" Target="/ppt/notesSlides/notesSlide7.xml" Id="R45aa4d8fd64040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ee72d61944afc" /><Relationship Type="http://schemas.openxmlformats.org/officeDocument/2006/relationships/notesSlide" Target="/ppt/notesSlides/notesSlide8.xml" Id="R51c0b9fbd3694d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e9bd3c56d40e7" /><Relationship Type="http://schemas.openxmlformats.org/officeDocument/2006/relationships/notesSlide" Target="/ppt/notesSlides/notesSlide9.xml" Id="R60ec338e12a34a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3794d2f2843b4" /><Relationship Type="http://schemas.openxmlformats.org/officeDocument/2006/relationships/notesSlide" Target="/ppt/notesSlides/notesSlide10.xml" Id="R74928adae1214a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D8976-1CEC-4652-830C-6C02A45B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1  Kavárna s vlastní cukrářskou výrobou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64689-A7F6-415E-97EB-8732F898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4B3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881A0-6C81-4BC0-9CCE-A2B91554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330FB-05D6-461A-9CC6-552E4D94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Rekonstrukce zdražila o 700 tis. Kč. Cyril nabízí další peníze, ale žádá 35 % hlasů. Boris chce zvýšit nájem a Dana oznamuje, že možná do roka odejde.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C004A-FFBE-471D-9736-6B4AE2ED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8663B-7356-4012-8E52-51457BBB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81467-8EF6-4523-8015-5FD9A427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837C3-2B10-438B-BAF1-E29D86CC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Anna: chraňte vliv na nabídku a kvalitu.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F2942B-C73D-4503-BE3F-3311F645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Boris: nemovitost do společnosti nepřevádějte.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4F50C2-6A1F-4B73-9958-1CD29B87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Cyril: další peníze poskytněte jen za větší vliv.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1531AA-A457-4730-A5F2-EB8F7AD2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Dana: požadujte předem upravený odchod.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0E66C-CA11-4189-BF75-CEA5BF7E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Emil: odmítněte omezení běžného řízení.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707F88-0727-4414-A80A-0CD3DC93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E46E96-C712-4D47-BF03-44C27DDD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Upravit financování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E4E53-CC3A-41B2-9D9F-F0CB589C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Vyřešit nájem prostoru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978346-8587-440B-92C1-91A716E6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Nastavit hlasovací práva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251392-6161-4794-AAC2-1472B088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Upravit převod podílu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21FD2-FD26-4E70-A014-19AF2717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Určit pravomoci jednatele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D2375-E552-4689-AE34-076764248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1 / 10</a:t>
            </a:r>
          </a:p>
        </p:txBody>
      </p:sp>
    </p:spTree>
    <p:extLst>
      <p:ext uri="{BB962C8B-B14F-4D97-AF65-F5344CB8AC3E}">
        <p14:creationId xmlns:p14="http://schemas.microsoft.com/office/powerpoint/2010/main" val="17542798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70557D-BAFB-4CB1-AAB7-0E628EF8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2  Technologický startup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BBC053-B9C0-4587-BD47-8A215332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C8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846DA-6F30-4FB7-A689-395DA065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0E72A-3761-4303-B300-B1D09BB5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První investor nabízí 6 mil. Kč za 30% podíl. Současně zjistí, že zdrojový kód i doména patří Filipovi a společnost k nim nemá písemná práva.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F25D5-AA91-4C8C-BB2B-820F2886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343B7-85F1-4684-8574-936CE498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C6890-C5D3-4772-A8E0-5B912F7C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21145-74BE-4FF2-82C4-72B91C71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Filip: nepřevádějte kód bez odpovídajícího podílu.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DAB360-B7C7-4B8B-9033-22213837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Gabriela: chraňte odbornou správnost produktu.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CEFF95-83BB-4565-BCE6-D2B7B0E07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Hugo: nechcete ztratit své právo veta.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50FBFC-4334-47AF-9623-D0F535EF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Ivana: požadujte motivační podíl podle výsledků.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DD4A6-B7D8-4CA7-A3E7-0DC021AC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Jakub: potřebujete prostor pro rychlé řízení.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C00BD-1AD3-47B8-8E20-13E66F88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4AFF8-171A-4D38-8021-DD3E8565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Vyřešit práva k softwaru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2D693-598F-4ABD-947B-0202BF8A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Posoudit nabídku investora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C9DCD-FC1B-49C9-ACFD-E180E025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Upravit podíly zakladatelů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7026CA-C40D-4254-AAE3-A55C017DF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Zabránit zablokování rozhodování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8038A-775C-4B99-BB13-C1827EE4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Nastavit odchod klíčového autora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B05DC4-BF86-42B6-9EC3-F8DBCFB0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2 / 10</a:t>
            </a:r>
          </a:p>
        </p:txBody>
      </p:sp>
    </p:spTree>
    <p:extLst>
      <p:ext uri="{BB962C8B-B14F-4D97-AF65-F5344CB8AC3E}">
        <p14:creationId xmlns:p14="http://schemas.microsoft.com/office/powerpoint/2010/main" val="8985232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34F47F-94E5-43BC-A965-352AA5DE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3  Stavební a rekonstrukční společnost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41925-51DC-490C-A21E-23DD9DC2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2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82ECE2-1C2D-48EB-B1AA-C0D60367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7FD9E-767E-41DC-8A85-EFA2E1E1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Společnost získala velkou zakázku. Banka podmiňuje úvěr osobním ručením zakladatelů. Karel chce okamžitě podepsat, Nina požaduje souhlas všech.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56728-DBD5-4913-A4F8-4C7A26D3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9E429-5BF9-4B12-9D83-F2650E21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7D221-5E03-4DDB-AF6B-9076F92B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B9430-3E19-4DC1-89D2-A0A2EC89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Karel: zakázku přijměte a jednejte rychle.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6A604-E8BF-4257-A83B-A2325CC4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Lucie: neručte za práce mimo svou kontrolu.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64AAB4-FEA9-4D18-B592-357D6ADC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Martin: sklad ponechte mimo společnost.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4A44A9-6474-453B-99B1-656820DC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Nina: bez kontroly zadlužení další peníze neposkytnete.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0AEB95-680D-4060-8FA0-BC42E349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Ondřej: chraňte své nářadí a pracovní postavení.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DC2AC8-C6D3-444E-AFDE-F5389CEE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E450B4-3712-433D-BA62-B789C6B0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Rozhodnout o úvěru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50F2E3-7FF2-420B-A532-89AA6D87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Vymezit pravomoci jednatele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154587-C8DD-4F73-B0F2-F21FFA9E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Posoudit osobní ručení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1B692-A1B4-475B-87FD-9A0B1FD7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Upravit užívání majetku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52411-A8EB-4085-AC6F-0F5A98E1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Nastavit schvalování velkých zakázek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4EA0A9-65C7-44BE-9A5B-255758713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3 / 10</a:t>
            </a:r>
          </a:p>
        </p:txBody>
      </p:sp>
    </p:spTree>
    <p:extLst>
      <p:ext uri="{BB962C8B-B14F-4D97-AF65-F5344CB8AC3E}">
        <p14:creationId xmlns:p14="http://schemas.microsoft.com/office/powerpoint/2010/main" val="14028014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D58129-57DA-43E0-9851-08877932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4  Rodinný e-shop s bytovými doplňky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F771E-6C87-41A3-BB30-7C719B11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F7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642A0F-D68E-4B22-BB6C-5A627921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810BC-1CA5-4422-ADCD-5848D71F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Uršula chce využít své právo veta a zastavit zahraniční expanzi. Petra odmítá převést značku. Tomáš tvrdí, že rodina rozhoduje vždy bez něj.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748C6-1C63-4FF0-9290-BB9E1229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76440-8977-4B51-A5EB-A4BE067E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20F02-9EB0-4A22-85BD-5467F2F8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9878C-5EF7-4561-8C6F-E782FC76D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Petra: značku pouze licencujte.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AD1855-A4C1-4CB1-B4B2-2CD4098E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Radek: udržte rodinnou kontrolu.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3DDE7-BFD5-4D26-840F-A6F9EC57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Simona: žádejte větší podíl za růst prodejů.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E79450-4F22-45A7-BBF3-18098DC67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Tomáš: požadujte ochranu menšinového společníka.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32490-7A28-4E44-8241-2A08CE1A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Uršula: bez veta a kontroly investici stáhnete.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B64046-A805-4222-B1CE-DC335DBD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6F1AE-C7BC-43C5-AC94-F2DE636E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Vyřešit licenci ke značce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990E7-46F3-4268-94F7-E6465DCE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Nastavit ochranu menšiny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E6C17-C288-4C62-BC34-4F9338C4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Přezkoumat právo veta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4D7134-4FF5-41E0-AC3A-D4EFD0F3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Upravit motivaci Simony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5DD2A2-03DC-4A39-AD0A-64DBE66F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Rozhodnout o expanzi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049D4-BB58-4704-9A73-DC833AC7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4 / 10</a:t>
            </a:r>
          </a:p>
        </p:txBody>
      </p:sp>
    </p:spTree>
    <p:extLst>
      <p:ext uri="{BB962C8B-B14F-4D97-AF65-F5344CB8AC3E}">
        <p14:creationId xmlns:p14="http://schemas.microsoft.com/office/powerpoint/2010/main" val="5002229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4E4E89-7103-49AC-9E41-786C7490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5  Fitness a rehabilitační centrum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E0237-23B9-45E9-9759-25C6E7F1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A7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2113C4-71F5-4476-A889-6A6069E0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F999B2-FF74-4C02-86B5-C2D4CD47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Centrum získalo povolení k provozu, ale pojišťovna odmítá některé služby krýt. Adam požaduje zvýšení nájmu a Barbora podmiňuje další investici společným jednáním jednatelů.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997EC-C7FC-4CE4-844A-965DDE45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B4168-3594-4713-8B09-C247689A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2A849-D1CD-4AA8-B5A0-2C98FF05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E2B9C-00D7-4E62-AD3C-C8CD28CE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Václav: zachovejte samostatnost sportovní části.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EFB66E-BE05-4B7E-9CEC-168138C4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Zuzana: oddělte zdravotní služby a odpovědnost.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182594-32D0-4D3A-8FB3-C4787FED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Adam: prosazujte vyšší nájem.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0103A-8AC0-4BEE-A290-101290C9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Barbora: bez společné kontroly další finance neposkytnete.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2B992F-4723-4992-AA61-48A28A35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Daniel: společné jednání nesmí brzdit provoz.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7A71DC-29F0-4F19-80F6-BE7F0E15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B1BD5-98DB-4B12-8BD2-F11ECB76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Oddělit druhy služeb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BE932-E92A-403D-9761-787CBD00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Vyřešit pojištění rizik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A9D61-D204-4A3D-8A94-95CB8516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Upravit nájem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40BF7-D752-434C-9409-2B4A9614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Nastavit způsob jednání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141EC-EF8A-4B7E-8C9C-5B0838D8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Schválit další investici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BF4DFA-37FC-476B-BC9B-A778C231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5 / 10</a:t>
            </a:r>
          </a:p>
        </p:txBody>
      </p:sp>
    </p:spTree>
    <p:extLst>
      <p:ext uri="{BB962C8B-B14F-4D97-AF65-F5344CB8AC3E}">
        <p14:creationId xmlns:p14="http://schemas.microsoft.com/office/powerpoint/2010/main" val="5135451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964566-47A7-440B-B860-279E8D81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6  Marketingová a kreativní agentura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5D906-0220-4261-8655-FDCE9EF5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521B1-2791-44A3-9330-643CBF81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7E488B-13C1-46A5-B019-4BFF085B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Největší klient požaduje úplný převod autorských práv. Eliška a František nesouhlasí. Jana zároveň zjistila, že agentura používá Igorovu techniku bez písemné smlouvy.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72BF9-3005-4393-91DE-A10D4708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58B7DB-A975-4C58-A4FA-47D81843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F91D9-4C96-41C8-B5C9-13309FCE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0B0862-E3A9-4A25-A1F2-1C5A97E8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Eliška: původní šablony nepřevádějte.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C39FD-0E1B-4DA2-82FB-63513D3A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František: zdrojové kódy chcete dále používat.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2A4BD-E4E8-4864-B058-1D2AB07A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Hana: klienta nesmíte ztratit.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F6B75-31D1-4745-B74B-25E4D5F3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Igor: požadujte nájemné a náhradu opotřebení.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6B3D7C-30FB-4D34-AD16-8B94538B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Jana: bez smluv další zakázku neschválíte.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5CCA8-E8CE-47F3-B66D-EFBC5666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6D0150-DB14-4672-AB43-4A1B2B236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Rozlišit licenci a převod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B47C7B-5837-448D-B9A2-5216030E1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Upravit práva k původní tvorbě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C96A76-7CF2-4D1B-93BB-026A5AC09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Uzavřít smlouvu k technice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CC2C27-E1ED-4934-A1CB-78C2F33E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Posoudit střet zájmů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81CE2-87AB-400C-B4E0-4667E2F4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Rozhodnout o zakázce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C724A2-AD7E-4794-BA6B-515AED0C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6 / 10</a:t>
            </a:r>
          </a:p>
        </p:txBody>
      </p:sp>
    </p:spTree>
    <p:extLst>
      <p:ext uri="{BB962C8B-B14F-4D97-AF65-F5344CB8AC3E}">
        <p14:creationId xmlns:p14="http://schemas.microsoft.com/office/powerpoint/2010/main" val="19233312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15DE1B-112F-4795-ACCE-3620B83A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7  Rodinný penzion a zážitková turistika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EBBEBF-A52E-42E3-A1FB-6D21DBDB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B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15F9A-CD23-4E7F-9A83-C5E2FF2E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5376D-D982-4BA5-BFDE-010B30F1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Rekonstrukce překročila rozpočet o 2 mil. Kč. Olga poskytne další finance jen proti zástavě domu. Klára se zástavou své poloviny nesouhlasí.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BF711B-8B20-4E18-9398-1698BDB0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5C219-4CA8-40FF-BF45-A92FDBD9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C6C10-FBF3-4A0A-A91E-3709A64B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5C930-CC14-42C9-AE85-DAFADF78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Klára: svou polovinu domu nezatěžujte.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B88A9-C7B4-4F55-B5B3-19DD4AE91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Lukáš: projekt chcete za každou cenu dokončit.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80D85-5ED8-439C-B965-2309B7FB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Marie: chraňte prostředky na restauraci.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01DEF-E096-4502-9BD3-BE501928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Norbert: potřebujete jasné pravomoci k dokončení stavby.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567A6-23A5-4B64-8559-8B30D3DA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Olga: další peníze bez silného zajištění neposkytnete.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B028C-50C7-4E72-A05F-3040B7E5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83131-AC34-4D8F-97FC-B1E92D27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Rozhodnout o zajištění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75654-9BA2-4C41-AFF2-99B7D867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Respektovat spoluvlastnictví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F9E5CE-E409-4F68-A90D-E0D91341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Najít jiné financování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FCD1A-7000-4454-911B-B799EFA8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Upravit pravomoci jednatele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477CFE-6BFF-4E16-890D-98A7C1E4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Rozdělit investiční priority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D7A282-041D-4A8B-88EC-A1263E8D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7 / 10</a:t>
            </a:r>
          </a:p>
        </p:txBody>
      </p:sp>
    </p:spTree>
    <p:extLst>
      <p:ext uri="{BB962C8B-B14F-4D97-AF65-F5344CB8AC3E}">
        <p14:creationId xmlns:p14="http://schemas.microsoft.com/office/powerpoint/2010/main" val="7338409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CF1448-536C-483C-87E4-6B410A26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8  Výrobce ekologických obalů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A64A1-4E89-4C70-9B7E-39944C7A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951EA-A189-4605-AFE4-5B57C633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7B676-B11F-4EF6-9203-2F076389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Pavel jedná o licenci ke své technologii také s konkurencí. Stanislav zvýšil ceny surovin o 20 %. Tereza žádá odvolání dosavadního jednatele.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9D7BF-9C28-481B-ADB8-6BCC1877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F2DE3-01A2-4897-9C53-F2366CAA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50B9F6-49F2-4A90-AA3B-0EEC8693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237DC-9FBA-42F4-BB0E-50489B16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Pavel: odmítněte výhradní licenci bez vyšší odměny.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FD340-03FF-4931-A033-80D1408A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Renata: chraňte dlouhodobý nájem haly.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6124C-0106-4903-8657-04F06021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Stanislav: vyšší ceny považujete za nutné.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D7CD6-9ACF-4BF5-B46D-63BCA246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Tereza: požadujte kontrolu nad vedením.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61ED36-94AB-4B78-BA88-B41AD968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Viktor: výroba se nesmí zastavit.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830A9-FE0C-47FF-A7A3-BBBB6BF7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2A8AF-8FFD-4CFE-A70B-6B58E474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Upravit licenci k technologii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67D14-E746-42CB-BE55-14A7B738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Řešit společníka dodavatele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E4E24D-4BA4-40EC-887F-957B9144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Posoudit střet zájmů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E269C4-2803-47F8-A508-985FA471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Rozhodnout o jednateli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E1DE1-791E-44E7-A3D1-A25A35DD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Zajistit kontinuitu výroby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0CE4D5-754C-4297-A8A3-794A91A7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8 / 10</a:t>
            </a:r>
          </a:p>
        </p:txBody>
      </p:sp>
    </p:spTree>
    <p:extLst>
      <p:ext uri="{BB962C8B-B14F-4D97-AF65-F5344CB8AC3E}">
        <p14:creationId xmlns:p14="http://schemas.microsoft.com/office/powerpoint/2010/main" val="20878587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797B5F-727C-4AA1-97B3-D2209374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9  Účetní a podnikatelská kancelář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63F28-E0B4-4D3C-B4B7-E24D600E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647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5B9419-F507-441C-938D-92C96903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B26CC-4915-421B-AFF7-195D5952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Alena chce odejít se svými klienty. David současně vypovídá nájem kanceláře a Erika navrhuje rychlý nábor deseti zaměstnanců financovaný úvěrem.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B1B0A-CE4C-4084-ACDD-A8E06FAD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D7031-B065-4BEB-93C0-B93048FB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DB21EC-0ADE-46EB-A1DF-6482480D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06630-0903-4403-B3CB-227787ED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Alena: klienty považujete za své.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07EC77-0B3E-4802-94F2-DC61176F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Bohdan: chraňte pravidla regulovaných služeb.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9DEBC-1A98-493C-8B60-79307561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Cecílie: zajistěte bezpečné předání dat.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ECA23-B5F5-4342-9C2C-C16AA9FD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David: požadujte rychlé vyklizení kanceláře.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EED39C-011C-471C-B5AF-1B63850E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Erika: prosazujte úvěr a růst.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3A6F7-EF7D-44A6-80BE-3B7DAE42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6B223B-72C4-4682-8C29-F260939B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Vyřešit klientské vztahy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00A6CA-A8CD-435E-918C-A4FA44FB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Zajistit ochranu dat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B6FC68-D029-4132-9811-4A6E9034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Posoudit výpověď nájmu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95BB0B-C1E0-4807-9DB8-59A1E240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Rozhodnout o úvěru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B61E6-097F-44C9-AB5C-B5244AFE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Nastavit odchod společníka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EA4ED-4A4A-4353-BDDF-066060D5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9 / 10</a:t>
            </a:r>
          </a:p>
        </p:txBody>
      </p:sp>
    </p:spTree>
    <p:extLst>
      <p:ext uri="{BB962C8B-B14F-4D97-AF65-F5344CB8AC3E}">
        <p14:creationId xmlns:p14="http://schemas.microsoft.com/office/powerpoint/2010/main" val="12760287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9E2B49-4A08-4D9C-86BB-39889CFA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10  Farma a prodej regionálních potravin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55106-FA5A-40E9-9463-E98905BF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6F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40A1C-94E6-48BD-9737-B81BEF36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FÁZE 2  NOVÁ SITUACE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4C152-F9FF-46E4-ADFB-11F36BA0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Ferdinand nesouhlasí s intenzivním hospodařením na pozemcích. Gretiny stroje vyžadují opravu za 600 tis. Kč a Ilona odmítá, aby náklad nesla společnost.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EB1AE-C3DB-41EB-917E-0C2CEF27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C3B53-B12B-43F5-A843-A5E11E3B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2D7A7-1B23-483D-9EB9-CCE30409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NEVEŘEJNÉ POKYNY PRO ZAKLADATELE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3F600-CEE9-47CE-850A-CEA09C37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Ferdinand: chraňte půdu a kontrolujte hospodaření.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43FF5-E517-4C23-B292-2EACE9C1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2860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Greta: opravy má podle dohody platit společnost.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49D68-5CF6-45EC-AB5C-09683420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432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Hynek: bez strojů nelze dodržet výrobní plán.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CBD75E-64F9-4B81-B9A7-A5B0D5557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00050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9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Ilona: další náklad musí schválit společníci.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9B4004-CE27-4988-A129-3F7A65D3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857750"/>
            <a:ext cx="40481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Jonáš: potřebujete dostatek výrobků pro e-shop.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27258-49AC-4B24-85BB-AB280EAC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A669EB-F994-4549-9089-91094DA1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Vyložit pachtovní podmínky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32074B-68E2-4396-8C32-610E85AC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Rozdělit náklady na opravu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21DB76-3FD2-4DF4-8C0F-7BE27A13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Vyřešit rozhodovací pravomoci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35E3BC-BBC5-4209-B50E-98735F3E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Zajistit výrobu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C5BB2-DD1F-44CA-81AD-469E5CC1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Předejít střetu společníků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B924B6-0924-4058-8336-9D2C8853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2  NOVÁ SITUACE  |  karta 10 / 10</a:t>
            </a:r>
          </a:p>
        </p:txBody>
      </p:sp>
    </p:spTree>
    <p:extLst>
      <p:ext uri="{BB962C8B-B14F-4D97-AF65-F5344CB8AC3E}">
        <p14:creationId xmlns:p14="http://schemas.microsoft.com/office/powerpoint/2010/main" val="724556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2026-09-15T14:52:28.0780000Z</dcterms:created>
  <dcterms:modified xsi:type="dcterms:W3CDTF">2026-09-15T14:52:28.0780000Z</dcterms:modified>
</coreProperties>
</file>