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144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785D663-5EC3-A62C-DDE6-2A7DA0A8F4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BCC88D7-D75F-B043-43A9-BD1C6AA886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CD73136-6215-C1B6-9D95-40A6BB365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09A68-C592-414D-BA76-7CCD1A18036C}" type="datetimeFigureOut">
              <a:rPr lang="cs-CZ" smtClean="0"/>
              <a:t>01.04.2025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ECA12F4-8F72-0373-5239-F2CF1210B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7A55AE0-2636-FA5C-D33F-10C9AFF63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A82E2-B20E-40D1-B815-2F1BE616DF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8478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96AD8E4-BBAD-BE11-A0FE-7F92983EE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FA9E063-E697-B203-02CE-428843A187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EB7089F-B05D-11D7-0ADE-C5D19E134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09A68-C592-414D-BA76-7CCD1A18036C}" type="datetimeFigureOut">
              <a:rPr lang="cs-CZ" smtClean="0"/>
              <a:t>01.04.2025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B7E3BF4-50DD-3EC3-7D2F-FE7418EE6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55B37BC-A0A6-B23C-24E9-981FD40E2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A82E2-B20E-40D1-B815-2F1BE616DF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27563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29530E-E002-8778-00FA-F398AC4CD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A0D62AA-AF52-4DFB-1B40-4919486658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0E57CCE-7030-9339-15D8-D6A639EAF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09A68-C592-414D-BA76-7CCD1A18036C}" type="datetimeFigureOut">
              <a:rPr lang="cs-CZ" smtClean="0"/>
              <a:t>01.04.2025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36E1330-CBBB-AE11-4AAF-1176B0C1B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93899AC-ECD2-FDAC-E247-CEFAEEC96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A82E2-B20E-40D1-B815-2F1BE616DF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14868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3A133C-E3E6-D326-AF1D-B52072530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2C87472-16DF-4133-6677-DFAC40EB8C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61E71A0-3FE7-4F4B-AF2F-F2D26B9789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B024C2D-758C-9DDF-F5F6-E3B34D11D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09A68-C592-414D-BA76-7CCD1A18036C}" type="datetimeFigureOut">
              <a:rPr lang="cs-CZ" smtClean="0"/>
              <a:t>01.04.2025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F456FB3-1B59-5D4A-400D-B7C20CD31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3DB343D-D4D9-28B3-AD64-049E9A306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A82E2-B20E-40D1-B815-2F1BE616DF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3884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EA2EB58-E642-73F1-352B-3E29A2C99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6EF8AF9-261D-3C89-5F40-4789616225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BB583B4-D7DF-DED2-B671-E9EC511CB7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10C2A002-FA13-FD26-BF41-A5BD28075C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81A671E3-79D5-C918-17B4-E90EA0BD6B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86D822AB-9A75-6439-BD84-34239DB78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09A68-C592-414D-BA76-7CCD1A18036C}" type="datetimeFigureOut">
              <a:rPr lang="cs-CZ" smtClean="0"/>
              <a:t>01.04.2025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022EB4EA-248B-BA45-7618-4230B6A46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26A4685-33AC-73C0-7D37-6224E7E34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A82E2-B20E-40D1-B815-2F1BE616DF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274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9AA187-4864-5ADA-7C92-1F1AF1905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782ADF0D-91B3-BCED-01E0-03206D85B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09A68-C592-414D-BA76-7CCD1A18036C}" type="datetimeFigureOut">
              <a:rPr lang="cs-CZ" smtClean="0"/>
              <a:t>01.04.2025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589B1102-345E-83CC-6E84-67CB2F6C2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0EE1A89E-28EA-0847-73C5-D3B02C949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A82E2-B20E-40D1-B815-2F1BE616DF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1739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13241E6C-7DEC-1050-E934-68F9AE3F6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09A68-C592-414D-BA76-7CCD1A18036C}" type="datetimeFigureOut">
              <a:rPr lang="cs-CZ" smtClean="0"/>
              <a:t>01.04.2025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39DCA975-5904-F636-5081-D2CEC917B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946175-0CC1-0AE0-6FB3-89FF7E054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A82E2-B20E-40D1-B815-2F1BE616DF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1885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B910EB4-0F05-C33D-A8DF-2C132303B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FE9D93B-EF0F-1F87-1103-0EB06C5523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33722A9-7C21-ED4D-4BFE-6B7AFA364C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75AD5B5-0116-EE93-089D-05B13199C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09A68-C592-414D-BA76-7CCD1A18036C}" type="datetimeFigureOut">
              <a:rPr lang="cs-CZ" smtClean="0"/>
              <a:t>01.04.2025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885F13E-4556-187B-F944-2B0DB9FB3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B3A8EAD-1B07-C565-0E0E-84F5E6876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A82E2-B20E-40D1-B815-2F1BE616DF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83604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C15F21-CEC4-8BBF-4252-8DC7858F2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E9B3D93F-67D8-DFBA-7224-4DC78E68EC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F66FE80-C371-C51C-2C3E-7147763457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1D17C72-08CC-0FA4-D2AA-4FAD877A0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09A68-C592-414D-BA76-7CCD1A18036C}" type="datetimeFigureOut">
              <a:rPr lang="cs-CZ" smtClean="0"/>
              <a:t>01.04.2025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560C1AA-6984-3811-569A-BCB917112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DD36C52-3C45-5BD1-72CC-09307D565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A82E2-B20E-40D1-B815-2F1BE616DF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79642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5BB7F2-6FA4-D014-A794-A123AAE6C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88530A2E-6F56-4E28-C603-29B63C4D1D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45B2134-5D4B-400E-16BA-AA33E3C9E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09A68-C592-414D-BA76-7CCD1A18036C}" type="datetimeFigureOut">
              <a:rPr lang="cs-CZ" smtClean="0"/>
              <a:t>01.04.2025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1C1E5D2-1912-017F-A0E8-6DCC5E9C2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988435B-9C1D-1FDD-2502-71FC6E112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A82E2-B20E-40D1-B815-2F1BE616DF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9424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0A7625D0-767B-36F6-00D6-50AAA35282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CE0DEC3-067D-8912-2C7B-8AB568D36D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374FCCD-C5A5-7B6F-5421-641F16FAC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09A68-C592-414D-BA76-7CCD1A18036C}" type="datetimeFigureOut">
              <a:rPr lang="cs-CZ" smtClean="0"/>
              <a:t>01.04.2025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3E48772-2343-7B84-F172-72AE1668A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F7B55C2-2C5A-D184-D773-6D661751A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A82E2-B20E-40D1-B815-2F1BE616DF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99293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C6B2760D-6BCF-BFE2-3BC1-6C861E260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DCCB714-062B-DB39-CBAB-2D02F30EA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F2CA5C3-7C9D-8884-5A29-2A264F8451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109A68-C592-414D-BA76-7CCD1A18036C}" type="datetimeFigureOut">
              <a:rPr lang="cs-CZ" smtClean="0"/>
              <a:t>01.04.2025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FF1F28D-C641-933D-4AED-600B7EB5CF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8E3E15A-F950-3925-4742-256F0FE525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3A82E2-B20E-40D1-B815-2F1BE616DF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0515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9AC4B011-8589-EEA8-B1A9-B221AEE40404}"/>
              </a:ext>
            </a:extLst>
          </p:cNvPr>
          <p:cNvSpPr txBox="1"/>
          <p:nvPr/>
        </p:nvSpPr>
        <p:spPr>
          <a:xfrm>
            <a:off x="447870" y="173903"/>
            <a:ext cx="105865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/>
              <a:t>Stanovte prognózu prodejů s využitím </a:t>
            </a:r>
            <a:r>
              <a:rPr lang="cs-CZ" sz="2000" b="1" dirty="0"/>
              <a:t>pohyblivého průměru 3. stupně</a:t>
            </a:r>
            <a:r>
              <a:rPr lang="cs-CZ" sz="2000" dirty="0"/>
              <a:t>.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40DD55DA-3C03-CE51-002A-BCEB1E162A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029" t="31701" r="65685" b="26258"/>
          <a:stretch/>
        </p:blipFill>
        <p:spPr>
          <a:xfrm>
            <a:off x="541174" y="793101"/>
            <a:ext cx="5775649" cy="5909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366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0F778B68-A425-3FF7-44FA-00C9638C7F36}"/>
              </a:ext>
            </a:extLst>
          </p:cNvPr>
          <p:cNvSpPr txBox="1"/>
          <p:nvPr/>
        </p:nvSpPr>
        <p:spPr>
          <a:xfrm>
            <a:off x="363894" y="233265"/>
            <a:ext cx="33496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/>
              <a:t>Řešení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E6792E2C-DD9E-6CF2-5D4B-7FBB1971FD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030" t="31701" r="65685" b="24489"/>
          <a:stretch/>
        </p:blipFill>
        <p:spPr>
          <a:xfrm>
            <a:off x="363894" y="633374"/>
            <a:ext cx="5732106" cy="6111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84201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12</Words>
  <Application>Microsoft Office PowerPoint</Application>
  <PresentationFormat>Širokoúhlá obrazovka</PresentationFormat>
  <Paragraphs>2</Paragraphs>
  <Slides>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Motiv Office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Hart Martin</dc:creator>
  <cp:lastModifiedBy>Hart Martin</cp:lastModifiedBy>
  <cp:revision>1</cp:revision>
  <dcterms:created xsi:type="dcterms:W3CDTF">2025-04-01T12:17:09Z</dcterms:created>
  <dcterms:modified xsi:type="dcterms:W3CDTF">2025-04-01T12:30:29Z</dcterms:modified>
</cp:coreProperties>
</file>