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D1989B44-1B41-4761-BD36-203D51845431}" type="slidenum">
              <a:t>&lt;#&gt;</a:t>
            </a:fld>
          </a:p>
        </p:txBody>
      </p:sp>
      <p:sp>
        <p:nvSpPr>
          <p:cNvPr id="4" name="PlaceHolder 3"/>
          <p:cNvSpPr>
            <a:spLocks noGrp="1"/>
          </p:cNvSpPr>
          <p:nvPr>
            <p:ph type="dt" idx="1"/>
          </p:nvPr>
        </p:nvSpPr>
        <p:spPr/>
        <p:txBody>
          <a:bodyPr/>
          <a:p>
            <a:r>
              <a:rPr lang="cs-CZ"/>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41" name="PlaceHolder 2"/>
          <p:cNvSpPr>
            <a:spLocks noGrp="1"/>
          </p:cNvSpPr>
          <p:nvPr>
            <p:ph/>
          </p:nvPr>
        </p:nvSpPr>
        <p:spPr>
          <a:xfrm>
            <a:off x="871920" y="2675520"/>
            <a:ext cx="740808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42" name="PlaceHolder 3"/>
          <p:cNvSpPr>
            <a:spLocks noGrp="1"/>
          </p:cNvSpPr>
          <p:nvPr>
            <p:ph/>
          </p:nvPr>
        </p:nvSpPr>
        <p:spPr>
          <a:xfrm>
            <a:off x="871920" y="4477680"/>
            <a:ext cx="740808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EAD91F20-3FBC-46D1-8EBA-B4CCEE1D091A}" type="slidenum">
              <a:t>&lt;#&gt;</a:t>
            </a:fld>
          </a:p>
        </p:txBody>
      </p:sp>
      <p:sp>
        <p:nvSpPr>
          <p:cNvPr id="7" name="PlaceHolder 6"/>
          <p:cNvSpPr>
            <a:spLocks noGrp="1"/>
          </p:cNvSpPr>
          <p:nvPr>
            <p:ph type="dt" idx="1"/>
          </p:nvPr>
        </p:nvSpPr>
        <p:spPr/>
        <p:txBody>
          <a:bodyPr/>
          <a:p>
            <a:r>
              <a:rPr lang="cs-CZ"/>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43"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44" name="PlaceHolder 2"/>
          <p:cNvSpPr>
            <a:spLocks noGrp="1"/>
          </p:cNvSpPr>
          <p:nvPr>
            <p:ph/>
          </p:nvPr>
        </p:nvSpPr>
        <p:spPr>
          <a:xfrm>
            <a:off x="8719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45" name="PlaceHolder 3"/>
          <p:cNvSpPr>
            <a:spLocks noGrp="1"/>
          </p:cNvSpPr>
          <p:nvPr>
            <p:ph/>
          </p:nvPr>
        </p:nvSpPr>
        <p:spPr>
          <a:xfrm>
            <a:off x="46681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46" name="PlaceHolder 4"/>
          <p:cNvSpPr>
            <a:spLocks noGrp="1"/>
          </p:cNvSpPr>
          <p:nvPr>
            <p:ph/>
          </p:nvPr>
        </p:nvSpPr>
        <p:spPr>
          <a:xfrm>
            <a:off x="871920" y="447768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47" name="PlaceHolder 5"/>
          <p:cNvSpPr>
            <a:spLocks noGrp="1"/>
          </p:cNvSpPr>
          <p:nvPr>
            <p:ph/>
          </p:nvPr>
        </p:nvSpPr>
        <p:spPr>
          <a:xfrm>
            <a:off x="4668120" y="447768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F990DFE1-1D24-4921-B5DB-DB59B737A38E}" type="slidenum">
              <a:t>&lt;#&gt;</a:t>
            </a:fld>
          </a:p>
        </p:txBody>
      </p:sp>
      <p:sp>
        <p:nvSpPr>
          <p:cNvPr id="9" name="PlaceHolder 8"/>
          <p:cNvSpPr>
            <a:spLocks noGrp="1"/>
          </p:cNvSpPr>
          <p:nvPr>
            <p:ph type="dt" idx="1"/>
          </p:nvPr>
        </p:nvSpPr>
        <p:spPr/>
        <p:txBody>
          <a:bodyPr/>
          <a:p>
            <a:r>
              <a:rPr lang="cs-CZ"/>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49" name="PlaceHolder 2"/>
          <p:cNvSpPr>
            <a:spLocks noGrp="1"/>
          </p:cNvSpPr>
          <p:nvPr>
            <p:ph/>
          </p:nvPr>
        </p:nvSpPr>
        <p:spPr>
          <a:xfrm>
            <a:off x="871920" y="267552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0" name="PlaceHolder 3"/>
          <p:cNvSpPr>
            <a:spLocks noGrp="1"/>
          </p:cNvSpPr>
          <p:nvPr>
            <p:ph/>
          </p:nvPr>
        </p:nvSpPr>
        <p:spPr>
          <a:xfrm>
            <a:off x="3376440" y="267552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1" name="PlaceHolder 4"/>
          <p:cNvSpPr>
            <a:spLocks noGrp="1"/>
          </p:cNvSpPr>
          <p:nvPr>
            <p:ph/>
          </p:nvPr>
        </p:nvSpPr>
        <p:spPr>
          <a:xfrm>
            <a:off x="5881320" y="267552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2" name="PlaceHolder 5"/>
          <p:cNvSpPr>
            <a:spLocks noGrp="1"/>
          </p:cNvSpPr>
          <p:nvPr>
            <p:ph/>
          </p:nvPr>
        </p:nvSpPr>
        <p:spPr>
          <a:xfrm>
            <a:off x="871920" y="447768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3" name="PlaceHolder 6"/>
          <p:cNvSpPr>
            <a:spLocks noGrp="1"/>
          </p:cNvSpPr>
          <p:nvPr>
            <p:ph/>
          </p:nvPr>
        </p:nvSpPr>
        <p:spPr>
          <a:xfrm>
            <a:off x="3376440" y="447768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4" name="PlaceHolder 7"/>
          <p:cNvSpPr>
            <a:spLocks noGrp="1"/>
          </p:cNvSpPr>
          <p:nvPr>
            <p:ph/>
          </p:nvPr>
        </p:nvSpPr>
        <p:spPr>
          <a:xfrm>
            <a:off x="5881320" y="447768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FB2AF575-2116-4B49-B98C-F90D9ADEAC72}" type="slidenum">
              <a:t>&lt;#&gt;</a:t>
            </a:fld>
          </a:p>
        </p:txBody>
      </p:sp>
      <p:sp>
        <p:nvSpPr>
          <p:cNvPr id="11" name="PlaceHolder 10"/>
          <p:cNvSpPr>
            <a:spLocks noGrp="1"/>
          </p:cNvSpPr>
          <p:nvPr>
            <p:ph type="dt" idx="1"/>
          </p:nvPr>
        </p:nvSpPr>
        <p:spPr/>
        <p:txBody>
          <a:bodyPr/>
          <a:p>
            <a:r>
              <a:rPr lang="cs-CZ"/>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1023FD67-2C64-4EA8-9F94-3B61725B1878}" type="slidenum">
              <a:t>&lt;#&gt;</a:t>
            </a:fld>
          </a:p>
        </p:txBody>
      </p:sp>
      <p:sp>
        <p:nvSpPr>
          <p:cNvPr id="4" name="PlaceHolder 3"/>
          <p:cNvSpPr>
            <a:spLocks noGrp="1"/>
          </p:cNvSpPr>
          <p:nvPr>
            <p:ph type="dt" idx="4"/>
          </p:nvPr>
        </p:nvSpPr>
        <p:spPr/>
        <p:txBody>
          <a:bodyPr/>
          <a:p>
            <a:r>
              <a:rPr lang="cs-CZ"/>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68" name="PlaceHolder 2"/>
          <p:cNvSpPr>
            <a:spLocks noGrp="1"/>
          </p:cNvSpPr>
          <p:nvPr>
            <p:ph type="subTitle"/>
          </p:nvPr>
        </p:nvSpPr>
        <p:spPr>
          <a:xfrm>
            <a:off x="871920" y="2675520"/>
            <a:ext cx="7408080" cy="345024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71023957-DD40-4181-95AB-0CA632246B4E}" type="slidenum">
              <a:t>&lt;#&gt;</a:t>
            </a:fld>
          </a:p>
        </p:txBody>
      </p:sp>
      <p:sp>
        <p:nvSpPr>
          <p:cNvPr id="6" name="PlaceHolder 5"/>
          <p:cNvSpPr>
            <a:spLocks noGrp="1"/>
          </p:cNvSpPr>
          <p:nvPr>
            <p:ph type="dt" idx="4"/>
          </p:nvPr>
        </p:nvSpPr>
        <p:spPr/>
        <p:txBody>
          <a:bodyPr/>
          <a:p>
            <a:r>
              <a:rPr lang="cs-CZ"/>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70" name="PlaceHolder 2"/>
          <p:cNvSpPr>
            <a:spLocks noGrp="1"/>
          </p:cNvSpPr>
          <p:nvPr>
            <p:ph/>
          </p:nvPr>
        </p:nvSpPr>
        <p:spPr>
          <a:xfrm>
            <a:off x="871920" y="2675520"/>
            <a:ext cx="740808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E9F8ADD9-5810-4105-97A6-3DF0EE0EC738}" type="slidenum">
              <a:t>&lt;#&gt;</a:t>
            </a:fld>
          </a:p>
        </p:txBody>
      </p:sp>
      <p:sp>
        <p:nvSpPr>
          <p:cNvPr id="6" name="PlaceHolder 5"/>
          <p:cNvSpPr>
            <a:spLocks noGrp="1"/>
          </p:cNvSpPr>
          <p:nvPr>
            <p:ph type="dt" idx="4"/>
          </p:nvPr>
        </p:nvSpPr>
        <p:spPr/>
        <p:txBody>
          <a:bodyPr/>
          <a:p>
            <a:r>
              <a:rPr lang="cs-CZ"/>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72" name="PlaceHolder 2"/>
          <p:cNvSpPr>
            <a:spLocks noGrp="1"/>
          </p:cNvSpPr>
          <p:nvPr>
            <p:ph/>
          </p:nvPr>
        </p:nvSpPr>
        <p:spPr>
          <a:xfrm>
            <a:off x="871920" y="2675520"/>
            <a:ext cx="361512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73" name="PlaceHolder 3"/>
          <p:cNvSpPr>
            <a:spLocks noGrp="1"/>
          </p:cNvSpPr>
          <p:nvPr>
            <p:ph/>
          </p:nvPr>
        </p:nvSpPr>
        <p:spPr>
          <a:xfrm>
            <a:off x="4668120" y="2675520"/>
            <a:ext cx="361512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175B5164-7731-44CC-9766-49E880AD890E}" type="slidenum">
              <a:t>&lt;#&gt;</a:t>
            </a:fld>
          </a:p>
        </p:txBody>
      </p:sp>
      <p:sp>
        <p:nvSpPr>
          <p:cNvPr id="7" name="PlaceHolder 6"/>
          <p:cNvSpPr>
            <a:spLocks noGrp="1"/>
          </p:cNvSpPr>
          <p:nvPr>
            <p:ph type="dt" idx="4"/>
          </p:nvPr>
        </p:nvSpPr>
        <p:spPr/>
        <p:txBody>
          <a:bodyPr/>
          <a:p>
            <a:r>
              <a:rPr lang="cs-CZ"/>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74"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A9115091-90B9-4F1D-9452-7F90C6AEB9B6}" type="slidenum">
              <a:t>&lt;#&gt;</a:t>
            </a:fld>
          </a:p>
        </p:txBody>
      </p:sp>
      <p:sp>
        <p:nvSpPr>
          <p:cNvPr id="5" name="PlaceHolder 4"/>
          <p:cNvSpPr>
            <a:spLocks noGrp="1"/>
          </p:cNvSpPr>
          <p:nvPr>
            <p:ph type="dt" idx="4"/>
          </p:nvPr>
        </p:nvSpPr>
        <p:spPr/>
        <p:txBody>
          <a:bodyPr/>
          <a:p>
            <a:r>
              <a:rPr lang="cs-CZ"/>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75" name="PlaceHolder 1"/>
          <p:cNvSpPr>
            <a:spLocks noGrp="1"/>
          </p:cNvSpPr>
          <p:nvPr>
            <p:ph type="subTitle"/>
          </p:nvPr>
        </p:nvSpPr>
        <p:spPr>
          <a:xfrm>
            <a:off x="457200" y="338400"/>
            <a:ext cx="8229240" cy="580680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C5C6E0B0-DC1E-483F-841A-90B2F3F912B0}" type="slidenum">
              <a:t>&lt;#&gt;</a:t>
            </a:fld>
          </a:p>
        </p:txBody>
      </p:sp>
      <p:sp>
        <p:nvSpPr>
          <p:cNvPr id="5" name="PlaceHolder 4"/>
          <p:cNvSpPr>
            <a:spLocks noGrp="1"/>
          </p:cNvSpPr>
          <p:nvPr>
            <p:ph type="dt" idx="4"/>
          </p:nvPr>
        </p:nvSpPr>
        <p:spPr/>
        <p:txBody>
          <a:bodyPr/>
          <a:p>
            <a:r>
              <a:rPr lang="cs-CZ"/>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77" name="PlaceHolder 2"/>
          <p:cNvSpPr>
            <a:spLocks noGrp="1"/>
          </p:cNvSpPr>
          <p:nvPr>
            <p:ph/>
          </p:nvPr>
        </p:nvSpPr>
        <p:spPr>
          <a:xfrm>
            <a:off x="8719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78" name="PlaceHolder 3"/>
          <p:cNvSpPr>
            <a:spLocks noGrp="1"/>
          </p:cNvSpPr>
          <p:nvPr>
            <p:ph/>
          </p:nvPr>
        </p:nvSpPr>
        <p:spPr>
          <a:xfrm>
            <a:off x="4668120" y="2675520"/>
            <a:ext cx="361512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79" name="PlaceHolder 4"/>
          <p:cNvSpPr>
            <a:spLocks noGrp="1"/>
          </p:cNvSpPr>
          <p:nvPr>
            <p:ph/>
          </p:nvPr>
        </p:nvSpPr>
        <p:spPr>
          <a:xfrm>
            <a:off x="871920" y="447768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7BBBF165-8298-464A-83E6-43779C3996EC}"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20" name="PlaceHolder 2"/>
          <p:cNvSpPr>
            <a:spLocks noGrp="1"/>
          </p:cNvSpPr>
          <p:nvPr>
            <p:ph type="subTitle"/>
          </p:nvPr>
        </p:nvSpPr>
        <p:spPr>
          <a:xfrm>
            <a:off x="871920" y="2675520"/>
            <a:ext cx="7408080" cy="345024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69365918-137E-4D0C-A189-EDC76CBC183A}" type="slidenum">
              <a:t>&lt;#&gt;</a:t>
            </a:fld>
          </a:p>
        </p:txBody>
      </p:sp>
      <p:sp>
        <p:nvSpPr>
          <p:cNvPr id="6" name="PlaceHolder 5"/>
          <p:cNvSpPr>
            <a:spLocks noGrp="1"/>
          </p:cNvSpPr>
          <p:nvPr>
            <p:ph type="dt" idx="1"/>
          </p:nvPr>
        </p:nvSpPr>
        <p:spPr/>
        <p:txBody>
          <a:bodyPr/>
          <a:p>
            <a:r>
              <a:rPr lang="cs-CZ"/>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81" name="PlaceHolder 2"/>
          <p:cNvSpPr>
            <a:spLocks noGrp="1"/>
          </p:cNvSpPr>
          <p:nvPr>
            <p:ph/>
          </p:nvPr>
        </p:nvSpPr>
        <p:spPr>
          <a:xfrm>
            <a:off x="871920" y="2675520"/>
            <a:ext cx="361512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82" name="PlaceHolder 3"/>
          <p:cNvSpPr>
            <a:spLocks noGrp="1"/>
          </p:cNvSpPr>
          <p:nvPr>
            <p:ph/>
          </p:nvPr>
        </p:nvSpPr>
        <p:spPr>
          <a:xfrm>
            <a:off x="46681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83" name="PlaceHolder 4"/>
          <p:cNvSpPr>
            <a:spLocks noGrp="1"/>
          </p:cNvSpPr>
          <p:nvPr>
            <p:ph/>
          </p:nvPr>
        </p:nvSpPr>
        <p:spPr>
          <a:xfrm>
            <a:off x="4668120" y="447768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67B34839-3708-4ACD-B601-DF6D97645D85}"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84"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85" name="PlaceHolder 2"/>
          <p:cNvSpPr>
            <a:spLocks noGrp="1"/>
          </p:cNvSpPr>
          <p:nvPr>
            <p:ph/>
          </p:nvPr>
        </p:nvSpPr>
        <p:spPr>
          <a:xfrm>
            <a:off x="8719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86" name="PlaceHolder 3"/>
          <p:cNvSpPr>
            <a:spLocks noGrp="1"/>
          </p:cNvSpPr>
          <p:nvPr>
            <p:ph/>
          </p:nvPr>
        </p:nvSpPr>
        <p:spPr>
          <a:xfrm>
            <a:off x="46681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87" name="PlaceHolder 4"/>
          <p:cNvSpPr>
            <a:spLocks noGrp="1"/>
          </p:cNvSpPr>
          <p:nvPr>
            <p:ph/>
          </p:nvPr>
        </p:nvSpPr>
        <p:spPr>
          <a:xfrm>
            <a:off x="871920" y="4477680"/>
            <a:ext cx="740808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E2C0E903-1010-465A-BFCD-95A68F9AC5A4}"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89" name="PlaceHolder 2"/>
          <p:cNvSpPr>
            <a:spLocks noGrp="1"/>
          </p:cNvSpPr>
          <p:nvPr>
            <p:ph/>
          </p:nvPr>
        </p:nvSpPr>
        <p:spPr>
          <a:xfrm>
            <a:off x="871920" y="2675520"/>
            <a:ext cx="740808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90" name="PlaceHolder 3"/>
          <p:cNvSpPr>
            <a:spLocks noGrp="1"/>
          </p:cNvSpPr>
          <p:nvPr>
            <p:ph/>
          </p:nvPr>
        </p:nvSpPr>
        <p:spPr>
          <a:xfrm>
            <a:off x="871920" y="4477680"/>
            <a:ext cx="740808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07F64556-8D74-45B5-AC36-AA17F6631BAE}" type="slidenum">
              <a:t>&lt;#&gt;</a:t>
            </a:fld>
          </a:p>
        </p:txBody>
      </p:sp>
      <p:sp>
        <p:nvSpPr>
          <p:cNvPr id="7" name="PlaceHolder 6"/>
          <p:cNvSpPr>
            <a:spLocks noGrp="1"/>
          </p:cNvSpPr>
          <p:nvPr>
            <p:ph type="dt" idx="4"/>
          </p:nvPr>
        </p:nvSpPr>
        <p:spPr/>
        <p:txBody>
          <a:bodyPr/>
          <a:p>
            <a:r>
              <a:rPr lang="cs-CZ"/>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92" name="PlaceHolder 2"/>
          <p:cNvSpPr>
            <a:spLocks noGrp="1"/>
          </p:cNvSpPr>
          <p:nvPr>
            <p:ph/>
          </p:nvPr>
        </p:nvSpPr>
        <p:spPr>
          <a:xfrm>
            <a:off x="8719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93" name="PlaceHolder 3"/>
          <p:cNvSpPr>
            <a:spLocks noGrp="1"/>
          </p:cNvSpPr>
          <p:nvPr>
            <p:ph/>
          </p:nvPr>
        </p:nvSpPr>
        <p:spPr>
          <a:xfrm>
            <a:off x="46681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94" name="PlaceHolder 4"/>
          <p:cNvSpPr>
            <a:spLocks noGrp="1"/>
          </p:cNvSpPr>
          <p:nvPr>
            <p:ph/>
          </p:nvPr>
        </p:nvSpPr>
        <p:spPr>
          <a:xfrm>
            <a:off x="871920" y="447768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95" name="PlaceHolder 5"/>
          <p:cNvSpPr>
            <a:spLocks noGrp="1"/>
          </p:cNvSpPr>
          <p:nvPr>
            <p:ph/>
          </p:nvPr>
        </p:nvSpPr>
        <p:spPr>
          <a:xfrm>
            <a:off x="4668120" y="447768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7" name="PlaceHolder 6"/>
          <p:cNvSpPr>
            <a:spLocks noGrp="1"/>
          </p:cNvSpPr>
          <p:nvPr>
            <p:ph type="ftr" idx="5"/>
          </p:nvPr>
        </p:nvSpPr>
        <p:spPr/>
        <p:txBody>
          <a:bodyPr/>
          <a:p>
            <a:r>
              <a:t>Footer</a:t>
            </a:r>
          </a:p>
        </p:txBody>
      </p:sp>
      <p:sp>
        <p:nvSpPr>
          <p:cNvPr id="8" name="PlaceHolder 7"/>
          <p:cNvSpPr>
            <a:spLocks noGrp="1"/>
          </p:cNvSpPr>
          <p:nvPr>
            <p:ph type="sldNum" idx="6"/>
          </p:nvPr>
        </p:nvSpPr>
        <p:spPr/>
        <p:txBody>
          <a:bodyPr/>
          <a:p>
            <a:fld id="{5F2A21CE-981D-4275-964A-CA52B385B1AB}" type="slidenum">
              <a:t>&lt;#&gt;</a:t>
            </a:fld>
          </a:p>
        </p:txBody>
      </p:sp>
      <p:sp>
        <p:nvSpPr>
          <p:cNvPr id="9" name="PlaceHolder 8"/>
          <p:cNvSpPr>
            <a:spLocks noGrp="1"/>
          </p:cNvSpPr>
          <p:nvPr>
            <p:ph type="dt" idx="4"/>
          </p:nvPr>
        </p:nvSpPr>
        <p:spPr/>
        <p:txBody>
          <a:bodyPr/>
          <a:p>
            <a:r>
              <a:rPr lang="cs-CZ"/>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97" name="PlaceHolder 2"/>
          <p:cNvSpPr>
            <a:spLocks noGrp="1"/>
          </p:cNvSpPr>
          <p:nvPr>
            <p:ph/>
          </p:nvPr>
        </p:nvSpPr>
        <p:spPr>
          <a:xfrm>
            <a:off x="871920" y="267552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98" name="PlaceHolder 3"/>
          <p:cNvSpPr>
            <a:spLocks noGrp="1"/>
          </p:cNvSpPr>
          <p:nvPr>
            <p:ph/>
          </p:nvPr>
        </p:nvSpPr>
        <p:spPr>
          <a:xfrm>
            <a:off x="3376440" y="267552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99" name="PlaceHolder 4"/>
          <p:cNvSpPr>
            <a:spLocks noGrp="1"/>
          </p:cNvSpPr>
          <p:nvPr>
            <p:ph/>
          </p:nvPr>
        </p:nvSpPr>
        <p:spPr>
          <a:xfrm>
            <a:off x="5881320" y="267552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100" name="PlaceHolder 5"/>
          <p:cNvSpPr>
            <a:spLocks noGrp="1"/>
          </p:cNvSpPr>
          <p:nvPr>
            <p:ph/>
          </p:nvPr>
        </p:nvSpPr>
        <p:spPr>
          <a:xfrm>
            <a:off x="871920" y="447768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101" name="PlaceHolder 6"/>
          <p:cNvSpPr>
            <a:spLocks noGrp="1"/>
          </p:cNvSpPr>
          <p:nvPr>
            <p:ph/>
          </p:nvPr>
        </p:nvSpPr>
        <p:spPr>
          <a:xfrm>
            <a:off x="3376440" y="447768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102" name="PlaceHolder 7"/>
          <p:cNvSpPr>
            <a:spLocks noGrp="1"/>
          </p:cNvSpPr>
          <p:nvPr>
            <p:ph/>
          </p:nvPr>
        </p:nvSpPr>
        <p:spPr>
          <a:xfrm>
            <a:off x="5881320" y="447768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9" name="PlaceHolder 8"/>
          <p:cNvSpPr>
            <a:spLocks noGrp="1"/>
          </p:cNvSpPr>
          <p:nvPr>
            <p:ph type="ftr" idx="5"/>
          </p:nvPr>
        </p:nvSpPr>
        <p:spPr/>
        <p:txBody>
          <a:bodyPr/>
          <a:p>
            <a:r>
              <a:t>Footer</a:t>
            </a:r>
          </a:p>
        </p:txBody>
      </p:sp>
      <p:sp>
        <p:nvSpPr>
          <p:cNvPr id="10" name="PlaceHolder 9"/>
          <p:cNvSpPr>
            <a:spLocks noGrp="1"/>
          </p:cNvSpPr>
          <p:nvPr>
            <p:ph type="sldNum" idx="6"/>
          </p:nvPr>
        </p:nvSpPr>
        <p:spPr/>
        <p:txBody>
          <a:bodyPr/>
          <a:p>
            <a:fld id="{5D1A7690-A923-4D95-A0E6-168F8236172D}" type="slidenum">
              <a:t>&lt;#&gt;</a:t>
            </a:fld>
          </a:p>
        </p:txBody>
      </p:sp>
      <p:sp>
        <p:nvSpPr>
          <p:cNvPr id="11" name="PlaceHolder 10"/>
          <p:cNvSpPr>
            <a:spLocks noGrp="1"/>
          </p:cNvSpPr>
          <p:nvPr>
            <p:ph type="dt" idx="4"/>
          </p:nvPr>
        </p:nvSpPr>
        <p:spPr/>
        <p:txBody>
          <a:bodyPr/>
          <a:p>
            <a:r>
              <a:rPr lang="cs-CZ"/>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22" name="PlaceHolder 2"/>
          <p:cNvSpPr>
            <a:spLocks noGrp="1"/>
          </p:cNvSpPr>
          <p:nvPr>
            <p:ph/>
          </p:nvPr>
        </p:nvSpPr>
        <p:spPr>
          <a:xfrm>
            <a:off x="871920" y="2675520"/>
            <a:ext cx="740808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F82CF76-FD07-405D-9D15-5D879B8A482E}" type="slidenum">
              <a:t>&lt;#&gt;</a:t>
            </a:fld>
          </a:p>
        </p:txBody>
      </p:sp>
      <p:sp>
        <p:nvSpPr>
          <p:cNvPr id="6" name="PlaceHolder 5"/>
          <p:cNvSpPr>
            <a:spLocks noGrp="1"/>
          </p:cNvSpPr>
          <p:nvPr>
            <p:ph type="dt" idx="1"/>
          </p:nvPr>
        </p:nvSpPr>
        <p:spPr/>
        <p:txBody>
          <a:bodyPr/>
          <a:p>
            <a:r>
              <a:rPr lang="cs-CZ"/>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24" name="PlaceHolder 2"/>
          <p:cNvSpPr>
            <a:spLocks noGrp="1"/>
          </p:cNvSpPr>
          <p:nvPr>
            <p:ph/>
          </p:nvPr>
        </p:nvSpPr>
        <p:spPr>
          <a:xfrm>
            <a:off x="871920" y="2675520"/>
            <a:ext cx="361512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25" name="PlaceHolder 3"/>
          <p:cNvSpPr>
            <a:spLocks noGrp="1"/>
          </p:cNvSpPr>
          <p:nvPr>
            <p:ph/>
          </p:nvPr>
        </p:nvSpPr>
        <p:spPr>
          <a:xfrm>
            <a:off x="4668120" y="2675520"/>
            <a:ext cx="361512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6D1DFD1F-79C1-4A8E-8355-1C4C6C9FDC09}" type="slidenum">
              <a:t>&lt;#&gt;</a:t>
            </a:fld>
          </a:p>
        </p:txBody>
      </p:sp>
      <p:sp>
        <p:nvSpPr>
          <p:cNvPr id="7" name="PlaceHolder 6"/>
          <p:cNvSpPr>
            <a:spLocks noGrp="1"/>
          </p:cNvSpPr>
          <p:nvPr>
            <p:ph type="dt" idx="1"/>
          </p:nvPr>
        </p:nvSpPr>
        <p:spPr/>
        <p:txBody>
          <a:bodyPr/>
          <a:p>
            <a:r>
              <a:rPr lang="cs-CZ"/>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9914B681-452A-4519-B2D5-FC3B29ED80E2}" type="slidenum">
              <a:t>&lt;#&gt;</a:t>
            </a:fld>
          </a:p>
        </p:txBody>
      </p:sp>
      <p:sp>
        <p:nvSpPr>
          <p:cNvPr id="5" name="PlaceHolder 4"/>
          <p:cNvSpPr>
            <a:spLocks noGrp="1"/>
          </p:cNvSpPr>
          <p:nvPr>
            <p:ph type="dt" idx="1"/>
          </p:nvPr>
        </p:nvSpPr>
        <p:spPr/>
        <p:txBody>
          <a:bodyPr/>
          <a:p>
            <a:r>
              <a:rPr lang="cs-CZ"/>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7" name="PlaceHolder 1"/>
          <p:cNvSpPr>
            <a:spLocks noGrp="1"/>
          </p:cNvSpPr>
          <p:nvPr>
            <p:ph type="subTitle"/>
          </p:nvPr>
        </p:nvSpPr>
        <p:spPr>
          <a:xfrm>
            <a:off x="457200" y="338400"/>
            <a:ext cx="8229240" cy="580680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74A34137-07A2-4ACC-8CFB-F4620593576F}" type="slidenum">
              <a:t>&lt;#&gt;</a:t>
            </a:fld>
          </a:p>
        </p:txBody>
      </p:sp>
      <p:sp>
        <p:nvSpPr>
          <p:cNvPr id="5" name="PlaceHolder 4"/>
          <p:cNvSpPr>
            <a:spLocks noGrp="1"/>
          </p:cNvSpPr>
          <p:nvPr>
            <p:ph type="dt" idx="1"/>
          </p:nvPr>
        </p:nvSpPr>
        <p:spPr/>
        <p:txBody>
          <a:bodyPr/>
          <a:p>
            <a:r>
              <a:rPr lang="cs-CZ"/>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29" name="PlaceHolder 2"/>
          <p:cNvSpPr>
            <a:spLocks noGrp="1"/>
          </p:cNvSpPr>
          <p:nvPr>
            <p:ph/>
          </p:nvPr>
        </p:nvSpPr>
        <p:spPr>
          <a:xfrm>
            <a:off x="8719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30" name="PlaceHolder 3"/>
          <p:cNvSpPr>
            <a:spLocks noGrp="1"/>
          </p:cNvSpPr>
          <p:nvPr>
            <p:ph/>
          </p:nvPr>
        </p:nvSpPr>
        <p:spPr>
          <a:xfrm>
            <a:off x="4668120" y="2675520"/>
            <a:ext cx="361512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31" name="PlaceHolder 4"/>
          <p:cNvSpPr>
            <a:spLocks noGrp="1"/>
          </p:cNvSpPr>
          <p:nvPr>
            <p:ph/>
          </p:nvPr>
        </p:nvSpPr>
        <p:spPr>
          <a:xfrm>
            <a:off x="871920" y="447768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56A24526-60ED-4E18-8E2D-58B1DB53ADBA}" type="slidenum">
              <a:t>&lt;#&gt;</a:t>
            </a:fld>
          </a:p>
        </p:txBody>
      </p:sp>
      <p:sp>
        <p:nvSpPr>
          <p:cNvPr id="8" name="PlaceHolder 7"/>
          <p:cNvSpPr>
            <a:spLocks noGrp="1"/>
          </p:cNvSpPr>
          <p:nvPr>
            <p:ph type="dt" idx="1"/>
          </p:nvPr>
        </p:nvSpPr>
        <p:spPr/>
        <p:txBody>
          <a:bodyPr/>
          <a:p>
            <a:r>
              <a:rPr lang="cs-CZ"/>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33" name="PlaceHolder 2"/>
          <p:cNvSpPr>
            <a:spLocks noGrp="1"/>
          </p:cNvSpPr>
          <p:nvPr>
            <p:ph/>
          </p:nvPr>
        </p:nvSpPr>
        <p:spPr>
          <a:xfrm>
            <a:off x="871920" y="2675520"/>
            <a:ext cx="361512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34" name="PlaceHolder 3"/>
          <p:cNvSpPr>
            <a:spLocks noGrp="1"/>
          </p:cNvSpPr>
          <p:nvPr>
            <p:ph/>
          </p:nvPr>
        </p:nvSpPr>
        <p:spPr>
          <a:xfrm>
            <a:off x="46681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35" name="PlaceHolder 4"/>
          <p:cNvSpPr>
            <a:spLocks noGrp="1"/>
          </p:cNvSpPr>
          <p:nvPr>
            <p:ph/>
          </p:nvPr>
        </p:nvSpPr>
        <p:spPr>
          <a:xfrm>
            <a:off x="4668120" y="447768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01017C01-E129-46F6-8D19-C978808CC7D3}" type="slidenum">
              <a:t>&lt;#&gt;</a:t>
            </a:fld>
          </a:p>
        </p:txBody>
      </p:sp>
      <p:sp>
        <p:nvSpPr>
          <p:cNvPr id="8" name="PlaceHolder 7"/>
          <p:cNvSpPr>
            <a:spLocks noGrp="1"/>
          </p:cNvSpPr>
          <p:nvPr>
            <p:ph type="dt" idx="1"/>
          </p:nvPr>
        </p:nvSpPr>
        <p:spPr/>
        <p:txBody>
          <a:bodyPr/>
          <a:p>
            <a:r>
              <a:rPr lang="cs-CZ"/>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37" name="PlaceHolder 2"/>
          <p:cNvSpPr>
            <a:spLocks noGrp="1"/>
          </p:cNvSpPr>
          <p:nvPr>
            <p:ph/>
          </p:nvPr>
        </p:nvSpPr>
        <p:spPr>
          <a:xfrm>
            <a:off x="8719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38" name="PlaceHolder 3"/>
          <p:cNvSpPr>
            <a:spLocks noGrp="1"/>
          </p:cNvSpPr>
          <p:nvPr>
            <p:ph/>
          </p:nvPr>
        </p:nvSpPr>
        <p:spPr>
          <a:xfrm>
            <a:off x="46681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39" name="PlaceHolder 4"/>
          <p:cNvSpPr>
            <a:spLocks noGrp="1"/>
          </p:cNvSpPr>
          <p:nvPr>
            <p:ph/>
          </p:nvPr>
        </p:nvSpPr>
        <p:spPr>
          <a:xfrm>
            <a:off x="871920" y="4477680"/>
            <a:ext cx="740808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2FA2B4C3-E46C-48A4-AFDC-0DACD80B5010}" type="slidenum">
              <a:t>&lt;#&gt;</a:t>
            </a:fld>
          </a:p>
        </p:txBody>
      </p:sp>
      <p:sp>
        <p:nvSpPr>
          <p:cNvPr id="8" name="PlaceHolder 7"/>
          <p:cNvSpPr>
            <a:spLocks noGrp="1"/>
          </p:cNvSpPr>
          <p:nvPr>
            <p:ph type="dt" idx="1"/>
          </p:nvPr>
        </p:nvSpPr>
        <p:spPr/>
        <p:txBody>
          <a:bodyPr/>
          <a:p>
            <a:r>
              <a:rPr lang="cs-CZ"/>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Rounded Rectangle 13" hidden="1"/>
          <p:cNvSpPr/>
          <p:nvPr/>
        </p:nvSpPr>
        <p:spPr>
          <a:xfrm>
            <a:off x="228600" y="228600"/>
            <a:ext cx="8695440" cy="2468520"/>
          </a:xfrm>
          <a:prstGeom prst="roundRect">
            <a:avLst>
              <a:gd name="adj" fmla="val 3362"/>
            </a:avLst>
          </a:prstGeom>
          <a:gradFill rotWithShape="0">
            <a:gsLst>
              <a:gs pos="10000">
                <a:srgbClr val="83d3fe"/>
              </a:gs>
              <a:gs pos="100000">
                <a:srgbClr val="0293e0"/>
              </a:gs>
            </a:gsLst>
            <a:lin ang="162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Candara"/>
            </a:endParaRPr>
          </a:p>
        </p:txBody>
      </p:sp>
      <p:grpSp>
        <p:nvGrpSpPr>
          <p:cNvPr id="1" name="Group 15"/>
          <p:cNvGrpSpPr/>
          <p:nvPr/>
        </p:nvGrpSpPr>
        <p:grpSpPr>
          <a:xfrm>
            <a:off x="211680" y="1679400"/>
            <a:ext cx="8723160" cy="1329480"/>
            <a:chOff x="211680" y="1679400"/>
            <a:chExt cx="8723160" cy="1329480"/>
          </a:xfrm>
        </p:grpSpPr>
        <p:sp>
          <p:nvSpPr>
            <p:cNvPr id="2" name="Freeform 14"/>
            <p:cNvSpPr/>
            <p:nvPr/>
          </p:nvSpPr>
          <p:spPr>
            <a:xfrm>
              <a:off x="6047280" y="1824480"/>
              <a:ext cx="2876040" cy="713520"/>
            </a:xfrm>
            <a:custGeom>
              <a:avLst/>
              <a:gdLst>
                <a:gd name="textAreaLeft" fmla="*/ 0 w 2876040"/>
                <a:gd name="textAreaRight" fmla="*/ 2876400 w 2876040"/>
                <a:gd name="textAreaTop" fmla="*/ 0 h 713520"/>
                <a:gd name="textAreaBottom" fmla="*/ 713880 h 713520"/>
              </a:gdLst>
              <a:ahLst/>
              <a:rect l="textAreaLeft" t="textAreaTop" r="textAreaRight" b="textAreaBottom"/>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3" name="Freeform 18"/>
            <p:cNvSpPr/>
            <p:nvPr/>
          </p:nvSpPr>
          <p:spPr>
            <a:xfrm>
              <a:off x="2619360" y="1696320"/>
              <a:ext cx="5544000" cy="849600"/>
            </a:xfrm>
            <a:custGeom>
              <a:avLst/>
              <a:gdLst>
                <a:gd name="textAreaLeft" fmla="*/ 0 w 5544000"/>
                <a:gd name="textAreaRight" fmla="*/ 5544360 w 5544000"/>
                <a:gd name="textAreaTop" fmla="*/ 0 h 849600"/>
                <a:gd name="textAreaBottom" fmla="*/ 849960 h 849600"/>
              </a:gdLst>
              <a:ahLst/>
              <a:rect l="textAreaLeft" t="textAreaTop" r="textAreaRight" b="textAreaBottom"/>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4" name="Freeform 22"/>
            <p:cNvSpPr/>
            <p:nvPr/>
          </p:nvSpPr>
          <p:spPr>
            <a:xfrm>
              <a:off x="2828880" y="1708560"/>
              <a:ext cx="5467680" cy="774000"/>
            </a:xfrm>
            <a:custGeom>
              <a:avLst/>
              <a:gdLst>
                <a:gd name="textAreaLeft" fmla="*/ 0 w 5467680"/>
                <a:gd name="textAreaRight" fmla="*/ 5468040 w 5467680"/>
                <a:gd name="textAreaTop" fmla="*/ 0 h 774000"/>
                <a:gd name="textAreaBottom" fmla="*/ 774360 h 774000"/>
              </a:gdLst>
              <a:ahLst/>
              <a:rect l="textAreaLeft" t="textAreaTop" r="textAreaRight" b="textAreaBottom"/>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5" name="Freeform 26"/>
            <p:cNvSpPr/>
            <p:nvPr/>
          </p:nvSpPr>
          <p:spPr>
            <a:xfrm>
              <a:off x="5609520" y="1694880"/>
              <a:ext cx="3307680" cy="651240"/>
            </a:xfrm>
            <a:custGeom>
              <a:avLst/>
              <a:gdLst>
                <a:gd name="textAreaLeft" fmla="*/ 0 w 3307680"/>
                <a:gd name="textAreaRight" fmla="*/ 3308040 w 3307680"/>
                <a:gd name="textAreaTop" fmla="*/ 0 h 651240"/>
                <a:gd name="textAreaBottom" fmla="*/ 651600 h 651240"/>
              </a:gdLst>
              <a:ahLst/>
              <a:rect l="textAreaLeft" t="textAreaTop" r="textAreaRight" b="textAreaBottom"/>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useBgFill="1">
          <p:nvSpPr>
            <p:cNvPr id="6" name="Freeform 10"/>
            <p:cNvSpPr/>
            <p:nvPr/>
          </p:nvSpPr>
          <p:spPr>
            <a:xfrm>
              <a:off x="211680" y="1679400"/>
              <a:ext cx="8723160" cy="1329480"/>
            </a:xfrm>
            <a:custGeom>
              <a:avLst/>
              <a:gdLst>
                <a:gd name="textAreaLeft" fmla="*/ 0 w 8723160"/>
                <a:gd name="textAreaRight" fmla="*/ 8723520 w 8723160"/>
                <a:gd name="textAreaTop" fmla="*/ 0 h 1329480"/>
                <a:gd name="textAreaBottom" fmla="*/ 1329840 h 1329480"/>
              </a:gdLst>
              <a:ahLst/>
              <a:rect l="textAreaLeft" t="textAreaTop" r="textAreaRight" b="textAreaBottom"/>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grpSp>
      <p:sp>
        <p:nvSpPr>
          <p:cNvPr id="7" name="Rounded Rectangle 15"/>
          <p:cNvSpPr/>
          <p:nvPr/>
        </p:nvSpPr>
        <p:spPr>
          <a:xfrm>
            <a:off x="228600" y="228600"/>
            <a:ext cx="8695440" cy="6034680"/>
          </a:xfrm>
          <a:prstGeom prst="roundRect">
            <a:avLst>
              <a:gd name="adj" fmla="val 1272"/>
            </a:avLst>
          </a:prstGeom>
          <a:gradFill rotWithShape="0">
            <a:gsLst>
              <a:gs pos="0">
                <a:srgbClr val="0293e0"/>
              </a:gs>
              <a:gs pos="100000">
                <a:srgbClr val="83d3fe"/>
              </a:gs>
            </a:gsLst>
            <a:lin ang="5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Candara"/>
            </a:endParaRPr>
          </a:p>
        </p:txBody>
      </p:sp>
      <p:grpSp>
        <p:nvGrpSpPr>
          <p:cNvPr id="8" name="Group 9"/>
          <p:cNvGrpSpPr/>
          <p:nvPr/>
        </p:nvGrpSpPr>
        <p:grpSpPr>
          <a:xfrm>
            <a:off x="211680" y="5353920"/>
            <a:ext cx="8723160" cy="1331280"/>
            <a:chOff x="211680" y="5353920"/>
            <a:chExt cx="8723160" cy="1331280"/>
          </a:xfrm>
        </p:grpSpPr>
        <p:sp>
          <p:nvSpPr>
            <p:cNvPr id="9" name="Freeform 14"/>
            <p:cNvSpPr/>
            <p:nvPr/>
          </p:nvSpPr>
          <p:spPr>
            <a:xfrm>
              <a:off x="6054840" y="5499360"/>
              <a:ext cx="2879640" cy="714600"/>
            </a:xfrm>
            <a:custGeom>
              <a:avLst/>
              <a:gdLst>
                <a:gd name="textAreaLeft" fmla="*/ 0 w 2879640"/>
                <a:gd name="textAreaRight" fmla="*/ 2880000 w 2879640"/>
                <a:gd name="textAreaTop" fmla="*/ 0 h 714600"/>
                <a:gd name="textAreaBottom" fmla="*/ 714960 h 714600"/>
              </a:gdLst>
              <a:ahLst/>
              <a:rect l="textAreaLeft" t="textAreaTop" r="textAreaRight" b="textAreaBottom"/>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10" name="Freeform 18"/>
            <p:cNvSpPr/>
            <p:nvPr/>
          </p:nvSpPr>
          <p:spPr>
            <a:xfrm>
              <a:off x="2622240" y="5370840"/>
              <a:ext cx="5551200" cy="851040"/>
            </a:xfrm>
            <a:custGeom>
              <a:avLst/>
              <a:gdLst>
                <a:gd name="textAreaLeft" fmla="*/ 0 w 5551200"/>
                <a:gd name="textAreaRight" fmla="*/ 5551560 w 5551200"/>
                <a:gd name="textAreaTop" fmla="*/ 0 h 851040"/>
                <a:gd name="textAreaBottom" fmla="*/ 851400 h 851040"/>
              </a:gdLst>
              <a:ahLst/>
              <a:rect l="textAreaLeft" t="textAreaTop" r="textAreaRight" b="textAreaBottom"/>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11" name="Freeform 22"/>
            <p:cNvSpPr/>
            <p:nvPr/>
          </p:nvSpPr>
          <p:spPr>
            <a:xfrm>
              <a:off x="2832120" y="5383080"/>
              <a:ext cx="5474520" cy="775080"/>
            </a:xfrm>
            <a:custGeom>
              <a:avLst/>
              <a:gdLst>
                <a:gd name="textAreaLeft" fmla="*/ 0 w 5474520"/>
                <a:gd name="textAreaRight" fmla="*/ 5474880 w 5474520"/>
                <a:gd name="textAreaTop" fmla="*/ 0 h 775080"/>
                <a:gd name="textAreaBottom" fmla="*/ 775440 h 775080"/>
              </a:gdLst>
              <a:ahLst/>
              <a:rect l="textAreaLeft" t="textAreaTop" r="textAreaRight" b="textAreaBottom"/>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12" name="Freeform 26"/>
            <p:cNvSpPr/>
            <p:nvPr/>
          </p:nvSpPr>
          <p:spPr>
            <a:xfrm>
              <a:off x="5616360" y="5369760"/>
              <a:ext cx="3312000" cy="651960"/>
            </a:xfrm>
            <a:custGeom>
              <a:avLst/>
              <a:gdLst>
                <a:gd name="textAreaLeft" fmla="*/ 0 w 3312000"/>
                <a:gd name="textAreaRight" fmla="*/ 3312360 w 3312000"/>
                <a:gd name="textAreaTop" fmla="*/ 0 h 651960"/>
                <a:gd name="textAreaBottom" fmla="*/ 652320 h 651960"/>
              </a:gdLst>
              <a:ahLst/>
              <a:rect l="textAreaLeft" t="textAreaTop" r="textAreaRight" b="textAreaBottom"/>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useBgFill="1">
          <p:nvSpPr>
            <p:cNvPr id="13" name="Freeform 10"/>
            <p:cNvSpPr/>
            <p:nvPr/>
          </p:nvSpPr>
          <p:spPr>
            <a:xfrm>
              <a:off x="211680" y="5353920"/>
              <a:ext cx="8723160" cy="1331280"/>
            </a:xfrm>
            <a:custGeom>
              <a:avLst/>
              <a:gdLst>
                <a:gd name="textAreaLeft" fmla="*/ 0 w 8723160"/>
                <a:gd name="textAreaRight" fmla="*/ 8723520 w 8723160"/>
                <a:gd name="textAreaTop" fmla="*/ 0 h 1331280"/>
                <a:gd name="textAreaBottom" fmla="*/ 1331640 h 1331280"/>
              </a:gdLst>
              <a:ahLst/>
              <a:rect l="textAreaLeft" t="textAreaTop" r="textAreaRight" b="textAreaBottom"/>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grpSp>
      <p:sp>
        <p:nvSpPr>
          <p:cNvPr id="14" name="PlaceHolder 1"/>
          <p:cNvSpPr>
            <a:spLocks noGrp="1"/>
          </p:cNvSpPr>
          <p:nvPr>
            <p:ph type="title"/>
          </p:nvPr>
        </p:nvSpPr>
        <p:spPr>
          <a:xfrm>
            <a:off x="685800" y="1600200"/>
            <a:ext cx="7772040" cy="1779840"/>
          </a:xfrm>
          <a:prstGeom prst="rect">
            <a:avLst/>
          </a:prstGeom>
          <a:noFill/>
          <a:ln w="0">
            <a:noFill/>
          </a:ln>
        </p:spPr>
        <p:txBody>
          <a:bodyPr anchor="b">
            <a:normAutofit/>
          </a:bodyPr>
          <a:p>
            <a:pPr indent="0" algn="ctr">
              <a:lnSpc>
                <a:spcPct val="100000"/>
              </a:lnSpc>
              <a:buNone/>
            </a:pPr>
            <a:r>
              <a:rPr b="0" lang="cs-CZ" sz="4400" spc="-1" strike="noStrike">
                <a:solidFill>
                  <a:srgbClr val="ffffff"/>
                </a:solidFill>
                <a:latin typeface="Candara"/>
              </a:rPr>
              <a:t>Kliknutím lze upravit styl.</a:t>
            </a:r>
            <a:endParaRPr b="0" lang="cs-CZ" sz="4400" spc="-1" strike="noStrike">
              <a:solidFill>
                <a:srgbClr val="000000"/>
              </a:solidFill>
              <a:latin typeface="Candara"/>
            </a:endParaRPr>
          </a:p>
        </p:txBody>
      </p:sp>
      <p:sp>
        <p:nvSpPr>
          <p:cNvPr id="15" name="PlaceHolder 2"/>
          <p:cNvSpPr>
            <a:spLocks noGrp="1"/>
          </p:cNvSpPr>
          <p:nvPr>
            <p:ph type="dt" idx="1"/>
          </p:nvPr>
        </p:nvSpPr>
        <p:spPr>
          <a:xfrm>
            <a:off x="5163840" y="6250320"/>
            <a:ext cx="3786480" cy="364680"/>
          </a:xfrm>
          <a:prstGeom prst="rect">
            <a:avLst/>
          </a:prstGeom>
          <a:noFill/>
          <a:ln w="0">
            <a:noFill/>
          </a:ln>
        </p:spPr>
        <p:txBody>
          <a:bodyPr anchor="ctr">
            <a:noAutofit/>
          </a:bodyPr>
          <a:lstStyle>
            <a:lvl1pPr indent="0" algn="r">
              <a:lnSpc>
                <a:spcPct val="100000"/>
              </a:lnSpc>
              <a:buNone/>
              <a:defRPr b="0" lang="cs-CZ" sz="1000" spc="-1" strike="noStrike">
                <a:solidFill>
                  <a:srgbClr val="073e87"/>
                </a:solidFill>
                <a:latin typeface="Candara"/>
              </a:defRPr>
            </a:lvl1pPr>
          </a:lstStyle>
          <a:p>
            <a:pPr indent="0" algn="r">
              <a:lnSpc>
                <a:spcPct val="100000"/>
              </a:lnSpc>
              <a:buNone/>
            </a:pPr>
            <a:r>
              <a:rPr b="0" lang="cs-CZ" sz="1000" spc="-1" strike="noStrike">
                <a:solidFill>
                  <a:srgbClr val="073e87"/>
                </a:solidFill>
                <a:latin typeface="Candara"/>
              </a:rPr>
              <a:t>&lt;datum/čas&gt;</a:t>
            </a:r>
            <a:endParaRPr b="0" lang="cs-CZ" sz="1000" spc="-1" strike="noStrike">
              <a:solidFill>
                <a:srgbClr val="000000"/>
              </a:solidFill>
              <a:latin typeface="Times New Roman"/>
            </a:endParaRPr>
          </a:p>
        </p:txBody>
      </p:sp>
      <p:sp>
        <p:nvSpPr>
          <p:cNvPr id="16" name="PlaceHolder 3"/>
          <p:cNvSpPr>
            <a:spLocks noGrp="1"/>
          </p:cNvSpPr>
          <p:nvPr>
            <p:ph type="ftr" idx="2"/>
          </p:nvPr>
        </p:nvSpPr>
        <p:spPr>
          <a:xfrm>
            <a:off x="193680" y="6250320"/>
            <a:ext cx="3786480" cy="364680"/>
          </a:xfrm>
          <a:prstGeom prst="rect">
            <a:avLst/>
          </a:prstGeom>
          <a:noFill/>
          <a:ln w="0">
            <a:noFill/>
          </a:ln>
        </p:spPr>
        <p:txBody>
          <a:bodyPr anchor="ctr">
            <a:noAutofit/>
          </a:bodyPr>
          <a:lstStyle>
            <a:lvl1pPr indent="0" algn="ctr">
              <a:buNone/>
              <a:defRPr b="0" lang="cs-CZ" sz="1400" spc="-1" strike="noStrike">
                <a:solidFill>
                  <a:srgbClr val="000000"/>
                </a:solidFill>
                <a:latin typeface="Times New Roman"/>
              </a:defRPr>
            </a:lvl1pPr>
          </a:lstStyle>
          <a:p>
            <a:pPr indent="0" algn="ctr">
              <a:buNone/>
            </a:pPr>
            <a:r>
              <a:rPr b="0" lang="cs-CZ" sz="1400" spc="-1" strike="noStrike">
                <a:solidFill>
                  <a:srgbClr val="000000"/>
                </a:solidFill>
                <a:latin typeface="Times New Roman"/>
              </a:rPr>
              <a:t>&lt;zápatí&gt;</a:t>
            </a:r>
            <a:endParaRPr b="0" lang="cs-CZ" sz="1400" spc="-1" strike="noStrike">
              <a:solidFill>
                <a:srgbClr val="000000"/>
              </a:solidFill>
              <a:latin typeface="Times New Roman"/>
            </a:endParaRPr>
          </a:p>
        </p:txBody>
      </p:sp>
      <p:sp>
        <p:nvSpPr>
          <p:cNvPr id="17" name="PlaceHolder 4"/>
          <p:cNvSpPr>
            <a:spLocks noGrp="1"/>
          </p:cNvSpPr>
          <p:nvPr>
            <p:ph type="sldNum" idx="3"/>
          </p:nvPr>
        </p:nvSpPr>
        <p:spPr>
          <a:xfrm>
            <a:off x="3990960" y="6250320"/>
            <a:ext cx="1161360" cy="364680"/>
          </a:xfrm>
          <a:prstGeom prst="rect">
            <a:avLst/>
          </a:prstGeom>
          <a:noFill/>
          <a:ln w="0">
            <a:noFill/>
          </a:ln>
        </p:spPr>
        <p:txBody>
          <a:bodyPr anchor="ctr">
            <a:noAutofit/>
          </a:bodyPr>
          <a:lstStyle>
            <a:lvl1pPr indent="0" algn="ctr">
              <a:lnSpc>
                <a:spcPct val="100000"/>
              </a:lnSpc>
              <a:buNone/>
              <a:defRPr b="0" lang="cs-CZ" sz="1000" spc="-1" strike="noStrike">
                <a:solidFill>
                  <a:srgbClr val="073e87"/>
                </a:solidFill>
                <a:latin typeface="Candara"/>
              </a:defRPr>
            </a:lvl1pPr>
          </a:lstStyle>
          <a:p>
            <a:pPr indent="0" algn="ctr">
              <a:lnSpc>
                <a:spcPct val="100000"/>
              </a:lnSpc>
              <a:buNone/>
            </a:pPr>
            <a:fld id="{B649BCA8-DD47-4F79-B9FC-6D20CB232844}" type="slidenum">
              <a:rPr b="0" lang="cs-CZ" sz="1000" spc="-1" strike="noStrike">
                <a:solidFill>
                  <a:srgbClr val="073e87"/>
                </a:solidFill>
                <a:latin typeface="Candara"/>
              </a:rPr>
              <a:t>&lt;číslo&gt;</a:t>
            </a:fld>
            <a:endParaRPr b="0" lang="cs-CZ" sz="1000" spc="-1" strike="noStrike">
              <a:solidFill>
                <a:srgbClr val="000000"/>
              </a:solidFill>
              <a:latin typeface="Times New Roman"/>
            </a:endParaRPr>
          </a:p>
        </p:txBody>
      </p:sp>
      <p:sp>
        <p:nvSpPr>
          <p:cNvPr id="18"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cs-CZ" sz="2400" spc="-1" strike="noStrike">
                <a:solidFill>
                  <a:srgbClr val="073e87"/>
                </a:solidFill>
                <a:latin typeface="Candara"/>
              </a:rPr>
              <a:t>Klikněte pro úpravu formátu textu osnovy</a:t>
            </a:r>
            <a:endParaRPr b="0" lang="cs-CZ" sz="2400" spc="-1" strike="noStrike">
              <a:solidFill>
                <a:srgbClr val="073e87"/>
              </a:solidFill>
              <a:latin typeface="Candara"/>
            </a:endParaRPr>
          </a:p>
          <a:p>
            <a:pPr lvl="1" marL="864000" indent="-324000">
              <a:spcBef>
                <a:spcPts val="1134"/>
              </a:spcBef>
              <a:buClr>
                <a:srgbClr val="000000"/>
              </a:buClr>
              <a:buSzPct val="75000"/>
              <a:buFont typeface="Symbol" charset="2"/>
              <a:buChar char=""/>
            </a:pPr>
            <a:r>
              <a:rPr b="0" lang="cs-CZ" sz="2000" spc="-1" strike="noStrike">
                <a:solidFill>
                  <a:srgbClr val="073e87"/>
                </a:solidFill>
                <a:latin typeface="Candara"/>
              </a:rPr>
              <a:t>Druhá úroveň</a:t>
            </a:r>
            <a:endParaRPr b="0" lang="cs-CZ" sz="2000" spc="-1" strike="noStrike">
              <a:solidFill>
                <a:srgbClr val="073e87"/>
              </a:solidFill>
              <a:latin typeface="Candara"/>
            </a:endParaRPr>
          </a:p>
          <a:p>
            <a:pPr lvl="2" marL="1296000" indent="-288000">
              <a:spcBef>
                <a:spcPts val="850"/>
              </a:spcBef>
              <a:buClr>
                <a:srgbClr val="000000"/>
              </a:buClr>
              <a:buSzPct val="45000"/>
              <a:buFont typeface="Wingdings" charset="2"/>
              <a:buChar char=""/>
            </a:pPr>
            <a:r>
              <a:rPr b="0" lang="cs-CZ" sz="1800" spc="-1" strike="noStrike">
                <a:solidFill>
                  <a:srgbClr val="073e87"/>
                </a:solidFill>
                <a:latin typeface="Candara"/>
              </a:rPr>
              <a:t>Třetí úroveň</a:t>
            </a:r>
            <a:endParaRPr b="0" lang="cs-CZ" sz="1800" spc="-1" strike="noStrike">
              <a:solidFill>
                <a:srgbClr val="073e87"/>
              </a:solidFill>
              <a:latin typeface="Candara"/>
            </a:endParaRPr>
          </a:p>
          <a:p>
            <a:pPr lvl="3" marL="1728000" indent="-216000">
              <a:spcBef>
                <a:spcPts val="567"/>
              </a:spcBef>
              <a:buClr>
                <a:srgbClr val="000000"/>
              </a:buClr>
              <a:buSzPct val="75000"/>
              <a:buFont typeface="Symbol" charset="2"/>
              <a:buChar char=""/>
            </a:pPr>
            <a:r>
              <a:rPr b="0" lang="cs-CZ" sz="1600" spc="-1" strike="noStrike">
                <a:solidFill>
                  <a:srgbClr val="073e87"/>
                </a:solidFill>
                <a:latin typeface="Candara"/>
              </a:rPr>
              <a:t>Čtvrtá úroveň osnovy</a:t>
            </a:r>
            <a:endParaRPr b="0" lang="cs-CZ" sz="1600" spc="-1" strike="noStrike">
              <a:solidFill>
                <a:srgbClr val="073e87"/>
              </a:solidFill>
              <a:latin typeface="Candara"/>
            </a:endParaRPr>
          </a:p>
          <a:p>
            <a:pPr lvl="4" marL="2160000" indent="-216000">
              <a:spcBef>
                <a:spcPts val="283"/>
              </a:spcBef>
              <a:buClr>
                <a:srgbClr val="000000"/>
              </a:buClr>
              <a:buSzPct val="45000"/>
              <a:buFont typeface="Wingdings" charset="2"/>
              <a:buChar char=""/>
            </a:pPr>
            <a:r>
              <a:rPr b="0" lang="cs-CZ" sz="2000" spc="-1" strike="noStrike">
                <a:solidFill>
                  <a:srgbClr val="073e87"/>
                </a:solidFill>
                <a:latin typeface="Candara"/>
              </a:rPr>
              <a:t>Pátá úroveň osnovy</a:t>
            </a:r>
            <a:endParaRPr b="0" lang="cs-CZ" sz="2000" spc="-1" strike="noStrike">
              <a:solidFill>
                <a:srgbClr val="073e87"/>
              </a:solidFill>
              <a:latin typeface="Candara"/>
            </a:endParaRPr>
          </a:p>
          <a:p>
            <a:pPr lvl="5" marL="2592000" indent="-216000">
              <a:spcBef>
                <a:spcPts val="283"/>
              </a:spcBef>
              <a:buClr>
                <a:srgbClr val="000000"/>
              </a:buClr>
              <a:buSzPct val="45000"/>
              <a:buFont typeface="Wingdings" charset="2"/>
              <a:buChar char=""/>
            </a:pPr>
            <a:r>
              <a:rPr b="0" lang="cs-CZ" sz="2000" spc="-1" strike="noStrike">
                <a:solidFill>
                  <a:srgbClr val="073e87"/>
                </a:solidFill>
                <a:latin typeface="Candara"/>
              </a:rPr>
              <a:t>Šestá úroveň</a:t>
            </a:r>
            <a:endParaRPr b="0" lang="cs-CZ" sz="2000" spc="-1" strike="noStrike">
              <a:solidFill>
                <a:srgbClr val="073e87"/>
              </a:solidFill>
              <a:latin typeface="Candara"/>
            </a:endParaRPr>
          </a:p>
          <a:p>
            <a:pPr lvl="6" marL="3024000" indent="-216000">
              <a:spcBef>
                <a:spcPts val="283"/>
              </a:spcBef>
              <a:buClr>
                <a:srgbClr val="000000"/>
              </a:buClr>
              <a:buSzPct val="45000"/>
              <a:buFont typeface="Wingdings" charset="2"/>
              <a:buChar char=""/>
            </a:pPr>
            <a:r>
              <a:rPr b="0" lang="cs-CZ" sz="2000" spc="-1" strike="noStrike">
                <a:solidFill>
                  <a:srgbClr val="073e87"/>
                </a:solidFill>
                <a:latin typeface="Candara"/>
              </a:rPr>
              <a:t>Sedmá úroveň</a:t>
            </a:r>
            <a:endParaRPr b="0" lang="cs-CZ" sz="2000" spc="-1" strike="noStrike">
              <a:solidFill>
                <a:srgbClr val="073e87"/>
              </a:solidFill>
              <a:latin typeface="Candara"/>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Rounded Rectangle 13"/>
          <p:cNvSpPr/>
          <p:nvPr/>
        </p:nvSpPr>
        <p:spPr>
          <a:xfrm>
            <a:off x="228600" y="228600"/>
            <a:ext cx="8695440" cy="2468520"/>
          </a:xfrm>
          <a:prstGeom prst="roundRect">
            <a:avLst>
              <a:gd name="adj" fmla="val 3362"/>
            </a:avLst>
          </a:prstGeom>
          <a:gradFill rotWithShape="0">
            <a:gsLst>
              <a:gs pos="10000">
                <a:srgbClr val="83d3fe"/>
              </a:gs>
              <a:gs pos="100000">
                <a:srgbClr val="0293e0"/>
              </a:gs>
            </a:gsLst>
            <a:lin ang="162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Candara"/>
            </a:endParaRPr>
          </a:p>
        </p:txBody>
      </p:sp>
      <p:grpSp>
        <p:nvGrpSpPr>
          <p:cNvPr id="56" name="Group 15"/>
          <p:cNvGrpSpPr/>
          <p:nvPr/>
        </p:nvGrpSpPr>
        <p:grpSpPr>
          <a:xfrm>
            <a:off x="211680" y="1679400"/>
            <a:ext cx="8723160" cy="1329480"/>
            <a:chOff x="211680" y="1679400"/>
            <a:chExt cx="8723160" cy="1329480"/>
          </a:xfrm>
        </p:grpSpPr>
        <p:sp>
          <p:nvSpPr>
            <p:cNvPr id="57" name="Freeform 14"/>
            <p:cNvSpPr/>
            <p:nvPr/>
          </p:nvSpPr>
          <p:spPr>
            <a:xfrm>
              <a:off x="6047280" y="1824480"/>
              <a:ext cx="2876040" cy="713520"/>
            </a:xfrm>
            <a:custGeom>
              <a:avLst/>
              <a:gdLst>
                <a:gd name="textAreaLeft" fmla="*/ 0 w 2876040"/>
                <a:gd name="textAreaRight" fmla="*/ 2876400 w 2876040"/>
                <a:gd name="textAreaTop" fmla="*/ 0 h 713520"/>
                <a:gd name="textAreaBottom" fmla="*/ 713880 h 713520"/>
              </a:gdLst>
              <a:ahLst/>
              <a:rect l="textAreaLeft" t="textAreaTop" r="textAreaRight" b="textAreaBottom"/>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58" name="Freeform 18"/>
            <p:cNvSpPr/>
            <p:nvPr/>
          </p:nvSpPr>
          <p:spPr>
            <a:xfrm>
              <a:off x="2619360" y="1696320"/>
              <a:ext cx="5544000" cy="849600"/>
            </a:xfrm>
            <a:custGeom>
              <a:avLst/>
              <a:gdLst>
                <a:gd name="textAreaLeft" fmla="*/ 0 w 5544000"/>
                <a:gd name="textAreaRight" fmla="*/ 5544360 w 5544000"/>
                <a:gd name="textAreaTop" fmla="*/ 0 h 849600"/>
                <a:gd name="textAreaBottom" fmla="*/ 849960 h 849600"/>
              </a:gdLst>
              <a:ahLst/>
              <a:rect l="textAreaLeft" t="textAreaTop" r="textAreaRight" b="textAreaBottom"/>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59" name="Freeform 22"/>
            <p:cNvSpPr/>
            <p:nvPr/>
          </p:nvSpPr>
          <p:spPr>
            <a:xfrm>
              <a:off x="2828880" y="1708560"/>
              <a:ext cx="5467680" cy="774000"/>
            </a:xfrm>
            <a:custGeom>
              <a:avLst/>
              <a:gdLst>
                <a:gd name="textAreaLeft" fmla="*/ 0 w 5467680"/>
                <a:gd name="textAreaRight" fmla="*/ 5468040 w 5467680"/>
                <a:gd name="textAreaTop" fmla="*/ 0 h 774000"/>
                <a:gd name="textAreaBottom" fmla="*/ 774360 h 774000"/>
              </a:gdLst>
              <a:ahLst/>
              <a:rect l="textAreaLeft" t="textAreaTop" r="textAreaRight" b="textAreaBottom"/>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60" name="Freeform 26"/>
            <p:cNvSpPr/>
            <p:nvPr/>
          </p:nvSpPr>
          <p:spPr>
            <a:xfrm>
              <a:off x="5609520" y="1694880"/>
              <a:ext cx="3307680" cy="651240"/>
            </a:xfrm>
            <a:custGeom>
              <a:avLst/>
              <a:gdLst>
                <a:gd name="textAreaLeft" fmla="*/ 0 w 3307680"/>
                <a:gd name="textAreaRight" fmla="*/ 3308040 w 3307680"/>
                <a:gd name="textAreaTop" fmla="*/ 0 h 651240"/>
                <a:gd name="textAreaBottom" fmla="*/ 651600 h 651240"/>
              </a:gdLst>
              <a:ahLst/>
              <a:rect l="textAreaLeft" t="textAreaTop" r="textAreaRight" b="textAreaBottom"/>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useBgFill="1">
          <p:nvSpPr>
            <p:cNvPr id="61" name="Freeform 10"/>
            <p:cNvSpPr/>
            <p:nvPr/>
          </p:nvSpPr>
          <p:spPr>
            <a:xfrm>
              <a:off x="211680" y="1679400"/>
              <a:ext cx="8723160" cy="1329480"/>
            </a:xfrm>
            <a:custGeom>
              <a:avLst/>
              <a:gdLst>
                <a:gd name="textAreaLeft" fmla="*/ 0 w 8723160"/>
                <a:gd name="textAreaRight" fmla="*/ 8723520 w 8723160"/>
                <a:gd name="textAreaTop" fmla="*/ 0 h 1329480"/>
                <a:gd name="textAreaBottom" fmla="*/ 1329840 h 1329480"/>
              </a:gdLst>
              <a:ahLst/>
              <a:rect l="textAreaLeft" t="textAreaTop" r="textAreaRight" b="textAreaBottom"/>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grpSp>
      <p:sp>
        <p:nvSpPr>
          <p:cNvPr id="62" name="PlaceHolder 1"/>
          <p:cNvSpPr>
            <a:spLocks noGrp="1"/>
          </p:cNvSpPr>
          <p:nvPr>
            <p:ph type="body"/>
          </p:nvPr>
        </p:nvSpPr>
        <p:spPr>
          <a:xfrm>
            <a:off x="871920" y="2675520"/>
            <a:ext cx="7408080" cy="3450240"/>
          </a:xfrm>
          <a:prstGeom prst="rect">
            <a:avLst/>
          </a:prstGeom>
          <a:noFill/>
          <a:ln w="0">
            <a:noFill/>
          </a:ln>
        </p:spPr>
        <p:txBody>
          <a:bodyPr anchor="t">
            <a:noAutofit/>
          </a:bodyPr>
          <a:p>
            <a:pPr marL="274320" indent="-274320">
              <a:lnSpc>
                <a:spcPct val="100000"/>
              </a:lnSpc>
              <a:spcBef>
                <a:spcPts val="479"/>
              </a:spcBef>
              <a:buClr>
                <a:srgbClr val="31b6fd"/>
              </a:buClr>
              <a:buFont typeface="Symbol"/>
              <a:buChar char=""/>
            </a:pPr>
            <a:r>
              <a:rPr b="0" lang="cs-CZ" sz="2400" spc="-1" strike="noStrike">
                <a:solidFill>
                  <a:srgbClr val="073e87"/>
                </a:solidFill>
                <a:latin typeface="Candara"/>
              </a:rPr>
              <a:t>Kliknutím lze upravit styly předlohy textu.</a:t>
            </a:r>
            <a:endParaRPr b="0" lang="cs-CZ" sz="2400" spc="-1" strike="noStrike">
              <a:solidFill>
                <a:srgbClr val="073e87"/>
              </a:solidFill>
              <a:latin typeface="Candara"/>
            </a:endParaRPr>
          </a:p>
          <a:p>
            <a:pPr lvl="1" marL="576360" indent="-274320">
              <a:lnSpc>
                <a:spcPct val="100000"/>
              </a:lnSpc>
              <a:spcBef>
                <a:spcPts val="439"/>
              </a:spcBef>
              <a:buClr>
                <a:srgbClr val="31b6fd"/>
              </a:buClr>
              <a:buFont typeface="Symbol"/>
              <a:buChar char=""/>
            </a:pPr>
            <a:r>
              <a:rPr b="0" lang="cs-CZ" sz="2200" spc="-1" strike="noStrike">
                <a:solidFill>
                  <a:srgbClr val="073e87"/>
                </a:solidFill>
                <a:latin typeface="Candara"/>
              </a:rPr>
              <a:t>Druhá úroveň</a:t>
            </a:r>
            <a:endParaRPr b="0" lang="cs-CZ" sz="2200" spc="-1" strike="noStrike">
              <a:solidFill>
                <a:srgbClr val="073e87"/>
              </a:solidFill>
              <a:latin typeface="Candara"/>
            </a:endParaRPr>
          </a:p>
          <a:p>
            <a:pPr lvl="2" marL="855720" indent="-228600">
              <a:lnSpc>
                <a:spcPct val="100000"/>
              </a:lnSpc>
              <a:spcBef>
                <a:spcPts val="400"/>
              </a:spcBef>
              <a:buClr>
                <a:srgbClr val="31b6fd"/>
              </a:buClr>
              <a:buFont typeface="Symbol"/>
              <a:buChar char=""/>
            </a:pPr>
            <a:r>
              <a:rPr b="0" lang="cs-CZ" sz="2000" spc="-1" strike="noStrike">
                <a:solidFill>
                  <a:srgbClr val="073e87"/>
                </a:solidFill>
                <a:latin typeface="Candara"/>
              </a:rPr>
              <a:t>Třetí úroveň</a:t>
            </a:r>
            <a:endParaRPr b="0" lang="cs-CZ" sz="2000" spc="-1" strike="noStrike">
              <a:solidFill>
                <a:srgbClr val="073e87"/>
              </a:solidFill>
              <a:latin typeface="Candara"/>
            </a:endParaRPr>
          </a:p>
          <a:p>
            <a:pPr lvl="3" marL="1143000" indent="-228600">
              <a:lnSpc>
                <a:spcPct val="100000"/>
              </a:lnSpc>
              <a:spcBef>
                <a:spcPts val="360"/>
              </a:spcBef>
              <a:buClr>
                <a:srgbClr val="31b6fd"/>
              </a:buClr>
              <a:buFont typeface="Symbol"/>
              <a:buChar char=""/>
            </a:pPr>
            <a:r>
              <a:rPr b="0" lang="cs-CZ" sz="1800" spc="-1" strike="noStrike">
                <a:solidFill>
                  <a:srgbClr val="073e87"/>
                </a:solidFill>
                <a:latin typeface="Candara"/>
              </a:rPr>
              <a:t>Čtvrtá úroveň</a:t>
            </a:r>
            <a:endParaRPr b="0" lang="cs-CZ" sz="1800" spc="-1" strike="noStrike">
              <a:solidFill>
                <a:srgbClr val="073e87"/>
              </a:solidFill>
              <a:latin typeface="Candara"/>
            </a:endParaRPr>
          </a:p>
          <a:p>
            <a:pPr lvl="4" marL="1463040" indent="-228600">
              <a:lnSpc>
                <a:spcPct val="100000"/>
              </a:lnSpc>
              <a:spcBef>
                <a:spcPts val="320"/>
              </a:spcBef>
              <a:buClr>
                <a:srgbClr val="31b6fd"/>
              </a:buClr>
              <a:buFont typeface="Symbol"/>
              <a:buChar char=""/>
            </a:pPr>
            <a:r>
              <a:rPr b="0" lang="cs-CZ" sz="1600" spc="-1" strike="noStrike">
                <a:solidFill>
                  <a:srgbClr val="073e87"/>
                </a:solidFill>
                <a:latin typeface="Candara"/>
              </a:rPr>
              <a:t>Pátá úroveň</a:t>
            </a:r>
            <a:endParaRPr b="0" lang="cs-CZ" sz="1600" spc="-1" strike="noStrike">
              <a:solidFill>
                <a:srgbClr val="073e87"/>
              </a:solidFill>
              <a:latin typeface="Candara"/>
            </a:endParaRPr>
          </a:p>
        </p:txBody>
      </p:sp>
      <p:sp>
        <p:nvSpPr>
          <p:cNvPr id="63" name="PlaceHolder 2"/>
          <p:cNvSpPr>
            <a:spLocks noGrp="1"/>
          </p:cNvSpPr>
          <p:nvPr>
            <p:ph type="dt" idx="4"/>
          </p:nvPr>
        </p:nvSpPr>
        <p:spPr>
          <a:xfrm>
            <a:off x="5163840" y="6250320"/>
            <a:ext cx="3786480" cy="364680"/>
          </a:xfrm>
          <a:prstGeom prst="rect">
            <a:avLst/>
          </a:prstGeom>
          <a:noFill/>
          <a:ln w="0">
            <a:noFill/>
          </a:ln>
        </p:spPr>
        <p:txBody>
          <a:bodyPr anchor="ctr">
            <a:noAutofit/>
          </a:bodyPr>
          <a:lstStyle>
            <a:lvl1pPr indent="0" algn="r">
              <a:lnSpc>
                <a:spcPct val="100000"/>
              </a:lnSpc>
              <a:buNone/>
              <a:defRPr b="0" lang="cs-CZ" sz="1000" spc="-1" strike="noStrike">
                <a:solidFill>
                  <a:srgbClr val="073e87"/>
                </a:solidFill>
                <a:latin typeface="Candara"/>
              </a:defRPr>
            </a:lvl1pPr>
          </a:lstStyle>
          <a:p>
            <a:pPr indent="0" algn="r">
              <a:lnSpc>
                <a:spcPct val="100000"/>
              </a:lnSpc>
              <a:buNone/>
            </a:pPr>
            <a:r>
              <a:rPr b="0" lang="cs-CZ" sz="1000" spc="-1" strike="noStrike">
                <a:solidFill>
                  <a:srgbClr val="073e87"/>
                </a:solidFill>
                <a:latin typeface="Candara"/>
              </a:rPr>
              <a:t>&lt;datum/čas&gt;</a:t>
            </a:r>
            <a:endParaRPr b="0" lang="cs-CZ" sz="1000" spc="-1" strike="noStrike">
              <a:solidFill>
                <a:srgbClr val="000000"/>
              </a:solidFill>
              <a:latin typeface="Times New Roman"/>
            </a:endParaRPr>
          </a:p>
        </p:txBody>
      </p:sp>
      <p:sp>
        <p:nvSpPr>
          <p:cNvPr id="64" name="PlaceHolder 3"/>
          <p:cNvSpPr>
            <a:spLocks noGrp="1"/>
          </p:cNvSpPr>
          <p:nvPr>
            <p:ph type="ftr" idx="5"/>
          </p:nvPr>
        </p:nvSpPr>
        <p:spPr>
          <a:xfrm>
            <a:off x="193680" y="6250320"/>
            <a:ext cx="3786480" cy="364680"/>
          </a:xfrm>
          <a:prstGeom prst="rect">
            <a:avLst/>
          </a:prstGeom>
          <a:noFill/>
          <a:ln w="0">
            <a:noFill/>
          </a:ln>
        </p:spPr>
        <p:txBody>
          <a:bodyPr anchor="ctr">
            <a:noAutofit/>
          </a:bodyPr>
          <a:lstStyle>
            <a:lvl1pPr indent="0" algn="ctr">
              <a:buNone/>
              <a:defRPr b="0" lang="cs-CZ" sz="1400" spc="-1" strike="noStrike">
                <a:solidFill>
                  <a:srgbClr val="000000"/>
                </a:solidFill>
                <a:latin typeface="Times New Roman"/>
              </a:defRPr>
            </a:lvl1pPr>
          </a:lstStyle>
          <a:p>
            <a:pPr indent="0" algn="ctr">
              <a:buNone/>
            </a:pPr>
            <a:r>
              <a:rPr b="0" lang="cs-CZ" sz="1400" spc="-1" strike="noStrike">
                <a:solidFill>
                  <a:srgbClr val="000000"/>
                </a:solidFill>
                <a:latin typeface="Times New Roman"/>
              </a:rPr>
              <a:t>&lt;zápatí&gt;</a:t>
            </a:r>
            <a:endParaRPr b="0" lang="cs-CZ" sz="1400" spc="-1" strike="noStrike">
              <a:solidFill>
                <a:srgbClr val="000000"/>
              </a:solidFill>
              <a:latin typeface="Times New Roman"/>
            </a:endParaRPr>
          </a:p>
        </p:txBody>
      </p:sp>
      <p:sp>
        <p:nvSpPr>
          <p:cNvPr id="65" name="PlaceHolder 4"/>
          <p:cNvSpPr>
            <a:spLocks noGrp="1"/>
          </p:cNvSpPr>
          <p:nvPr>
            <p:ph type="sldNum" idx="6"/>
          </p:nvPr>
        </p:nvSpPr>
        <p:spPr>
          <a:xfrm>
            <a:off x="3990960" y="6250320"/>
            <a:ext cx="1161360" cy="364680"/>
          </a:xfrm>
          <a:prstGeom prst="rect">
            <a:avLst/>
          </a:prstGeom>
          <a:noFill/>
          <a:ln w="0">
            <a:noFill/>
          </a:ln>
        </p:spPr>
        <p:txBody>
          <a:bodyPr anchor="ctr">
            <a:noAutofit/>
          </a:bodyPr>
          <a:lstStyle>
            <a:lvl1pPr indent="0" algn="ctr">
              <a:lnSpc>
                <a:spcPct val="100000"/>
              </a:lnSpc>
              <a:buNone/>
              <a:defRPr b="0" lang="cs-CZ" sz="1000" spc="-1" strike="noStrike">
                <a:solidFill>
                  <a:srgbClr val="073e87"/>
                </a:solidFill>
                <a:latin typeface="Candara"/>
              </a:defRPr>
            </a:lvl1pPr>
          </a:lstStyle>
          <a:p>
            <a:pPr indent="0" algn="ctr">
              <a:lnSpc>
                <a:spcPct val="100000"/>
              </a:lnSpc>
              <a:buNone/>
            </a:pPr>
            <a:fld id="{5F0ED577-CDFC-4135-9514-A542C749CF5D}" type="slidenum">
              <a:rPr b="0" lang="cs-CZ" sz="1000" spc="-1" strike="noStrike">
                <a:solidFill>
                  <a:srgbClr val="073e87"/>
                </a:solidFill>
                <a:latin typeface="Candara"/>
              </a:rPr>
              <a:t>&lt;číslo&gt;</a:t>
            </a:fld>
            <a:endParaRPr b="0" lang="cs-CZ" sz="1000" spc="-1" strike="noStrike">
              <a:solidFill>
                <a:srgbClr val="000000"/>
              </a:solidFill>
              <a:latin typeface="Times New Roman"/>
            </a:endParaRPr>
          </a:p>
        </p:txBody>
      </p:sp>
      <p:sp>
        <p:nvSpPr>
          <p:cNvPr id="66" name="PlaceHolder 5"/>
          <p:cNvSpPr>
            <a:spLocks noGrp="1"/>
          </p:cNvSpPr>
          <p:nvPr>
            <p:ph type="title"/>
          </p:nvPr>
        </p:nvSpPr>
        <p:spPr>
          <a:xfrm>
            <a:off x="457200" y="338400"/>
            <a:ext cx="8229240" cy="1252440"/>
          </a:xfrm>
          <a:prstGeom prst="rect">
            <a:avLst/>
          </a:prstGeom>
          <a:noFill/>
          <a:ln w="0">
            <a:noFill/>
          </a:ln>
        </p:spPr>
        <p:txBody>
          <a:bodyPr anchor="ctr">
            <a:noAutofit/>
          </a:bodyPr>
          <a:p>
            <a:pPr indent="0" algn="ctr">
              <a:lnSpc>
                <a:spcPct val="100000"/>
              </a:lnSpc>
              <a:buNone/>
            </a:pPr>
            <a:r>
              <a:rPr b="0" lang="cs-CZ" sz="4400" spc="-1" strike="noStrike">
                <a:solidFill>
                  <a:srgbClr val="ffffff"/>
                </a:solidFill>
                <a:latin typeface="Candara"/>
              </a:rPr>
              <a:t>Kliknutím lze upravit styl.</a:t>
            </a:r>
            <a:endParaRPr b="0" lang="cs-CZ" sz="4400" spc="-1" strike="noStrike">
              <a:solidFill>
                <a:srgbClr val="000000"/>
              </a:solidFill>
              <a:latin typeface="Candara"/>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PlaceHolder 1"/>
          <p:cNvSpPr>
            <a:spLocks noGrp="1"/>
          </p:cNvSpPr>
          <p:nvPr>
            <p:ph type="title"/>
          </p:nvPr>
        </p:nvSpPr>
        <p:spPr>
          <a:xfrm>
            <a:off x="685800" y="1600200"/>
            <a:ext cx="7772040" cy="1779840"/>
          </a:xfrm>
          <a:prstGeom prst="rect">
            <a:avLst/>
          </a:prstGeom>
          <a:noFill/>
          <a:ln w="0">
            <a:noFill/>
          </a:ln>
        </p:spPr>
        <p:txBody>
          <a:bodyPr anchor="b">
            <a:normAutofit fontScale="36000"/>
          </a:bodyPr>
          <a:p>
            <a:pPr indent="0" algn="ctr">
              <a:lnSpc>
                <a:spcPct val="100000"/>
              </a:lnSpc>
              <a:buNone/>
            </a:pPr>
            <a:br>
              <a:rPr sz="4000"/>
            </a:br>
            <a:br>
              <a:rPr sz="4000"/>
            </a:br>
            <a:br>
              <a:rPr sz="4000"/>
            </a:br>
            <a:br>
              <a:rPr sz="4000"/>
            </a:br>
            <a:br>
              <a:rPr sz="4000"/>
            </a:br>
            <a:br>
              <a:rPr sz="4000"/>
            </a:br>
            <a:r>
              <a:rPr b="0" lang="cs-CZ" sz="3200" spc="-1" strike="noStrike">
                <a:solidFill>
                  <a:srgbClr val="000000"/>
                </a:solidFill>
                <a:latin typeface="Candara"/>
              </a:rPr>
              <a:t>Postup před vznikem pracovního poměru, vznik pracovního poměru, pracovní smlouva</a:t>
            </a:r>
            <a:br>
              <a:rPr sz="3600"/>
            </a:br>
            <a:endParaRPr b="0" lang="cs-CZ" sz="3200" spc="-1" strike="noStrike">
              <a:solidFill>
                <a:srgbClr val="000000"/>
              </a:solidFill>
              <a:latin typeface="Candara"/>
            </a:endParaRPr>
          </a:p>
        </p:txBody>
      </p:sp>
      <p:sp>
        <p:nvSpPr>
          <p:cNvPr id="104" name="PlaceHolder 2"/>
          <p:cNvSpPr>
            <a:spLocks noGrp="1"/>
          </p:cNvSpPr>
          <p:nvPr>
            <p:ph type="subTitle"/>
          </p:nvPr>
        </p:nvSpPr>
        <p:spPr>
          <a:xfrm>
            <a:off x="1371600" y="3556080"/>
            <a:ext cx="6400440" cy="1472760"/>
          </a:xfrm>
          <a:prstGeom prst="rect">
            <a:avLst/>
          </a:prstGeom>
          <a:noFill/>
          <a:ln w="0">
            <a:noFill/>
          </a:ln>
        </p:spPr>
        <p:txBody>
          <a:bodyPr anchor="t">
            <a:noAutofit/>
          </a:bodyPr>
          <a:p>
            <a:pPr indent="0" algn="ctr">
              <a:buNone/>
            </a:pPr>
            <a:endParaRPr b="0" lang="cs-CZ" sz="2000" spc="-1" strike="noStrike">
              <a:solidFill>
                <a:srgbClr val="ffffff"/>
              </a:solidFill>
              <a:latin typeface="Candara"/>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PlaceHolder 1"/>
          <p:cNvSpPr>
            <a:spLocks noGrp="1"/>
          </p:cNvSpPr>
          <p:nvPr>
            <p:ph/>
          </p:nvPr>
        </p:nvSpPr>
        <p:spPr>
          <a:xfrm>
            <a:off x="467640" y="2349000"/>
            <a:ext cx="8352720" cy="4248000"/>
          </a:xfrm>
          <a:prstGeom prst="rect">
            <a:avLst/>
          </a:prstGeom>
          <a:noFill/>
          <a:ln w="0">
            <a:noFill/>
          </a:ln>
        </p:spPr>
        <p:txBody>
          <a:bodyPr anchor="t">
            <a:normAutofit fontScale="71000"/>
          </a:bodyPr>
          <a:p>
            <a:pPr marL="250920" indent="-250920" algn="just">
              <a:lnSpc>
                <a:spcPct val="100000"/>
              </a:lnSpc>
              <a:spcBef>
                <a:spcPts val="479"/>
              </a:spcBef>
              <a:buClr>
                <a:srgbClr val="31b6fd"/>
              </a:buClr>
              <a:buFont typeface="Symbol"/>
              <a:buChar char=""/>
            </a:pPr>
            <a:r>
              <a:rPr b="0" lang="cs-CZ" sz="2400" spc="-1" strike="noStrike">
                <a:solidFill>
                  <a:srgbClr val="073e87"/>
                </a:solidFill>
                <a:latin typeface="Candara"/>
              </a:rPr>
              <a:t>jestliže je zaměstnavatelem jiná právnická osoba než uvedená v § 33 odst. 3 nebo fyzická osoba, může být s </a:t>
            </a:r>
            <a:r>
              <a:rPr b="1" lang="cs-CZ" sz="2400" spc="-1" strike="noStrike">
                <a:solidFill>
                  <a:srgbClr val="ff0000"/>
                </a:solidFill>
                <a:latin typeface="Candara"/>
              </a:rPr>
              <a:t>vedoucím zaměstnancem dohodnuta možnost odvolání </a:t>
            </a:r>
            <a:r>
              <a:rPr b="0" lang="cs-CZ" sz="2400" spc="-1" strike="noStrike">
                <a:solidFill>
                  <a:srgbClr val="073e87"/>
                </a:solidFill>
                <a:latin typeface="Candara"/>
              </a:rPr>
              <a:t>z pracovního místa, je-li zároveň dohodnuto, že se vedoucí zaměstnanec může tohoto místa vzdát.</a:t>
            </a: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Vedoucími místy podle odstavce 2 jsou místa</a:t>
            </a: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a) v přímé řídící působnosti</a:t>
            </a: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	</a:t>
            </a:r>
            <a:r>
              <a:rPr b="0" lang="cs-CZ" sz="2400" spc="-1" strike="noStrike">
                <a:solidFill>
                  <a:srgbClr val="073e87"/>
                </a:solidFill>
                <a:latin typeface="Candara"/>
              </a:rPr>
              <a:t>1. statutárního orgánu, je-li zaměstnavatelem právnická osoba,</a:t>
            </a: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	</a:t>
            </a:r>
            <a:r>
              <a:rPr b="0" lang="cs-CZ" sz="2400" spc="-1" strike="noStrike">
                <a:solidFill>
                  <a:srgbClr val="073e87"/>
                </a:solidFill>
                <a:latin typeface="Candara"/>
              </a:rPr>
              <a:t>2. zaměstnavatele, je-li zaměstnavatelem fyzická osoba,</a:t>
            </a: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 </a:t>
            </a: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b) v přímé řídící působnosti vedoucího zaměstnance přímo podřízeného</a:t>
            </a: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	</a:t>
            </a:r>
            <a:r>
              <a:rPr b="0" lang="cs-CZ" sz="2400" spc="-1" strike="noStrike">
                <a:solidFill>
                  <a:srgbClr val="073e87"/>
                </a:solidFill>
                <a:latin typeface="Candara"/>
              </a:rPr>
              <a:t>1. statutárnímu orgánu, je-li zaměstnavatelem právnická osoba,</a:t>
            </a: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	</a:t>
            </a:r>
            <a:r>
              <a:rPr b="0" lang="cs-CZ" sz="2400" spc="-1" strike="noStrike">
                <a:solidFill>
                  <a:srgbClr val="073e87"/>
                </a:solidFill>
                <a:latin typeface="Candara"/>
              </a:rPr>
              <a:t>2. zaměstnavateli, je-li zaměstnavatelem fyzická osoba,</a:t>
            </a: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za podmínky, že tomuto vedoucímu zaměstnanci je podřízen další vedoucí zaměstnanec.</a:t>
            </a:r>
            <a:endParaRPr b="0" lang="cs-CZ" sz="2400" spc="-1" strike="noStrike">
              <a:solidFill>
                <a:srgbClr val="073e87"/>
              </a:solidFill>
              <a:latin typeface="Candara"/>
            </a:endParaRPr>
          </a:p>
        </p:txBody>
      </p:sp>
      <p:sp>
        <p:nvSpPr>
          <p:cNvPr id="125" name="PlaceHolder 2"/>
          <p:cNvSpPr>
            <a:spLocks noGrp="1"/>
          </p:cNvSpPr>
          <p:nvPr>
            <p:ph type="title"/>
          </p:nvPr>
        </p:nvSpPr>
        <p:spPr>
          <a:xfrm>
            <a:off x="457200" y="338400"/>
            <a:ext cx="8229240" cy="1252440"/>
          </a:xfrm>
          <a:prstGeom prst="rect">
            <a:avLst/>
          </a:prstGeom>
          <a:noFill/>
          <a:ln w="0">
            <a:noFill/>
          </a:ln>
        </p:spPr>
        <p:txBody>
          <a:bodyPr anchor="ctr">
            <a:noAutofit/>
          </a:bodyPr>
          <a:p>
            <a:pPr indent="0" algn="ctr">
              <a:lnSpc>
                <a:spcPct val="100000"/>
              </a:lnSpc>
              <a:buNone/>
            </a:pPr>
            <a:r>
              <a:rPr b="0" lang="cs-CZ" sz="4400" spc="-1" strike="noStrike">
                <a:solidFill>
                  <a:srgbClr val="ffffff"/>
                </a:solidFill>
                <a:latin typeface="Candara"/>
              </a:rPr>
              <a:t>Jmenování – dohoda o odvolání</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PlaceHolder 1"/>
          <p:cNvSpPr>
            <a:spLocks noGrp="1"/>
          </p:cNvSpPr>
          <p:nvPr>
            <p:ph/>
          </p:nvPr>
        </p:nvSpPr>
        <p:spPr>
          <a:xfrm>
            <a:off x="871920" y="2675520"/>
            <a:ext cx="7408080" cy="3450240"/>
          </a:xfrm>
          <a:prstGeom prst="rect">
            <a:avLst/>
          </a:prstGeom>
          <a:noFill/>
          <a:ln w="0">
            <a:noFill/>
          </a:ln>
        </p:spPr>
        <p:txBody>
          <a:bodyPr anchor="t">
            <a:normAutofit/>
          </a:bodyPr>
          <a:p>
            <a:pPr indent="0" algn="just">
              <a:lnSpc>
                <a:spcPct val="100000"/>
              </a:lnSpc>
              <a:spcBef>
                <a:spcPts val="479"/>
              </a:spcBef>
              <a:buNone/>
              <a:tabLst>
                <a:tab algn="l" pos="0"/>
              </a:tabLst>
            </a:pP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                                               </a:t>
            </a:r>
            <a:r>
              <a:rPr b="0" lang="cs-CZ" sz="2400" spc="-1" strike="noStrike">
                <a:solidFill>
                  <a:srgbClr val="073e87"/>
                </a:solidFill>
                <a:latin typeface="Candara"/>
              </a:rPr>
              <a:t>DRUH práce</a:t>
            </a: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a:p>
            <a:pPr indent="0" algn="just">
              <a:lnSpc>
                <a:spcPct val="100000"/>
              </a:lnSpc>
              <a:spcBef>
                <a:spcPts val="479"/>
              </a:spcBef>
              <a:buNone/>
              <a:tabLst>
                <a:tab algn="l" pos="0"/>
              </a:tabLst>
            </a:pPr>
            <a:r>
              <a:rPr b="1" lang="cs-CZ" sz="2400" spc="-1" strike="noStrike">
                <a:solidFill>
                  <a:srgbClr val="ff0000"/>
                </a:solidFill>
                <a:latin typeface="Candara"/>
              </a:rPr>
              <a:t>PS musí obsahovat</a:t>
            </a:r>
            <a:r>
              <a:rPr b="0" lang="cs-CZ" sz="2400" spc="-1" strike="noStrike">
                <a:solidFill>
                  <a:srgbClr val="073e87"/>
                </a:solidFill>
                <a:latin typeface="Candara"/>
              </a:rPr>
              <a:t>           MÍSTO nebo MÍSTA výkonu p.</a:t>
            </a: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                                               </a:t>
            </a:r>
            <a:r>
              <a:rPr b="0" lang="cs-CZ" sz="2400" spc="-1" strike="noStrike">
                <a:solidFill>
                  <a:srgbClr val="073e87"/>
                </a:solidFill>
                <a:latin typeface="Candara"/>
              </a:rPr>
              <a:t>DEN NÁSTUPU do práce</a:t>
            </a:r>
            <a:endParaRPr b="0" lang="cs-CZ" sz="2400" spc="-1" strike="noStrike">
              <a:solidFill>
                <a:srgbClr val="073e87"/>
              </a:solidFill>
              <a:latin typeface="Candara"/>
            </a:endParaRPr>
          </a:p>
        </p:txBody>
      </p:sp>
      <p:sp>
        <p:nvSpPr>
          <p:cNvPr id="127" name="PlaceHolder 2"/>
          <p:cNvSpPr>
            <a:spLocks noGrp="1"/>
          </p:cNvSpPr>
          <p:nvPr>
            <p:ph type="title"/>
          </p:nvPr>
        </p:nvSpPr>
        <p:spPr>
          <a:xfrm>
            <a:off x="457200" y="338400"/>
            <a:ext cx="8229240" cy="1252440"/>
          </a:xfrm>
          <a:prstGeom prst="rect">
            <a:avLst/>
          </a:prstGeom>
          <a:noFill/>
          <a:ln w="0">
            <a:noFill/>
          </a:ln>
        </p:spPr>
        <p:txBody>
          <a:bodyPr anchor="ctr">
            <a:normAutofit fontScale="86000"/>
          </a:bodyPr>
          <a:p>
            <a:pPr indent="0" algn="ctr">
              <a:lnSpc>
                <a:spcPct val="100000"/>
              </a:lnSpc>
              <a:buNone/>
            </a:pPr>
            <a:r>
              <a:rPr b="0" lang="cs-CZ" sz="4400" spc="-1" strike="noStrike">
                <a:solidFill>
                  <a:srgbClr val="ffffff"/>
                </a:solidFill>
                <a:latin typeface="Candara"/>
              </a:rPr>
              <a:t>Pracovní smlouva, obsahové náležitosti (§ 34)</a:t>
            </a:r>
            <a:endParaRPr b="0" lang="cs-CZ" sz="4400" spc="-1" strike="noStrike">
              <a:solidFill>
                <a:srgbClr val="000000"/>
              </a:solidFill>
              <a:latin typeface="Candara"/>
            </a:endParaRPr>
          </a:p>
        </p:txBody>
      </p:sp>
      <p:cxnSp>
        <p:nvCxnSpPr>
          <p:cNvPr id="128" name="Přímá spojnice 4"/>
          <p:cNvCxnSpPr/>
          <p:nvPr/>
        </p:nvCxnSpPr>
        <p:spPr>
          <a:xfrm flipV="1">
            <a:off x="3419640" y="3429000"/>
            <a:ext cx="648360" cy="792360"/>
          </a:xfrm>
          <a:prstGeom prst="straightConnector1">
            <a:avLst/>
          </a:prstGeom>
          <a:ln>
            <a:solidFill>
              <a:srgbClr val="31b6fd"/>
            </a:solidFill>
            <a:round/>
          </a:ln>
        </p:spPr>
      </p:cxnSp>
      <p:cxnSp>
        <p:nvCxnSpPr>
          <p:cNvPr id="129" name="Přímá spojnice 6"/>
          <p:cNvCxnSpPr/>
          <p:nvPr/>
        </p:nvCxnSpPr>
        <p:spPr>
          <a:xfrm>
            <a:off x="3419640" y="4221000"/>
            <a:ext cx="648360" cy="360"/>
          </a:xfrm>
          <a:prstGeom prst="straightConnector1">
            <a:avLst/>
          </a:prstGeom>
          <a:ln>
            <a:solidFill>
              <a:srgbClr val="31b6fd"/>
            </a:solidFill>
            <a:round/>
          </a:ln>
        </p:spPr>
      </p:cxnSp>
      <p:cxnSp>
        <p:nvCxnSpPr>
          <p:cNvPr id="130" name="Přímá spojnice 8"/>
          <p:cNvCxnSpPr/>
          <p:nvPr/>
        </p:nvCxnSpPr>
        <p:spPr>
          <a:xfrm>
            <a:off x="3419640" y="4221000"/>
            <a:ext cx="648360" cy="936360"/>
          </a:xfrm>
          <a:prstGeom prst="straightConnector1">
            <a:avLst/>
          </a:prstGeom>
          <a:ln>
            <a:solidFill>
              <a:srgbClr val="31b6fd"/>
            </a:solidFill>
            <a:round/>
          </a:ln>
        </p:spPr>
      </p:cxn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p:nvPr>
        </p:nvSpPr>
        <p:spPr>
          <a:xfrm>
            <a:off x="871920" y="2675520"/>
            <a:ext cx="7408080" cy="3450240"/>
          </a:xfrm>
          <a:prstGeom prst="rect">
            <a:avLst/>
          </a:prstGeom>
          <a:noFill/>
          <a:ln w="0">
            <a:noFill/>
          </a:ln>
        </p:spPr>
        <p:txBody>
          <a:bodyPr anchor="t">
            <a:normAutofit fontScale="98000"/>
          </a:bodyPr>
          <a:p>
            <a:pPr marL="268560" indent="-268560" algn="just">
              <a:lnSpc>
                <a:spcPct val="100000"/>
              </a:lnSpc>
              <a:spcBef>
                <a:spcPts val="541"/>
              </a:spcBef>
              <a:buClr>
                <a:srgbClr val="31b6fd"/>
              </a:buClr>
              <a:buFont typeface="Arial"/>
              <a:buChar char="•"/>
            </a:pPr>
            <a:r>
              <a:rPr b="0" lang="cs-CZ" sz="2700" spc="-1" strike="noStrike">
                <a:solidFill>
                  <a:srgbClr val="073e87"/>
                </a:solidFill>
                <a:latin typeface="Candara"/>
              </a:rPr>
              <a:t>vymezuje, jakou práci je zaměstnanec povinen pro zaměstnavatele vykonávat</a:t>
            </a:r>
            <a:endParaRPr b="0" lang="cs-CZ" sz="2700" spc="-1" strike="noStrike">
              <a:solidFill>
                <a:srgbClr val="073e87"/>
              </a:solidFill>
              <a:latin typeface="Candara"/>
            </a:endParaRPr>
          </a:p>
          <a:p>
            <a:pPr marL="268560" indent="-268560" algn="just">
              <a:lnSpc>
                <a:spcPct val="100000"/>
              </a:lnSpc>
              <a:spcBef>
                <a:spcPts val="541"/>
              </a:spcBef>
              <a:buClr>
                <a:srgbClr val="31b6fd"/>
              </a:buClr>
              <a:buFont typeface="Arial"/>
              <a:buChar char="•"/>
            </a:pPr>
            <a:r>
              <a:rPr b="0" lang="cs-CZ" sz="2700" spc="-1" strike="noStrike">
                <a:solidFill>
                  <a:srgbClr val="073e87"/>
                </a:solidFill>
                <a:latin typeface="Candara"/>
              </a:rPr>
              <a:t>práci jiného druhu není povinen zaměstnanec vykonávat, ledaže by se jednalo o převedení na jinou práci (§ 41)</a:t>
            </a:r>
            <a:endParaRPr b="0" lang="cs-CZ" sz="2700" spc="-1" strike="noStrike">
              <a:solidFill>
                <a:srgbClr val="073e87"/>
              </a:solidFill>
              <a:latin typeface="Candara"/>
            </a:endParaRPr>
          </a:p>
          <a:p>
            <a:pPr marL="268560" indent="-268560" algn="just">
              <a:lnSpc>
                <a:spcPct val="100000"/>
              </a:lnSpc>
              <a:spcBef>
                <a:spcPts val="541"/>
              </a:spcBef>
              <a:buClr>
                <a:srgbClr val="31b6fd"/>
              </a:buClr>
              <a:buFont typeface="Arial"/>
              <a:buChar char="•"/>
            </a:pPr>
            <a:r>
              <a:rPr b="0" lang="cs-CZ" sz="2700" spc="-1" strike="noStrike">
                <a:solidFill>
                  <a:srgbClr val="073e87"/>
                </a:solidFill>
                <a:latin typeface="Candara"/>
              </a:rPr>
              <a:t>čím širší je sjednaný druh práce, tím vyšší je dispoziční pravomoc zaměstnavatele při přidělování práce</a:t>
            </a:r>
            <a:endParaRPr b="0" lang="cs-CZ" sz="27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p:txBody>
      </p:sp>
      <p:sp>
        <p:nvSpPr>
          <p:cNvPr id="132" name="PlaceHolder 2"/>
          <p:cNvSpPr>
            <a:spLocks noGrp="1"/>
          </p:cNvSpPr>
          <p:nvPr>
            <p:ph type="title"/>
          </p:nvPr>
        </p:nvSpPr>
        <p:spPr>
          <a:xfrm>
            <a:off x="457200" y="338400"/>
            <a:ext cx="8229240" cy="1252440"/>
          </a:xfrm>
          <a:prstGeom prst="rect">
            <a:avLst/>
          </a:prstGeom>
          <a:noFill/>
          <a:ln w="0">
            <a:noFill/>
          </a:ln>
        </p:spPr>
        <p:txBody>
          <a:bodyPr anchor="ctr">
            <a:noAutofit/>
          </a:bodyPr>
          <a:p>
            <a:pPr indent="0" algn="ctr">
              <a:lnSpc>
                <a:spcPct val="100000"/>
              </a:lnSpc>
              <a:buNone/>
            </a:pPr>
            <a:r>
              <a:rPr b="0" lang="cs-CZ" sz="4400" spc="-1" strike="noStrike">
                <a:solidFill>
                  <a:srgbClr val="ffffff"/>
                </a:solidFill>
                <a:latin typeface="Candara"/>
              </a:rPr>
              <a:t>Druh práce</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p:nvPr>
        </p:nvSpPr>
        <p:spPr>
          <a:xfrm>
            <a:off x="827640" y="2133000"/>
            <a:ext cx="7408080" cy="4608000"/>
          </a:xfrm>
          <a:prstGeom prst="rect">
            <a:avLst/>
          </a:prstGeom>
          <a:noFill/>
          <a:ln w="0">
            <a:noFill/>
          </a:ln>
        </p:spPr>
        <p:txBody>
          <a:bodyPr anchor="t">
            <a:noAutofit/>
          </a:bodyPr>
          <a:p>
            <a:pPr indent="0" algn="just">
              <a:lnSpc>
                <a:spcPct val="100000"/>
              </a:lnSpc>
              <a:spcBef>
                <a:spcPts val="479"/>
              </a:spcBef>
              <a:buNone/>
              <a:tabLst>
                <a:tab algn="l" pos="0"/>
              </a:tabLst>
            </a:pPr>
            <a:r>
              <a:rPr b="0" lang="cs-CZ" sz="2400" spc="-1" strike="noStrike">
                <a:solidFill>
                  <a:srgbClr val="073e87"/>
                </a:solidFill>
                <a:latin typeface="Candara"/>
              </a:rPr>
              <a:t>1) Rozsudek NS, sp. zn. 21 Cdo 4213/2009</a:t>
            </a:r>
            <a:endParaRPr b="0" lang="cs-CZ" sz="2400" spc="-1" strike="noStrike">
              <a:solidFill>
                <a:srgbClr val="073e87"/>
              </a:solidFill>
              <a:latin typeface="Candara"/>
            </a:endParaRPr>
          </a:p>
          <a:p>
            <a:pPr marL="274320" indent="-274320" algn="just">
              <a:lnSpc>
                <a:spcPct val="100000"/>
              </a:lnSpc>
              <a:spcBef>
                <a:spcPts val="561"/>
              </a:spcBef>
              <a:buClr>
                <a:srgbClr val="31b6fd"/>
              </a:buClr>
              <a:buFont typeface="Symbol"/>
              <a:buChar char=""/>
              <a:tabLst>
                <a:tab algn="l" pos="0"/>
              </a:tabLst>
            </a:pPr>
            <a:r>
              <a:rPr b="0" lang="cs-CZ" sz="2800" spc="-1" strike="noStrike">
                <a:solidFill>
                  <a:srgbClr val="073e87"/>
                </a:solidFill>
                <a:latin typeface="Candara"/>
              </a:rPr>
              <a:t>Místo výkonu práce může být určeno velmi úzce (např. konkrétní pracoviště) nebo šířeji. Zákoník práce předpokládá, že místem výkonu práce bude obec nebo organizační jednotka, ale nevylučuje, aby místo výkonu práce bylo i jinak určené místo. </a:t>
            </a:r>
            <a:endParaRPr b="0" lang="cs-CZ" sz="2800" spc="-1" strike="noStrike">
              <a:solidFill>
                <a:srgbClr val="073e87"/>
              </a:solidFill>
              <a:latin typeface="Candara"/>
            </a:endParaRPr>
          </a:p>
          <a:p>
            <a:pPr marL="274320" indent="-274320" algn="just">
              <a:lnSpc>
                <a:spcPct val="100000"/>
              </a:lnSpc>
              <a:spcBef>
                <a:spcPts val="561"/>
              </a:spcBef>
              <a:buClr>
                <a:srgbClr val="31b6fd"/>
              </a:buClr>
              <a:buFont typeface="Symbol"/>
              <a:buChar char=""/>
              <a:tabLst>
                <a:tab algn="l" pos="0"/>
              </a:tabLst>
            </a:pPr>
            <a:r>
              <a:rPr b="0" lang="cs-CZ" sz="2800" spc="-1" strike="noStrike">
                <a:solidFill>
                  <a:srgbClr val="073e87"/>
                </a:solidFill>
                <a:latin typeface="Candara"/>
              </a:rPr>
              <a:t>Jako místo výkonu práce tak může být sjednáno jak konkrétní pracoviště, tak i sídlo zaměstnavatele, obec, kraj, území ČR apod.</a:t>
            </a:r>
            <a:endParaRPr b="0" lang="cs-CZ" sz="2800" spc="-1" strike="noStrike">
              <a:solidFill>
                <a:srgbClr val="073e87"/>
              </a:solidFill>
              <a:latin typeface="Candara"/>
            </a:endParaRPr>
          </a:p>
        </p:txBody>
      </p:sp>
      <p:sp>
        <p:nvSpPr>
          <p:cNvPr id="134" name="PlaceHolder 2"/>
          <p:cNvSpPr>
            <a:spLocks noGrp="1"/>
          </p:cNvSpPr>
          <p:nvPr>
            <p:ph type="title"/>
          </p:nvPr>
        </p:nvSpPr>
        <p:spPr>
          <a:xfrm>
            <a:off x="457200" y="338400"/>
            <a:ext cx="8229240" cy="1252440"/>
          </a:xfrm>
          <a:prstGeom prst="rect">
            <a:avLst/>
          </a:prstGeom>
          <a:noFill/>
          <a:ln w="0">
            <a:noFill/>
          </a:ln>
        </p:spPr>
        <p:txBody>
          <a:bodyPr anchor="ctr">
            <a:noAutofit/>
          </a:bodyPr>
          <a:p>
            <a:pPr indent="0" algn="ctr">
              <a:lnSpc>
                <a:spcPct val="100000"/>
              </a:lnSpc>
              <a:buNone/>
            </a:pPr>
            <a:r>
              <a:rPr b="0" lang="cs-CZ" sz="4400" spc="-1" strike="noStrike">
                <a:solidFill>
                  <a:srgbClr val="ffffff"/>
                </a:solidFill>
                <a:latin typeface="Candara"/>
              </a:rPr>
              <a:t>Místo výkonu práce - judikatura</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p:nvPr>
        </p:nvSpPr>
        <p:spPr>
          <a:xfrm>
            <a:off x="323640" y="2133000"/>
            <a:ext cx="8640720" cy="4536000"/>
          </a:xfrm>
          <a:prstGeom prst="rect">
            <a:avLst/>
          </a:prstGeom>
          <a:noFill/>
          <a:ln w="0">
            <a:noFill/>
          </a:ln>
        </p:spPr>
        <p:txBody>
          <a:bodyPr anchor="t">
            <a:normAutofit/>
          </a:bodyPr>
          <a:p>
            <a:pPr marL="514440" indent="-514440">
              <a:lnSpc>
                <a:spcPct val="100000"/>
              </a:lnSpc>
              <a:spcBef>
                <a:spcPts val="360"/>
              </a:spcBef>
              <a:buClr>
                <a:srgbClr val="31b6fd"/>
              </a:buClr>
              <a:buFont typeface="Symbol"/>
              <a:buAutoNum type="arabicParenR"/>
            </a:pPr>
            <a:r>
              <a:rPr b="0" lang="cs-CZ" sz="1800" spc="-1" strike="noStrike">
                <a:solidFill>
                  <a:srgbClr val="073e87"/>
                </a:solidFill>
                <a:latin typeface="Calibri"/>
              </a:rPr>
              <a:t>Rozsudek NS, sp. zn. 21 Cdo 811/2002</a:t>
            </a:r>
            <a:endParaRPr b="0" lang="cs-CZ" sz="1800" spc="-1" strike="noStrike">
              <a:solidFill>
                <a:srgbClr val="073e87"/>
              </a:solidFill>
              <a:latin typeface="Candara"/>
            </a:endParaRPr>
          </a:p>
          <a:p>
            <a:pPr indent="0">
              <a:lnSpc>
                <a:spcPct val="100000"/>
              </a:lnSpc>
              <a:spcBef>
                <a:spcPts val="360"/>
              </a:spcBef>
              <a:buNone/>
              <a:tabLst>
                <a:tab algn="l" pos="0"/>
              </a:tabLst>
            </a:pPr>
            <a:endParaRPr b="0" lang="cs-CZ" sz="1800" spc="-1" strike="noStrike">
              <a:solidFill>
                <a:srgbClr val="073e87"/>
              </a:solidFill>
              <a:latin typeface="Candara"/>
            </a:endParaRPr>
          </a:p>
          <a:p>
            <a:pPr marL="274320" indent="-274320" algn="just">
              <a:lnSpc>
                <a:spcPct val="100000"/>
              </a:lnSpc>
              <a:spcBef>
                <a:spcPts val="360"/>
              </a:spcBef>
              <a:buClr>
                <a:srgbClr val="31b6fd"/>
              </a:buClr>
              <a:buFont typeface="Symbol"/>
              <a:buChar char=""/>
              <a:tabLst>
                <a:tab algn="l" pos="0"/>
              </a:tabLst>
            </a:pPr>
            <a:r>
              <a:rPr b="1" lang="cs-CZ" sz="1800" spc="-1" strike="noStrike">
                <a:solidFill>
                  <a:srgbClr val="073e87"/>
                </a:solidFill>
                <a:latin typeface="Calibri"/>
              </a:rPr>
              <a:t>Dnem, který je (byl) sjednán v pracovní smlouvě jako den nástupu do práce, vzniká pracovní poměr </a:t>
            </a:r>
            <a:r>
              <a:rPr b="0" lang="cs-CZ" sz="1800" spc="-1" strike="noStrike">
                <a:solidFill>
                  <a:srgbClr val="073e87"/>
                </a:solidFill>
                <a:latin typeface="Calibri"/>
              </a:rPr>
              <a:t>(viz ust. § 36 odst. 1 zákoníku práce).</a:t>
            </a:r>
            <a:endParaRPr b="0" lang="cs-CZ" sz="1800" spc="-1" strike="noStrike">
              <a:solidFill>
                <a:srgbClr val="073e87"/>
              </a:solidFill>
              <a:latin typeface="Candara"/>
            </a:endParaRPr>
          </a:p>
          <a:p>
            <a:pPr marL="274320" indent="-274320" algn="just">
              <a:lnSpc>
                <a:spcPct val="100000"/>
              </a:lnSpc>
              <a:spcBef>
                <a:spcPts val="360"/>
              </a:spcBef>
              <a:buClr>
                <a:srgbClr val="31b6fd"/>
              </a:buClr>
              <a:buFont typeface="Symbol"/>
              <a:buChar char=""/>
              <a:tabLst>
                <a:tab algn="l" pos="0"/>
              </a:tabLst>
            </a:pPr>
            <a:r>
              <a:rPr b="0" lang="cs-CZ" sz="1800" spc="-1" strike="noStrike">
                <a:solidFill>
                  <a:srgbClr val="073e87"/>
                </a:solidFill>
                <a:latin typeface="Calibri"/>
              </a:rPr>
              <a:t>Den nástupu do práce může být v pracovní smlouvě sjednán uvedením určitého konkrétního kalendářního dne (např. 1. září 2008, 14. prosince 2009, 1. března 2010), což je nejobvyklejší způsob, nebo jakýmkoliv jiným vhodným způsobem nevzbuzujícím pochybnosti o tom, o který den jde (např. patnáctý den po ukončení studia, den nástupu jiné zaměstnankyně na mateřskou dovolenou atp.). Jako den nástupu může být sjednána také sobota, neděle nebo svátek; nemusí to být nutně den pracovní.</a:t>
            </a:r>
            <a:endParaRPr b="0" lang="cs-CZ" sz="1800" spc="-1" strike="noStrike">
              <a:solidFill>
                <a:srgbClr val="073e87"/>
              </a:solidFill>
              <a:latin typeface="Candara"/>
            </a:endParaRPr>
          </a:p>
          <a:p>
            <a:pPr marL="274320" indent="-274320" algn="just">
              <a:lnSpc>
                <a:spcPct val="100000"/>
              </a:lnSpc>
              <a:spcBef>
                <a:spcPts val="360"/>
              </a:spcBef>
              <a:buClr>
                <a:srgbClr val="31b6fd"/>
              </a:buClr>
              <a:buFont typeface="Symbol"/>
              <a:buChar char=""/>
              <a:tabLst>
                <a:tab algn="l" pos="0"/>
              </a:tabLst>
            </a:pPr>
            <a:r>
              <a:rPr b="0" lang="cs-CZ" sz="1800" spc="-1" strike="noStrike">
                <a:solidFill>
                  <a:srgbClr val="073e87"/>
                </a:solidFill>
                <a:latin typeface="Calibri"/>
              </a:rPr>
              <a:t>Vznik pracovního poměru je vázán na dohodnutý den nástupu do práce, ne až na den, ve kterém poprvé došlo k faktickému výkonu práce.</a:t>
            </a:r>
            <a:endParaRPr b="0" lang="cs-CZ" sz="1800" spc="-1" strike="noStrike">
              <a:solidFill>
                <a:srgbClr val="073e87"/>
              </a:solidFill>
              <a:latin typeface="Candara"/>
            </a:endParaRPr>
          </a:p>
          <a:p>
            <a:pPr marL="274320" indent="-274320" algn="just">
              <a:lnSpc>
                <a:spcPct val="100000"/>
              </a:lnSpc>
              <a:spcBef>
                <a:spcPts val="360"/>
              </a:spcBef>
              <a:buClr>
                <a:srgbClr val="31b6fd"/>
              </a:buClr>
              <a:buFont typeface="Symbol"/>
              <a:buChar char=""/>
              <a:tabLst>
                <a:tab algn="l" pos="0"/>
              </a:tabLst>
            </a:pPr>
            <a:r>
              <a:rPr b="0" lang="cs-CZ" sz="1800" spc="-1" strike="noStrike">
                <a:solidFill>
                  <a:srgbClr val="073e87"/>
                </a:solidFill>
                <a:latin typeface="Calibri"/>
              </a:rPr>
              <a:t>Den nástupu do práce nemusí být shodný s dnem, kdy byla uzavřena pracovní smlouva.</a:t>
            </a:r>
            <a:endParaRPr b="0" lang="cs-CZ" sz="1800" spc="-1" strike="noStrike">
              <a:solidFill>
                <a:srgbClr val="073e87"/>
              </a:solidFill>
              <a:latin typeface="Candara"/>
            </a:endParaRPr>
          </a:p>
        </p:txBody>
      </p:sp>
      <p:sp>
        <p:nvSpPr>
          <p:cNvPr id="136" name="PlaceHolder 2"/>
          <p:cNvSpPr>
            <a:spLocks noGrp="1"/>
          </p:cNvSpPr>
          <p:nvPr>
            <p:ph type="title"/>
          </p:nvPr>
        </p:nvSpPr>
        <p:spPr>
          <a:xfrm>
            <a:off x="457200" y="338400"/>
            <a:ext cx="8229240" cy="1252440"/>
          </a:xfrm>
          <a:prstGeom prst="rect">
            <a:avLst/>
          </a:prstGeom>
          <a:noFill/>
          <a:ln w="0">
            <a:noFill/>
          </a:ln>
        </p:spPr>
        <p:txBody>
          <a:bodyPr anchor="ctr">
            <a:noAutofit/>
          </a:bodyPr>
          <a:p>
            <a:pPr indent="0" algn="ctr">
              <a:lnSpc>
                <a:spcPct val="100000"/>
              </a:lnSpc>
              <a:buNone/>
            </a:pPr>
            <a:r>
              <a:rPr b="0" lang="cs-CZ" sz="4400" spc="-1" strike="noStrike">
                <a:solidFill>
                  <a:srgbClr val="ffffff"/>
                </a:solidFill>
                <a:latin typeface="Candara"/>
              </a:rPr>
              <a:t>Den nástupu do práce</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p:nvPr>
        </p:nvSpPr>
        <p:spPr>
          <a:xfrm>
            <a:off x="871920" y="2675520"/>
            <a:ext cx="7408080" cy="3450240"/>
          </a:xfrm>
          <a:prstGeom prst="rect">
            <a:avLst/>
          </a:prstGeom>
          <a:noFill/>
          <a:ln w="0">
            <a:noFill/>
          </a:ln>
        </p:spPr>
        <p:txBody>
          <a:bodyPr anchor="t">
            <a:noAutofit/>
          </a:bodyPr>
          <a:p>
            <a:pPr indent="0" algn="ctr">
              <a:lnSpc>
                <a:spcPct val="100000"/>
              </a:lnSpc>
              <a:spcBef>
                <a:spcPts val="479"/>
              </a:spcBef>
              <a:buNone/>
            </a:pPr>
            <a:endParaRPr b="0" lang="cs-CZ" sz="2400" spc="-1" strike="noStrike">
              <a:solidFill>
                <a:srgbClr val="073e87"/>
              </a:solidFill>
              <a:latin typeface="Candara"/>
            </a:endParaRPr>
          </a:p>
          <a:p>
            <a:pPr indent="0" algn="ctr">
              <a:lnSpc>
                <a:spcPct val="100000"/>
              </a:lnSpc>
              <a:spcBef>
                <a:spcPts val="479"/>
              </a:spcBef>
              <a:buNone/>
            </a:pPr>
            <a:endParaRPr b="0" lang="cs-CZ" sz="2400" spc="-1" strike="noStrike">
              <a:solidFill>
                <a:srgbClr val="073e87"/>
              </a:solidFill>
              <a:latin typeface="Candara"/>
            </a:endParaRPr>
          </a:p>
          <a:p>
            <a:pPr indent="0" algn="ctr">
              <a:lnSpc>
                <a:spcPct val="100000"/>
              </a:lnSpc>
              <a:spcBef>
                <a:spcPts val="641"/>
              </a:spcBef>
              <a:buNone/>
              <a:tabLst>
                <a:tab algn="l" pos="0"/>
              </a:tabLst>
            </a:pPr>
            <a:endParaRPr b="0" lang="cs-CZ" sz="3200" spc="-1" strike="noStrike">
              <a:solidFill>
                <a:srgbClr val="073e87"/>
              </a:solidFill>
              <a:latin typeface="Candara"/>
            </a:endParaRPr>
          </a:p>
          <a:p>
            <a:pPr indent="0" algn="ctr">
              <a:lnSpc>
                <a:spcPct val="100000"/>
              </a:lnSpc>
              <a:spcBef>
                <a:spcPts val="760"/>
              </a:spcBef>
              <a:buNone/>
              <a:tabLst>
                <a:tab algn="l" pos="0"/>
              </a:tabLst>
            </a:pPr>
            <a:r>
              <a:rPr b="1" lang="cs-CZ" sz="3800" spc="-1" strike="noStrike">
                <a:solidFill>
                  <a:srgbClr val="073e87"/>
                </a:solidFill>
                <a:latin typeface="Calibri"/>
              </a:rPr>
              <a:t>Děkuji za pozornost! </a:t>
            </a:r>
            <a:r>
              <a:rPr b="1" lang="cs-CZ" sz="3800" spc="-1" strike="noStrike">
                <a:solidFill>
                  <a:srgbClr val="073e87"/>
                </a:solidFill>
                <a:latin typeface="Wingdings"/>
              </a:rPr>
              <a:t></a:t>
            </a:r>
            <a:endParaRPr b="0" lang="cs-CZ" sz="3800" spc="-1" strike="noStrike">
              <a:solidFill>
                <a:srgbClr val="073e87"/>
              </a:solidFill>
              <a:latin typeface="Candara"/>
            </a:endParaRPr>
          </a:p>
        </p:txBody>
      </p:sp>
      <p:sp>
        <p:nvSpPr>
          <p:cNvPr id="138" name="PlaceHolder 2"/>
          <p:cNvSpPr>
            <a:spLocks noGrp="1"/>
          </p:cNvSpPr>
          <p:nvPr>
            <p:ph type="title"/>
          </p:nvPr>
        </p:nvSpPr>
        <p:spPr>
          <a:xfrm>
            <a:off x="457200" y="338400"/>
            <a:ext cx="8229240" cy="1252440"/>
          </a:xfrm>
          <a:prstGeom prst="rect">
            <a:avLst/>
          </a:prstGeom>
          <a:noFill/>
          <a:ln w="0">
            <a:noFill/>
          </a:ln>
        </p:spPr>
        <p:txBody>
          <a:bodyPr anchor="ctr">
            <a:noAutofit/>
          </a:bodyPr>
          <a:p>
            <a:pPr indent="0">
              <a:buNone/>
            </a:pPr>
            <a:endParaRPr b="0" lang="cs-CZ" sz="4400" spc="-1" strike="noStrike">
              <a:solidFill>
                <a:srgbClr val="ffffff"/>
              </a:solidFill>
              <a:latin typeface="Candara"/>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PlaceHolder 1"/>
          <p:cNvSpPr>
            <a:spLocks noGrp="1"/>
          </p:cNvSpPr>
          <p:nvPr>
            <p:ph/>
          </p:nvPr>
        </p:nvSpPr>
        <p:spPr>
          <a:xfrm>
            <a:off x="871920" y="2675520"/>
            <a:ext cx="7408080" cy="3450240"/>
          </a:xfrm>
          <a:prstGeom prst="rect">
            <a:avLst/>
          </a:prstGeom>
          <a:noFill/>
          <a:ln w="0">
            <a:noFill/>
          </a:ln>
        </p:spPr>
        <p:txBody>
          <a:bodyPr anchor="t">
            <a:normAutofit fontScale="83000"/>
          </a:bodyPr>
          <a:p>
            <a:pPr marL="245880" indent="-245880">
              <a:lnSpc>
                <a:spcPct val="100000"/>
              </a:lnSpc>
              <a:spcBef>
                <a:spcPts val="479"/>
              </a:spcBef>
              <a:buClr>
                <a:srgbClr val="31b6fd"/>
              </a:buClr>
              <a:buFont typeface="Arial"/>
              <a:buChar char="•"/>
            </a:pPr>
            <a:r>
              <a:rPr b="0" lang="cs-CZ" sz="2400" spc="-1" strike="noStrike">
                <a:solidFill>
                  <a:srgbClr val="073e87"/>
                </a:solidFill>
                <a:latin typeface="Candara"/>
              </a:rPr>
              <a:t>plně v dispozici zaměstnavatele (forma + způsob) X zaměstnavatel limitován zákazem diskriminace </a:t>
            </a: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a:p>
            <a:pPr marL="965520" indent="-965520">
              <a:lnSpc>
                <a:spcPct val="100000"/>
              </a:lnSpc>
              <a:spcBef>
                <a:spcPts val="479"/>
              </a:spcBef>
              <a:buClr>
                <a:srgbClr val="31b6fd"/>
              </a:buClr>
              <a:buFont typeface="Arial"/>
              <a:buChar char="•"/>
            </a:pPr>
            <a:r>
              <a:rPr b="0" lang="cs-CZ" sz="2400" spc="-1" strike="noStrike">
                <a:solidFill>
                  <a:srgbClr val="073e87"/>
                </a:solidFill>
                <a:latin typeface="Candara"/>
              </a:rPr>
              <a:t>zaměstnavatel může vzít při výběru vhodného kandidáta v úvahu </a:t>
            </a:r>
            <a:r>
              <a:rPr b="1" lang="cs-CZ" sz="2400" spc="-1" strike="noStrike">
                <a:solidFill>
                  <a:srgbClr val="ff0000"/>
                </a:solidFill>
                <a:latin typeface="Candara"/>
              </a:rPr>
              <a:t>následující kritéria</a:t>
            </a:r>
            <a:r>
              <a:rPr b="0" lang="cs-CZ" sz="2400" spc="-1" strike="noStrike">
                <a:solidFill>
                  <a:srgbClr val="073e87"/>
                </a:solidFill>
                <a:latin typeface="Candara"/>
              </a:rPr>
              <a:t>:</a:t>
            </a:r>
            <a:endParaRPr b="0" lang="cs-CZ" sz="2400" spc="-1" strike="noStrike">
              <a:solidFill>
                <a:srgbClr val="073e87"/>
              </a:solidFill>
              <a:latin typeface="Candara"/>
            </a:endParaRPr>
          </a:p>
          <a:p>
            <a:pPr marL="409680" indent="-409680">
              <a:lnSpc>
                <a:spcPct val="100000"/>
              </a:lnSpc>
              <a:spcBef>
                <a:spcPts val="479"/>
              </a:spcBef>
              <a:buClr>
                <a:srgbClr val="31b6fd"/>
              </a:buClr>
              <a:buFont typeface="Symbol"/>
              <a:buAutoNum type="alphaLcParenR"/>
            </a:pPr>
            <a:r>
              <a:rPr b="0" lang="cs-CZ" sz="2400" spc="-1" strike="noStrike">
                <a:solidFill>
                  <a:srgbClr val="073e87"/>
                </a:solidFill>
                <a:latin typeface="Candara"/>
              </a:rPr>
              <a:t>kvalifikaci,</a:t>
            </a:r>
            <a:endParaRPr b="0" lang="cs-CZ" sz="2400" spc="-1" strike="noStrike">
              <a:solidFill>
                <a:srgbClr val="073e87"/>
              </a:solidFill>
              <a:latin typeface="Candara"/>
            </a:endParaRPr>
          </a:p>
          <a:p>
            <a:pPr marL="409680" indent="-409680">
              <a:lnSpc>
                <a:spcPct val="100000"/>
              </a:lnSpc>
              <a:spcBef>
                <a:spcPts val="479"/>
              </a:spcBef>
              <a:buClr>
                <a:srgbClr val="31b6fd"/>
              </a:buClr>
              <a:buFont typeface="Symbol"/>
              <a:buAutoNum type="alphaLcParenR"/>
            </a:pPr>
            <a:r>
              <a:rPr b="0" lang="cs-CZ" sz="2400" spc="-1" strike="noStrike">
                <a:solidFill>
                  <a:srgbClr val="073e87"/>
                </a:solidFill>
                <a:latin typeface="Candara"/>
              </a:rPr>
              <a:t>nezbytné požadavky pro výkon práce,</a:t>
            </a:r>
            <a:endParaRPr b="0" lang="cs-CZ" sz="2400" spc="-1" strike="noStrike">
              <a:solidFill>
                <a:srgbClr val="073e87"/>
              </a:solidFill>
              <a:latin typeface="Candara"/>
            </a:endParaRPr>
          </a:p>
          <a:p>
            <a:pPr marL="409680" indent="-409680">
              <a:lnSpc>
                <a:spcPct val="100000"/>
              </a:lnSpc>
              <a:spcBef>
                <a:spcPts val="479"/>
              </a:spcBef>
              <a:buClr>
                <a:srgbClr val="31b6fd"/>
              </a:buClr>
              <a:buFont typeface="Symbol"/>
              <a:buAutoNum type="alphaLcParenR"/>
            </a:pPr>
            <a:r>
              <a:rPr b="0" lang="cs-CZ" sz="2400" spc="-1" strike="noStrike">
                <a:solidFill>
                  <a:srgbClr val="073e87"/>
                </a:solidFill>
                <a:latin typeface="Candara"/>
              </a:rPr>
              <a:t>zvláštní schopnosti,</a:t>
            </a:r>
            <a:endParaRPr b="0" lang="cs-CZ" sz="2400" spc="-1" strike="noStrike">
              <a:solidFill>
                <a:srgbClr val="073e87"/>
              </a:solidFill>
              <a:latin typeface="Candara"/>
            </a:endParaRPr>
          </a:p>
          <a:p>
            <a:pPr marL="409680" indent="-409680">
              <a:lnSpc>
                <a:spcPct val="100000"/>
              </a:lnSpc>
              <a:spcBef>
                <a:spcPts val="479"/>
              </a:spcBef>
              <a:buClr>
                <a:srgbClr val="31b6fd"/>
              </a:buClr>
              <a:buFont typeface="Symbol"/>
              <a:buAutoNum type="alphaLcParenR"/>
            </a:pPr>
            <a:r>
              <a:rPr b="0" lang="cs-CZ" sz="2400" spc="-1" strike="noStrike">
                <a:solidFill>
                  <a:srgbClr val="073e87"/>
                </a:solidFill>
                <a:latin typeface="Candara"/>
              </a:rPr>
              <a:t>jiné požadavky stanovené zvl. pr. př. (např. zákon. č. 95/2004 Sb.)</a:t>
            </a: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p:txBody>
      </p:sp>
      <p:sp>
        <p:nvSpPr>
          <p:cNvPr id="106" name="PlaceHolder 2"/>
          <p:cNvSpPr>
            <a:spLocks noGrp="1"/>
          </p:cNvSpPr>
          <p:nvPr>
            <p:ph type="title"/>
          </p:nvPr>
        </p:nvSpPr>
        <p:spPr>
          <a:xfrm>
            <a:off x="457200" y="338400"/>
            <a:ext cx="8229240" cy="1252440"/>
          </a:xfrm>
          <a:prstGeom prst="rect">
            <a:avLst/>
          </a:prstGeom>
          <a:noFill/>
          <a:ln w="0">
            <a:noFill/>
          </a:ln>
        </p:spPr>
        <p:txBody>
          <a:bodyPr anchor="ctr">
            <a:noAutofit/>
          </a:bodyPr>
          <a:p>
            <a:pPr indent="0" algn="ctr">
              <a:lnSpc>
                <a:spcPct val="100000"/>
              </a:lnSpc>
              <a:buNone/>
            </a:pPr>
            <a:r>
              <a:rPr b="0" lang="cs-CZ" sz="4400" spc="-1" strike="noStrike">
                <a:solidFill>
                  <a:srgbClr val="ffffff"/>
                </a:solidFill>
                <a:latin typeface="Candara"/>
              </a:rPr>
              <a:t>Výběr zaměstnance (§ 30)</a:t>
            </a:r>
            <a:endParaRPr b="0" lang="cs-CZ" sz="4400" spc="-1" strike="noStrike">
              <a:solidFill>
                <a:srgbClr val="000000"/>
              </a:solidFill>
              <a:latin typeface="Candara"/>
            </a:endParaRPr>
          </a:p>
        </p:txBody>
      </p:sp>
      <p:sp>
        <p:nvSpPr>
          <p:cNvPr id="107" name="Šipka doprava 3"/>
          <p:cNvSpPr/>
          <p:nvPr/>
        </p:nvSpPr>
        <p:spPr>
          <a:xfrm>
            <a:off x="953280" y="3596760"/>
            <a:ext cx="978120" cy="484200"/>
          </a:xfrm>
          <a:prstGeom prst="rightArrow">
            <a:avLst>
              <a:gd name="adj1" fmla="val 50000"/>
              <a:gd name="adj2" fmla="val 50000"/>
            </a:avLst>
          </a:prstGeom>
          <a:solidFill>
            <a:srgbClr val="31b6fd"/>
          </a:solidFill>
          <a:ln>
            <a:solidFill>
              <a:srgbClr val="195e84"/>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cs-CZ" sz="1800" spc="-1" strike="noStrike">
              <a:solidFill>
                <a:schemeClr val="lt1"/>
              </a:solidFill>
              <a:latin typeface="Candara"/>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PlaceHolder 1"/>
          <p:cNvSpPr>
            <a:spLocks noGrp="1"/>
          </p:cNvSpPr>
          <p:nvPr>
            <p:ph/>
          </p:nvPr>
        </p:nvSpPr>
        <p:spPr>
          <a:xfrm>
            <a:off x="871920" y="2675520"/>
            <a:ext cx="7408080" cy="3450240"/>
          </a:xfrm>
          <a:prstGeom prst="rect">
            <a:avLst/>
          </a:prstGeom>
          <a:noFill/>
          <a:ln w="0">
            <a:noFill/>
          </a:ln>
        </p:spPr>
        <p:txBody>
          <a:bodyPr anchor="t">
            <a:normAutofit/>
          </a:bodyPr>
          <a:p>
            <a:pPr marL="274320" indent="-274320" algn="just">
              <a:lnSpc>
                <a:spcPct val="100000"/>
              </a:lnSpc>
              <a:spcBef>
                <a:spcPts val="479"/>
              </a:spcBef>
              <a:buClr>
                <a:srgbClr val="31b6fd"/>
              </a:buClr>
              <a:buFont typeface="Arial"/>
              <a:buChar char="•"/>
            </a:pPr>
            <a:r>
              <a:rPr b="0" lang="cs-CZ" sz="2400" spc="-1" strike="noStrike">
                <a:solidFill>
                  <a:srgbClr val="073e87"/>
                </a:solidFill>
                <a:latin typeface="Candara"/>
              </a:rPr>
              <a:t>při výběru zaměstnance je zaměstnavatel limitován § 4 </a:t>
            </a:r>
            <a:r>
              <a:rPr b="1" lang="cs-CZ" sz="2400" spc="-1" strike="noStrike">
                <a:solidFill>
                  <a:srgbClr val="ff0000"/>
                </a:solidFill>
                <a:latin typeface="Candara"/>
              </a:rPr>
              <a:t>zákona o zaměstnanosti</a:t>
            </a:r>
            <a:r>
              <a:rPr b="0" lang="cs-CZ" sz="2400" spc="-1" strike="noStrike">
                <a:solidFill>
                  <a:srgbClr val="073e87"/>
                </a:solidFill>
                <a:latin typeface="Candara"/>
              </a:rPr>
              <a:t>, který zakotvuje zásadu </a:t>
            </a:r>
            <a:r>
              <a:rPr b="0" i="1" lang="cs-CZ" sz="2400" spc="-1" strike="noStrike">
                <a:solidFill>
                  <a:srgbClr val="073e87"/>
                </a:solidFill>
                <a:latin typeface="Candara"/>
              </a:rPr>
              <a:t>rovného zacházení a zákaz diskriminace </a:t>
            </a:r>
            <a:r>
              <a:rPr b="1" i="1" lang="cs-CZ" sz="2400" spc="-1" strike="noStrike">
                <a:solidFill>
                  <a:srgbClr val="ff0000"/>
                </a:solidFill>
                <a:latin typeface="Candara"/>
              </a:rPr>
              <a:t>při uplatňování práva na zaměstnání</a:t>
            </a: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p:txBody>
      </p:sp>
      <p:sp>
        <p:nvSpPr>
          <p:cNvPr id="109" name="PlaceHolder 2"/>
          <p:cNvSpPr>
            <a:spLocks noGrp="1"/>
          </p:cNvSpPr>
          <p:nvPr>
            <p:ph type="title"/>
          </p:nvPr>
        </p:nvSpPr>
        <p:spPr>
          <a:xfrm>
            <a:off x="457200" y="338400"/>
            <a:ext cx="8229240" cy="1252440"/>
          </a:xfrm>
          <a:prstGeom prst="rect">
            <a:avLst/>
          </a:prstGeom>
          <a:noFill/>
          <a:ln w="0">
            <a:noFill/>
          </a:ln>
        </p:spPr>
        <p:txBody>
          <a:bodyPr anchor="ctr">
            <a:normAutofit fontScale="85000"/>
          </a:bodyPr>
          <a:p>
            <a:pPr indent="0" algn="ctr">
              <a:lnSpc>
                <a:spcPct val="100000"/>
              </a:lnSpc>
              <a:buNone/>
            </a:pPr>
            <a:r>
              <a:rPr b="0" lang="cs-CZ" sz="4400" spc="-1" strike="noStrike">
                <a:solidFill>
                  <a:srgbClr val="ffffff"/>
                </a:solidFill>
                <a:latin typeface="Candara"/>
              </a:rPr>
              <a:t>Výběr zaměstnance (§ 30),</a:t>
            </a:r>
            <a:br>
              <a:rPr sz="4400"/>
            </a:br>
            <a:r>
              <a:rPr b="0" lang="cs-CZ" sz="4400" spc="-1" strike="noStrike">
                <a:solidFill>
                  <a:srgbClr val="ffffff"/>
                </a:solidFill>
                <a:latin typeface="Candara"/>
              </a:rPr>
              <a:t>zákaz diskriminace, rovné zacházení</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PlaceHolder 1"/>
          <p:cNvSpPr>
            <a:spLocks noGrp="1"/>
          </p:cNvSpPr>
          <p:nvPr>
            <p:ph/>
          </p:nvPr>
        </p:nvSpPr>
        <p:spPr>
          <a:xfrm>
            <a:off x="871920" y="2675520"/>
            <a:ext cx="7408080" cy="3450240"/>
          </a:xfrm>
          <a:prstGeom prst="rect">
            <a:avLst/>
          </a:prstGeom>
          <a:noFill/>
          <a:ln w="0">
            <a:noFill/>
          </a:ln>
        </p:spPr>
        <p:txBody>
          <a:bodyPr anchor="t">
            <a:noAutofit/>
          </a:bodyPr>
          <a:p>
            <a:pPr marL="274320" indent="-274320" algn="just">
              <a:lnSpc>
                <a:spcPct val="100000"/>
              </a:lnSpc>
              <a:spcBef>
                <a:spcPts val="479"/>
              </a:spcBef>
              <a:buClr>
                <a:srgbClr val="31b6fd"/>
              </a:buClr>
              <a:buFont typeface="Arial"/>
              <a:buChar char="•"/>
            </a:pPr>
            <a:r>
              <a:rPr b="0" lang="cs-CZ" sz="2400" spc="-1" strike="noStrike">
                <a:solidFill>
                  <a:srgbClr val="ff0000"/>
                </a:solidFill>
                <a:latin typeface="Candara"/>
              </a:rPr>
              <a:t>údaje</a:t>
            </a:r>
            <a:r>
              <a:rPr b="0" lang="cs-CZ" sz="2400" spc="-1" strike="noStrike">
                <a:solidFill>
                  <a:srgbClr val="073e87"/>
                </a:solidFill>
                <a:latin typeface="Candara"/>
              </a:rPr>
              <a:t>, které zaměstnavatel vyžaduje před uzavřením pracovního poměru </a:t>
            </a:r>
            <a:r>
              <a:rPr b="0" lang="cs-CZ" sz="2400" spc="-1" strike="noStrike">
                <a:solidFill>
                  <a:srgbClr val="ff0000"/>
                </a:solidFill>
                <a:latin typeface="Candara"/>
              </a:rPr>
              <a:t>musí bezprostředně souviset s uzavřením pracovní smlouvy</a:t>
            </a:r>
            <a:endParaRPr b="0" lang="cs-CZ" sz="2400" spc="-1" strike="noStrike">
              <a:solidFill>
                <a:srgbClr val="073e87"/>
              </a:solidFill>
              <a:latin typeface="Candara"/>
            </a:endParaRPr>
          </a:p>
          <a:p>
            <a:pPr indent="0" algn="just">
              <a:lnSpc>
                <a:spcPct val="100000"/>
              </a:lnSpc>
              <a:spcBef>
                <a:spcPts val="479"/>
              </a:spcBef>
              <a:buNone/>
            </a:pPr>
            <a:endParaRPr b="0" lang="cs-CZ" sz="2400" spc="-1" strike="noStrike">
              <a:solidFill>
                <a:srgbClr val="073e87"/>
              </a:solidFill>
              <a:latin typeface="Candara"/>
            </a:endParaRPr>
          </a:p>
          <a:p>
            <a:pPr marL="274320" indent="-274320" algn="just">
              <a:lnSpc>
                <a:spcPct val="100000"/>
              </a:lnSpc>
              <a:spcBef>
                <a:spcPts val="479"/>
              </a:spcBef>
              <a:buClr>
                <a:srgbClr val="31b6fd"/>
              </a:buClr>
              <a:buFont typeface="Arial"/>
              <a:buChar char="•"/>
            </a:pPr>
            <a:r>
              <a:rPr b="0" lang="cs-CZ" sz="2400" spc="-1" strike="noStrike">
                <a:solidFill>
                  <a:srgbClr val="073e87"/>
                </a:solidFill>
                <a:latin typeface="Candara"/>
              </a:rPr>
              <a:t>§ 316 odst. 4 -&gt; demonstr. výčet informací, kt. dle zákonodárce nesouvisí bezprostř. s uzavřením PS</a:t>
            </a: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p:txBody>
      </p:sp>
      <p:sp>
        <p:nvSpPr>
          <p:cNvPr id="111" name="PlaceHolder 2"/>
          <p:cNvSpPr>
            <a:spLocks noGrp="1"/>
          </p:cNvSpPr>
          <p:nvPr>
            <p:ph type="title"/>
          </p:nvPr>
        </p:nvSpPr>
        <p:spPr>
          <a:xfrm>
            <a:off x="457200" y="338400"/>
            <a:ext cx="8229240" cy="1252440"/>
          </a:xfrm>
          <a:prstGeom prst="rect">
            <a:avLst/>
          </a:prstGeom>
          <a:noFill/>
          <a:ln w="0">
            <a:noFill/>
          </a:ln>
        </p:spPr>
        <p:txBody>
          <a:bodyPr anchor="ctr">
            <a:normAutofit fontScale="86000"/>
          </a:bodyPr>
          <a:p>
            <a:pPr indent="0" algn="ctr">
              <a:lnSpc>
                <a:spcPct val="100000"/>
              </a:lnSpc>
              <a:buNone/>
            </a:pPr>
            <a:r>
              <a:rPr b="0" lang="cs-CZ" sz="4400" spc="-1" strike="noStrike">
                <a:solidFill>
                  <a:srgbClr val="ffffff"/>
                </a:solidFill>
                <a:latin typeface="Candara"/>
              </a:rPr>
              <a:t>Údaje před vznikem pracovního poměru (§ 30 odst. 2)</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PlaceHolder 1"/>
          <p:cNvSpPr>
            <a:spLocks noGrp="1"/>
          </p:cNvSpPr>
          <p:nvPr>
            <p:ph/>
          </p:nvPr>
        </p:nvSpPr>
        <p:spPr>
          <a:xfrm>
            <a:off x="871920" y="2675520"/>
            <a:ext cx="7408080" cy="3450240"/>
          </a:xfrm>
          <a:prstGeom prst="rect">
            <a:avLst/>
          </a:prstGeom>
          <a:noFill/>
          <a:ln w="0">
            <a:noFill/>
          </a:ln>
        </p:spPr>
        <p:txBody>
          <a:bodyPr anchor="t">
            <a:noAutofit/>
          </a:bodyPr>
          <a:p>
            <a:pPr indent="0">
              <a:lnSpc>
                <a:spcPct val="100000"/>
              </a:lnSpc>
              <a:spcBef>
                <a:spcPts val="479"/>
              </a:spcBef>
              <a:buNone/>
            </a:pP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p:txBody>
      </p:sp>
      <p:sp>
        <p:nvSpPr>
          <p:cNvPr id="113" name="PlaceHolder 2"/>
          <p:cNvSpPr>
            <a:spLocks noGrp="1"/>
          </p:cNvSpPr>
          <p:nvPr>
            <p:ph type="title"/>
          </p:nvPr>
        </p:nvSpPr>
        <p:spPr>
          <a:xfrm>
            <a:off x="457200" y="338400"/>
            <a:ext cx="8229240" cy="1252440"/>
          </a:xfrm>
          <a:prstGeom prst="rect">
            <a:avLst/>
          </a:prstGeom>
          <a:noFill/>
          <a:ln w="0">
            <a:noFill/>
          </a:ln>
        </p:spPr>
        <p:txBody>
          <a:bodyPr anchor="ctr">
            <a:normAutofit fontScale="86000"/>
          </a:bodyPr>
          <a:p>
            <a:pPr indent="0" algn="ctr">
              <a:lnSpc>
                <a:spcPct val="100000"/>
              </a:lnSpc>
              <a:buNone/>
            </a:pPr>
            <a:r>
              <a:rPr b="0" lang="cs-CZ" sz="4400" spc="-1" strike="noStrike">
                <a:solidFill>
                  <a:srgbClr val="ffffff"/>
                </a:solidFill>
                <a:latin typeface="Candara"/>
              </a:rPr>
              <a:t>Údaje před vznikem pracovního poměru (§ 30/2 + § 316/4)</a:t>
            </a:r>
            <a:endParaRPr b="0" lang="cs-CZ" sz="4400" spc="-1" strike="noStrike">
              <a:solidFill>
                <a:srgbClr val="000000"/>
              </a:solidFill>
              <a:latin typeface="Candara"/>
            </a:endParaRPr>
          </a:p>
        </p:txBody>
      </p:sp>
      <p:graphicFrame>
        <p:nvGraphicFramePr>
          <p:cNvPr id="114" name="Tabulka 3"/>
          <p:cNvGraphicFramePr/>
          <p:nvPr/>
        </p:nvGraphicFramePr>
        <p:xfrm>
          <a:off x="1547640" y="2709000"/>
          <a:ext cx="6095520" cy="3166200"/>
        </p:xfrm>
        <a:graphic>
          <a:graphicData uri="http://schemas.openxmlformats.org/drawingml/2006/table">
            <a:tbl>
              <a:tblPr/>
              <a:tblGrid>
                <a:gridCol w="3024000"/>
                <a:gridCol w="3071520"/>
              </a:tblGrid>
              <a:tr h="370800">
                <a:tc>
                  <a:txBody>
                    <a:bodyPr anchor="t">
                      <a:noAutofit/>
                    </a:bodyPr>
                    <a:p>
                      <a:pPr algn="ctr">
                        <a:lnSpc>
                          <a:spcPct val="100000"/>
                        </a:lnSpc>
                      </a:pPr>
                      <a:r>
                        <a:rPr b="1" lang="cs-CZ" sz="1800" spc="-1" strike="noStrike">
                          <a:solidFill>
                            <a:schemeClr val="lt1"/>
                          </a:solidFill>
                          <a:latin typeface="Candara"/>
                        </a:rPr>
                        <a:t>Údaje, kt. nelze požadovat nikdy</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c>
                  <a:txBody>
                    <a:bodyPr anchor="t">
                      <a:noAutofit/>
                    </a:bodyPr>
                    <a:p>
                      <a:pPr algn="ctr">
                        <a:lnSpc>
                          <a:spcPct val="100000"/>
                        </a:lnSpc>
                      </a:pPr>
                      <a:r>
                        <a:rPr b="1" lang="cs-CZ" sz="1800" spc="-1" strike="noStrike">
                          <a:solidFill>
                            <a:schemeClr val="lt1"/>
                          </a:solidFill>
                          <a:latin typeface="Candara"/>
                        </a:rPr>
                        <a:t>Údaje, kt. lze požadovat, jen je-li dán </a:t>
                      </a:r>
                      <a:r>
                        <a:rPr b="1" lang="cs-CZ" sz="1800" spc="-1" strike="noStrike">
                          <a:solidFill>
                            <a:srgbClr val="ff0000"/>
                          </a:solidFill>
                          <a:latin typeface="Candara"/>
                        </a:rPr>
                        <a:t>věcný důvod </a:t>
                      </a:r>
                      <a:r>
                        <a:rPr b="1" lang="cs-CZ" sz="1800" spc="-1" strike="noStrike">
                          <a:solidFill>
                            <a:schemeClr val="lt1"/>
                          </a:solidFill>
                          <a:latin typeface="Candara"/>
                        </a:rPr>
                        <a:t>spočívající v povaze práce</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r>
              <a:tr h="370800">
                <a:tc>
                  <a:txBody>
                    <a:bodyPr anchor="t">
                      <a:noAutofit/>
                    </a:bodyPr>
                    <a:p>
                      <a:pPr algn="ctr">
                        <a:lnSpc>
                          <a:spcPct val="100000"/>
                        </a:lnSpc>
                      </a:pPr>
                      <a:r>
                        <a:rPr b="0" lang="cs-CZ" sz="1800" spc="-1" strike="noStrike">
                          <a:solidFill>
                            <a:schemeClr val="dk1"/>
                          </a:solidFill>
                          <a:latin typeface="Candara"/>
                        </a:rPr>
                        <a:t>sexuální orientace</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cde5fe"/>
                    </a:solidFill>
                  </a:tcPr>
                </a:tc>
                <a:tc>
                  <a:txBody>
                    <a:bodyPr anchor="t">
                      <a:noAutofit/>
                    </a:bodyPr>
                    <a:p>
                      <a:pPr algn="ctr">
                        <a:lnSpc>
                          <a:spcPct val="100000"/>
                        </a:lnSpc>
                      </a:pPr>
                      <a:r>
                        <a:rPr b="0" lang="cs-CZ" sz="1800" spc="-1" strike="noStrike">
                          <a:solidFill>
                            <a:schemeClr val="dk1"/>
                          </a:solidFill>
                          <a:latin typeface="Candara"/>
                        </a:rPr>
                        <a:t>těhotenství</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cde5fe"/>
                    </a:solidFill>
                  </a:tcPr>
                </a:tc>
              </a:tr>
              <a:tr h="370800">
                <a:tc>
                  <a:txBody>
                    <a:bodyPr anchor="t">
                      <a:noAutofit/>
                    </a:bodyPr>
                    <a:p>
                      <a:pPr algn="ctr">
                        <a:lnSpc>
                          <a:spcPct val="100000"/>
                        </a:lnSpc>
                      </a:pPr>
                      <a:r>
                        <a:rPr b="0" lang="cs-CZ" sz="1800" spc="-1" strike="noStrike">
                          <a:solidFill>
                            <a:schemeClr val="dk1"/>
                          </a:solidFill>
                          <a:latin typeface="Candara"/>
                        </a:rPr>
                        <a:t>původ</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7f2fe"/>
                    </a:solidFill>
                  </a:tcPr>
                </a:tc>
                <a:tc>
                  <a:txBody>
                    <a:bodyPr anchor="t">
                      <a:noAutofit/>
                    </a:bodyPr>
                    <a:p>
                      <a:pPr algn="ctr">
                        <a:lnSpc>
                          <a:spcPct val="100000"/>
                        </a:lnSpc>
                      </a:pPr>
                      <a:r>
                        <a:rPr b="0" lang="cs-CZ" sz="1800" spc="-1" strike="noStrike">
                          <a:solidFill>
                            <a:schemeClr val="dk1"/>
                          </a:solidFill>
                          <a:latin typeface="Candara"/>
                        </a:rPr>
                        <a:t>rodinné poměry</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7f2fe"/>
                    </a:solidFill>
                  </a:tcPr>
                </a:tc>
              </a:tr>
              <a:tr h="370800">
                <a:tc>
                  <a:txBody>
                    <a:bodyPr anchor="t">
                      <a:noAutofit/>
                    </a:bodyPr>
                    <a:p>
                      <a:pPr algn="ctr">
                        <a:lnSpc>
                          <a:spcPct val="100000"/>
                        </a:lnSpc>
                      </a:pPr>
                      <a:r>
                        <a:rPr b="0" lang="cs-CZ" sz="1800" spc="-1" strike="noStrike">
                          <a:solidFill>
                            <a:schemeClr val="dk1"/>
                          </a:solidFill>
                          <a:latin typeface="Candara"/>
                        </a:rPr>
                        <a:t>členství v odborové organizaci</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cde5fe"/>
                    </a:solidFill>
                  </a:tcPr>
                </a:tc>
                <a:tc>
                  <a:txBody>
                    <a:bodyPr anchor="t">
                      <a:noAutofit/>
                    </a:bodyPr>
                    <a:p>
                      <a:pPr algn="ctr">
                        <a:lnSpc>
                          <a:spcPct val="100000"/>
                        </a:lnSpc>
                      </a:pPr>
                      <a:r>
                        <a:rPr b="0" lang="cs-CZ" sz="1800" spc="-1" strike="noStrike">
                          <a:solidFill>
                            <a:schemeClr val="dk1"/>
                          </a:solidFill>
                          <a:latin typeface="Candara"/>
                        </a:rPr>
                        <a:t>majetkové poměry</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cde5fe"/>
                    </a:solidFill>
                  </a:tcPr>
                </a:tc>
              </a:tr>
              <a:tr h="370800">
                <a:tc>
                  <a:txBody>
                    <a:bodyPr anchor="t">
                      <a:noAutofit/>
                    </a:bodyPr>
                    <a:p>
                      <a:pPr algn="ctr">
                        <a:lnSpc>
                          <a:spcPct val="100000"/>
                        </a:lnSpc>
                      </a:pPr>
                      <a:r>
                        <a:rPr b="0" lang="cs-CZ" sz="1800" spc="-1" strike="noStrike">
                          <a:solidFill>
                            <a:schemeClr val="dk1"/>
                          </a:solidFill>
                          <a:latin typeface="Candara"/>
                        </a:rPr>
                        <a:t>členství v politických stranách nebo hnutích</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7f2fe"/>
                    </a:solidFill>
                  </a:tcPr>
                </a:tc>
                <a:tc>
                  <a:txBody>
                    <a:bodyPr anchor="t">
                      <a:noAutofit/>
                    </a:bodyPr>
                    <a:p>
                      <a:pPr algn="ctr">
                        <a:lnSpc>
                          <a:spcPct val="100000"/>
                        </a:lnSpc>
                      </a:pPr>
                      <a:r>
                        <a:rPr b="0" lang="cs-CZ" sz="1800" spc="-1" strike="noStrike">
                          <a:solidFill>
                            <a:schemeClr val="dk1"/>
                          </a:solidFill>
                          <a:latin typeface="Candara"/>
                        </a:rPr>
                        <a:t>trestněprávní bezúhonnost</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7f2fe"/>
                    </a:solidFill>
                  </a:tcPr>
                </a:tc>
              </a:tr>
              <a:tr h="370800">
                <a:tc>
                  <a:txBody>
                    <a:bodyPr anchor="t">
                      <a:noAutofit/>
                    </a:bodyPr>
                    <a:p>
                      <a:pPr algn="ctr">
                        <a:lnSpc>
                          <a:spcPct val="100000"/>
                        </a:lnSpc>
                      </a:pPr>
                      <a:r>
                        <a:rPr b="0" lang="cs-CZ" sz="1800" spc="-1" strike="noStrike">
                          <a:solidFill>
                            <a:schemeClr val="dk1"/>
                          </a:solidFill>
                          <a:latin typeface="Candara"/>
                        </a:rPr>
                        <a:t>příslušnost k církvi nebo náboženské společnosti</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cde5fe"/>
                    </a:solidFill>
                  </a:tcPr>
                </a:tc>
                <a:tc>
                  <a:txBody>
                    <a:bodyPr anchor="t">
                      <a:noAutofit/>
                    </a:bodyPr>
                    <a:p>
                      <a:endParaRPr b="0" lang="cs-CZ" sz="1800" spc="-1" strike="noStrike">
                        <a:solidFill>
                          <a:schemeClr val="dk1"/>
                        </a:solidFill>
                        <a:latin typeface="Candara"/>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cde5fe"/>
                    </a:solidFill>
                  </a:tcPr>
                </a:tc>
              </a:tr>
            </a:tbl>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PlaceHolder 1"/>
          <p:cNvSpPr>
            <a:spLocks noGrp="1"/>
          </p:cNvSpPr>
          <p:nvPr>
            <p:ph/>
          </p:nvPr>
        </p:nvSpPr>
        <p:spPr>
          <a:xfrm>
            <a:off x="871920" y="2675520"/>
            <a:ext cx="7408080" cy="3450240"/>
          </a:xfrm>
          <a:prstGeom prst="rect">
            <a:avLst/>
          </a:prstGeom>
          <a:noFill/>
          <a:ln w="0">
            <a:noFill/>
          </a:ln>
        </p:spPr>
        <p:txBody>
          <a:bodyPr anchor="t">
            <a:normAutofit/>
          </a:bodyPr>
          <a:p>
            <a:pPr marL="274320" indent="-274320" algn="just">
              <a:lnSpc>
                <a:spcPct val="100000"/>
              </a:lnSpc>
              <a:spcBef>
                <a:spcPts val="479"/>
              </a:spcBef>
              <a:buClr>
                <a:srgbClr val="31b6fd"/>
              </a:buClr>
              <a:buFont typeface="Arial"/>
              <a:buChar char="•"/>
            </a:pPr>
            <a:r>
              <a:rPr b="0" lang="cs-CZ" sz="2400" spc="-1" strike="noStrike">
                <a:solidFill>
                  <a:srgbClr val="073e87"/>
                </a:solidFill>
                <a:latin typeface="Candara"/>
              </a:rPr>
              <a:t>zaměstnavatel je povinen </a:t>
            </a:r>
            <a:r>
              <a:rPr b="0" lang="cs-CZ" sz="2400" spc="-1" strike="noStrike">
                <a:solidFill>
                  <a:srgbClr val="ff0000"/>
                </a:solidFill>
                <a:latin typeface="Candara"/>
              </a:rPr>
              <a:t>před uzavřením pracovní smlouvy seznámit</a:t>
            </a:r>
            <a:r>
              <a:rPr b="0" lang="cs-CZ" sz="2400" spc="-1" strike="noStrike">
                <a:solidFill>
                  <a:srgbClr val="073e87"/>
                </a:solidFill>
                <a:latin typeface="Candara"/>
              </a:rPr>
              <a:t> fyzickou osobu:</a:t>
            </a:r>
            <a:endParaRPr b="0" lang="cs-CZ" sz="2400" spc="-1" strike="noStrike">
              <a:solidFill>
                <a:srgbClr val="073e87"/>
              </a:solidFill>
              <a:latin typeface="Candara"/>
            </a:endParaRPr>
          </a:p>
          <a:p>
            <a:pPr marL="457200" indent="-457200">
              <a:lnSpc>
                <a:spcPct val="100000"/>
              </a:lnSpc>
              <a:spcBef>
                <a:spcPts val="479"/>
              </a:spcBef>
              <a:buClr>
                <a:srgbClr val="31b6fd"/>
              </a:buClr>
              <a:buFont typeface="Symbol"/>
              <a:buAutoNum type="alphaLcParenR"/>
            </a:pPr>
            <a:r>
              <a:rPr b="0" lang="cs-CZ" sz="2400" spc="-1" strike="noStrike">
                <a:solidFill>
                  <a:srgbClr val="073e87"/>
                </a:solidFill>
                <a:latin typeface="Candara"/>
              </a:rPr>
              <a:t>s právy a povinnostmi, kt. by pro ni z pracovní smlouvy, popř. ze jmenování na pracovní  místo vyplynuly,</a:t>
            </a:r>
            <a:endParaRPr b="0" lang="cs-CZ" sz="2400" spc="-1" strike="noStrike">
              <a:solidFill>
                <a:srgbClr val="073e87"/>
              </a:solidFill>
              <a:latin typeface="Candara"/>
            </a:endParaRPr>
          </a:p>
          <a:p>
            <a:pPr marL="457200" indent="-457200">
              <a:lnSpc>
                <a:spcPct val="100000"/>
              </a:lnSpc>
              <a:spcBef>
                <a:spcPts val="479"/>
              </a:spcBef>
              <a:buClr>
                <a:srgbClr val="31b6fd"/>
              </a:buClr>
              <a:buFont typeface="Symbol"/>
              <a:buAutoNum type="alphaLcParenR"/>
            </a:pPr>
            <a:r>
              <a:rPr b="0" lang="cs-CZ" sz="2400" spc="-1" strike="noStrike">
                <a:solidFill>
                  <a:srgbClr val="073e87"/>
                </a:solidFill>
                <a:latin typeface="Candara"/>
              </a:rPr>
              <a:t>s pracovními podmínkami,</a:t>
            </a:r>
            <a:endParaRPr b="0" lang="cs-CZ" sz="2400" spc="-1" strike="noStrike">
              <a:solidFill>
                <a:srgbClr val="073e87"/>
              </a:solidFill>
              <a:latin typeface="Candara"/>
            </a:endParaRPr>
          </a:p>
          <a:p>
            <a:pPr marL="457200" indent="-457200">
              <a:lnSpc>
                <a:spcPct val="100000"/>
              </a:lnSpc>
              <a:spcBef>
                <a:spcPts val="479"/>
              </a:spcBef>
              <a:buClr>
                <a:srgbClr val="31b6fd"/>
              </a:buClr>
              <a:buFont typeface="Symbol"/>
              <a:buAutoNum type="alphaLcParenR"/>
            </a:pPr>
            <a:r>
              <a:rPr b="0" lang="cs-CZ" sz="2400" spc="-1" strike="noStrike">
                <a:solidFill>
                  <a:srgbClr val="073e87"/>
                </a:solidFill>
                <a:latin typeface="Candara"/>
              </a:rPr>
              <a:t>podmínkami odměňování (§ 113 odst. 3 ZP)</a:t>
            </a:r>
            <a:endParaRPr b="0" lang="cs-CZ" sz="2400" spc="-1" strike="noStrike">
              <a:solidFill>
                <a:srgbClr val="073e87"/>
              </a:solidFill>
              <a:latin typeface="Candara"/>
            </a:endParaRPr>
          </a:p>
          <a:p>
            <a:pPr marL="457200" indent="-457200">
              <a:lnSpc>
                <a:spcPct val="100000"/>
              </a:lnSpc>
              <a:spcBef>
                <a:spcPts val="479"/>
              </a:spcBef>
              <a:buClr>
                <a:srgbClr val="31b6fd"/>
              </a:buClr>
              <a:buFont typeface="Symbol"/>
              <a:buAutoNum type="alphaLcParenR"/>
            </a:pPr>
            <a:r>
              <a:rPr b="0" lang="cs-CZ" sz="2400" spc="-1" strike="noStrike">
                <a:solidFill>
                  <a:srgbClr val="073e87"/>
                </a:solidFill>
                <a:latin typeface="Candara"/>
              </a:rPr>
              <a:t>povinnostmi, kt. vyplývají ze zvl. pr. př.</a:t>
            </a: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p:txBody>
      </p:sp>
      <p:sp>
        <p:nvSpPr>
          <p:cNvPr id="116" name="PlaceHolder 2"/>
          <p:cNvSpPr>
            <a:spLocks noGrp="1"/>
          </p:cNvSpPr>
          <p:nvPr>
            <p:ph type="title"/>
          </p:nvPr>
        </p:nvSpPr>
        <p:spPr>
          <a:xfrm>
            <a:off x="457200" y="338400"/>
            <a:ext cx="8229240" cy="1252440"/>
          </a:xfrm>
          <a:prstGeom prst="rect">
            <a:avLst/>
          </a:prstGeom>
          <a:noFill/>
          <a:ln w="0">
            <a:noFill/>
          </a:ln>
        </p:spPr>
        <p:txBody>
          <a:bodyPr anchor="ctr">
            <a:normAutofit fontScale="85000"/>
          </a:bodyPr>
          <a:p>
            <a:pPr indent="0" algn="ctr">
              <a:lnSpc>
                <a:spcPct val="100000"/>
              </a:lnSpc>
              <a:buNone/>
            </a:pPr>
            <a:r>
              <a:rPr b="0" lang="cs-CZ" sz="4400" spc="-1" strike="noStrike">
                <a:solidFill>
                  <a:srgbClr val="ffffff"/>
                </a:solidFill>
                <a:latin typeface="Candara"/>
              </a:rPr>
              <a:t>Seznámení uchazeče o zaměstnání s právy a povinnostmi (§ 31)</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PlaceHolder 1"/>
          <p:cNvSpPr>
            <a:spLocks noGrp="1"/>
          </p:cNvSpPr>
          <p:nvPr>
            <p:ph/>
          </p:nvPr>
        </p:nvSpPr>
        <p:spPr>
          <a:xfrm>
            <a:off x="871920" y="2675520"/>
            <a:ext cx="7408080" cy="3450240"/>
          </a:xfrm>
          <a:prstGeom prst="rect">
            <a:avLst/>
          </a:prstGeom>
          <a:noFill/>
          <a:ln w="0">
            <a:noFill/>
          </a:ln>
        </p:spPr>
        <p:txBody>
          <a:bodyPr anchor="t">
            <a:normAutofit/>
          </a:bodyPr>
          <a:p>
            <a:pPr marL="274320" indent="-274320" algn="just">
              <a:lnSpc>
                <a:spcPct val="100000"/>
              </a:lnSpc>
              <a:spcBef>
                <a:spcPts val="561"/>
              </a:spcBef>
              <a:buClr>
                <a:srgbClr val="31b6fd"/>
              </a:buClr>
              <a:buFont typeface="Arial"/>
              <a:buChar char="•"/>
            </a:pPr>
            <a:r>
              <a:rPr b="0" lang="cs-CZ" sz="2800" spc="-1" strike="noStrike">
                <a:solidFill>
                  <a:srgbClr val="ff0000"/>
                </a:solidFill>
                <a:latin typeface="Candara"/>
              </a:rPr>
              <a:t>forma</a:t>
            </a:r>
            <a:r>
              <a:rPr b="0" lang="cs-CZ" sz="2800" spc="-1" strike="noStrike">
                <a:solidFill>
                  <a:srgbClr val="073e87"/>
                </a:solidFill>
                <a:latin typeface="Candara"/>
              </a:rPr>
              <a:t>, jakou má zaměstnavatel seznámení provést, není zákonem stanovena</a:t>
            </a:r>
            <a:endParaRPr b="0" lang="cs-CZ" sz="2800" spc="-1" strike="noStrike">
              <a:solidFill>
                <a:srgbClr val="073e87"/>
              </a:solidFill>
              <a:latin typeface="Candara"/>
            </a:endParaRPr>
          </a:p>
          <a:p>
            <a:pPr marL="274320" indent="-274320" algn="just">
              <a:lnSpc>
                <a:spcPct val="100000"/>
              </a:lnSpc>
              <a:spcBef>
                <a:spcPts val="561"/>
              </a:spcBef>
              <a:buClr>
                <a:srgbClr val="31b6fd"/>
              </a:buClr>
              <a:buFont typeface="Arial"/>
              <a:buChar char="•"/>
            </a:pPr>
            <a:r>
              <a:rPr b="0" lang="cs-CZ" sz="2800" spc="-1" strike="noStrike">
                <a:solidFill>
                  <a:srgbClr val="073e87"/>
                </a:solidFill>
                <a:latin typeface="Candara"/>
              </a:rPr>
              <a:t>nesplnění informační povinnosti ze strany zaměstnavatele </a:t>
            </a:r>
            <a:r>
              <a:rPr b="0" lang="cs-CZ" sz="2800" spc="-1" strike="noStrike">
                <a:solidFill>
                  <a:srgbClr val="ff0000"/>
                </a:solidFill>
                <a:latin typeface="Candara"/>
              </a:rPr>
              <a:t>nezakládá neplatnost pracovní smlouvy</a:t>
            </a:r>
            <a:endParaRPr b="0" lang="cs-CZ" sz="2800" spc="-1" strike="noStrike">
              <a:solidFill>
                <a:srgbClr val="073e87"/>
              </a:solidFill>
              <a:latin typeface="Candara"/>
            </a:endParaRPr>
          </a:p>
        </p:txBody>
      </p:sp>
      <p:sp>
        <p:nvSpPr>
          <p:cNvPr id="118" name="PlaceHolder 2"/>
          <p:cNvSpPr>
            <a:spLocks noGrp="1"/>
          </p:cNvSpPr>
          <p:nvPr>
            <p:ph type="title"/>
          </p:nvPr>
        </p:nvSpPr>
        <p:spPr>
          <a:xfrm>
            <a:off x="457200" y="338400"/>
            <a:ext cx="8229240" cy="1252440"/>
          </a:xfrm>
          <a:prstGeom prst="rect">
            <a:avLst/>
          </a:prstGeom>
          <a:noFill/>
          <a:ln w="0">
            <a:noFill/>
          </a:ln>
        </p:spPr>
        <p:txBody>
          <a:bodyPr anchor="ctr">
            <a:normAutofit fontScale="85000"/>
          </a:bodyPr>
          <a:p>
            <a:pPr indent="0" algn="ctr">
              <a:lnSpc>
                <a:spcPct val="100000"/>
              </a:lnSpc>
              <a:buNone/>
            </a:pPr>
            <a:r>
              <a:rPr b="0" lang="cs-CZ" sz="4400" spc="-1" strike="noStrike">
                <a:solidFill>
                  <a:srgbClr val="ffffff"/>
                </a:solidFill>
                <a:latin typeface="Candara"/>
              </a:rPr>
              <a:t>Seznámení uchazeče o zaměstnání s právy a povinnostmi (§ 31)</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PlaceHolder 1"/>
          <p:cNvSpPr>
            <a:spLocks noGrp="1"/>
          </p:cNvSpPr>
          <p:nvPr>
            <p:ph/>
          </p:nvPr>
        </p:nvSpPr>
        <p:spPr>
          <a:xfrm>
            <a:off x="871920" y="2277000"/>
            <a:ext cx="7408080" cy="3848760"/>
          </a:xfrm>
          <a:prstGeom prst="rect">
            <a:avLst/>
          </a:prstGeom>
          <a:noFill/>
          <a:ln w="0">
            <a:noFill/>
          </a:ln>
        </p:spPr>
        <p:txBody>
          <a:bodyPr anchor="t">
            <a:normAutofit fontScale="86000"/>
          </a:bodyPr>
          <a:p>
            <a:pPr marL="254520" indent="-254520" algn="just">
              <a:lnSpc>
                <a:spcPct val="100000"/>
              </a:lnSpc>
              <a:spcBef>
                <a:spcPts val="479"/>
              </a:spcBef>
              <a:buClr>
                <a:srgbClr val="31b6fd"/>
              </a:buClr>
              <a:buFont typeface="Arial"/>
              <a:buChar char="•"/>
            </a:pPr>
            <a:r>
              <a:rPr b="0" lang="cs-CZ" sz="2400" spc="-1" strike="noStrike">
                <a:solidFill>
                  <a:srgbClr val="ff0000"/>
                </a:solidFill>
                <a:latin typeface="Candara"/>
              </a:rPr>
              <a:t>Pracovní poměr se zakládá</a:t>
            </a:r>
            <a:r>
              <a:rPr b="0" lang="cs-CZ" sz="2400" spc="-1" strike="noStrike">
                <a:solidFill>
                  <a:srgbClr val="073e87"/>
                </a:solidFill>
                <a:latin typeface="Candara"/>
              </a:rPr>
              <a:t>:</a:t>
            </a: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a:p>
            <a:pPr marL="424440" indent="-424440" algn="just">
              <a:lnSpc>
                <a:spcPct val="100000"/>
              </a:lnSpc>
              <a:spcBef>
                <a:spcPts val="479"/>
              </a:spcBef>
              <a:buClr>
                <a:srgbClr val="31b6fd"/>
              </a:buClr>
              <a:buFont typeface="Symbol"/>
              <a:buAutoNum type="alphaLcParenR"/>
              <a:tabLst>
                <a:tab algn="l" pos="0"/>
              </a:tabLst>
            </a:pPr>
            <a:r>
              <a:rPr b="0" lang="cs-CZ" sz="2400" spc="-1" strike="noStrike">
                <a:solidFill>
                  <a:srgbClr val="ff0000"/>
                </a:solidFill>
                <a:latin typeface="Candara"/>
              </a:rPr>
              <a:t>PRACOVNÍ SMLOUVOU</a:t>
            </a:r>
            <a:endParaRPr b="0" lang="cs-CZ" sz="2400" spc="-1" strike="noStrike">
              <a:solidFill>
                <a:srgbClr val="073e87"/>
              </a:solidFill>
              <a:latin typeface="Candara"/>
            </a:endParaRPr>
          </a:p>
          <a:p>
            <a:pPr marL="424440" indent="-424440" algn="just">
              <a:lnSpc>
                <a:spcPct val="100000"/>
              </a:lnSpc>
              <a:spcBef>
                <a:spcPts val="479"/>
              </a:spcBef>
              <a:buClr>
                <a:srgbClr val="31b6fd"/>
              </a:buClr>
              <a:buFont typeface="Symbol"/>
              <a:buAutoNum type="alphaLcParenR"/>
              <a:tabLst>
                <a:tab algn="l" pos="0"/>
              </a:tabLst>
            </a:pPr>
            <a:r>
              <a:rPr b="0" lang="cs-CZ" sz="2400" spc="-1" strike="noStrike">
                <a:solidFill>
                  <a:srgbClr val="ff0000"/>
                </a:solidFill>
                <a:latin typeface="Candara"/>
              </a:rPr>
              <a:t>JMENOVÁNÍM</a:t>
            </a:r>
            <a:r>
              <a:rPr b="0" lang="cs-CZ" sz="2400" spc="-1" strike="noStrike">
                <a:solidFill>
                  <a:srgbClr val="073e87"/>
                </a:solidFill>
                <a:latin typeface="Candara"/>
              </a:rPr>
              <a:t>:</a:t>
            </a:r>
            <a:endParaRPr b="0" lang="cs-CZ" sz="2400" spc="-1" strike="noStrike">
              <a:solidFill>
                <a:srgbClr val="073e87"/>
              </a:solidFill>
              <a:latin typeface="Candara"/>
            </a:endParaRPr>
          </a:p>
          <a:p>
            <a:pPr indent="0">
              <a:lnSpc>
                <a:spcPct val="100000"/>
              </a:lnSpc>
              <a:spcBef>
                <a:spcPts val="479"/>
              </a:spcBef>
              <a:buNone/>
              <a:tabLst>
                <a:tab algn="l" pos="0"/>
              </a:tabLst>
            </a:pPr>
            <a:r>
              <a:rPr b="0" lang="cs-CZ" sz="2400" spc="-1" strike="noStrike">
                <a:solidFill>
                  <a:srgbClr val="073e87"/>
                </a:solidFill>
                <a:latin typeface="Candara"/>
              </a:rPr>
              <a:t>	</a:t>
            </a:r>
            <a:r>
              <a:rPr b="0" lang="cs-CZ" sz="2400" spc="-1" strike="noStrike">
                <a:solidFill>
                  <a:srgbClr val="073e87"/>
                </a:solidFill>
                <a:latin typeface="Candara"/>
              </a:rPr>
              <a:t>	</a:t>
            </a:r>
            <a:r>
              <a:rPr b="0" lang="cs-CZ" sz="2400" spc="-1" strike="noStrike">
                <a:solidFill>
                  <a:srgbClr val="073e87"/>
                </a:solidFill>
                <a:latin typeface="Candara"/>
              </a:rPr>
              <a:t>a) stanoví-li tak zvl. pr. př. (např. § 103/3 </a:t>
            </a:r>
            <a:r>
              <a:rPr b="0" lang="cs-CZ" sz="2400" spc="-1" strike="noStrike">
                <a:solidFill>
                  <a:srgbClr val="073e87"/>
                </a:solidFill>
                <a:latin typeface="Candara"/>
              </a:rPr>
              <a:t>	</a:t>
            </a:r>
            <a:r>
              <a:rPr b="0" lang="cs-CZ" sz="2400" spc="-1" strike="noStrike">
                <a:solidFill>
                  <a:srgbClr val="073e87"/>
                </a:solidFill>
                <a:latin typeface="Candara"/>
              </a:rPr>
              <a:t>	</a:t>
            </a:r>
            <a:r>
              <a:rPr b="0" lang="cs-CZ" sz="2400" spc="-1" strike="noStrike">
                <a:solidFill>
                  <a:srgbClr val="073e87"/>
                </a:solidFill>
                <a:latin typeface="Candara"/>
              </a:rPr>
              <a:t>zákona o obcích)</a:t>
            </a:r>
            <a:endParaRPr b="0" lang="cs-CZ" sz="2400" spc="-1" strike="noStrike">
              <a:solidFill>
                <a:srgbClr val="073e87"/>
              </a:solidFill>
              <a:latin typeface="Candara"/>
            </a:endParaRPr>
          </a:p>
          <a:p>
            <a:pPr indent="0">
              <a:lnSpc>
                <a:spcPct val="100000"/>
              </a:lnSpc>
              <a:spcBef>
                <a:spcPts val="479"/>
              </a:spcBef>
              <a:buNone/>
              <a:tabLst>
                <a:tab algn="l" pos="0"/>
              </a:tabLst>
            </a:pPr>
            <a:endParaRPr b="0" lang="cs-CZ" sz="2400" spc="-1" strike="noStrike">
              <a:solidFill>
                <a:srgbClr val="073e87"/>
              </a:solidFill>
              <a:latin typeface="Candara"/>
            </a:endParaRPr>
          </a:p>
          <a:p>
            <a:pPr indent="0">
              <a:lnSpc>
                <a:spcPct val="100000"/>
              </a:lnSpc>
              <a:spcBef>
                <a:spcPts val="479"/>
              </a:spcBef>
              <a:buNone/>
              <a:tabLst>
                <a:tab algn="l" pos="0"/>
              </a:tabLst>
            </a:pPr>
            <a:r>
              <a:rPr b="0" lang="cs-CZ" sz="2400" spc="-1" strike="noStrike">
                <a:solidFill>
                  <a:srgbClr val="073e87"/>
                </a:solidFill>
                <a:latin typeface="Candara"/>
              </a:rPr>
              <a:t>	</a:t>
            </a:r>
            <a:r>
              <a:rPr b="0" lang="cs-CZ" sz="2400" spc="-1" strike="noStrike">
                <a:solidFill>
                  <a:srgbClr val="073e87"/>
                </a:solidFill>
                <a:latin typeface="Candara"/>
              </a:rPr>
              <a:t>	</a:t>
            </a:r>
            <a:r>
              <a:rPr b="0" lang="cs-CZ" sz="2400" spc="-1" strike="noStrike">
                <a:solidFill>
                  <a:srgbClr val="073e87"/>
                </a:solidFill>
                <a:latin typeface="Candara"/>
              </a:rPr>
              <a:t>b) jedná-li se o místo uvedené v § 33/3 ZP -&gt; </a:t>
            </a:r>
            <a:r>
              <a:rPr b="0" lang="cs-CZ" sz="2400" spc="-1" strike="noStrike">
                <a:solidFill>
                  <a:srgbClr val="073e87"/>
                </a:solidFill>
                <a:latin typeface="Candara"/>
              </a:rPr>
              <a:t>	</a:t>
            </a:r>
            <a:r>
              <a:rPr b="0" lang="cs-CZ" sz="2400" spc="-1" strike="noStrike">
                <a:solidFill>
                  <a:srgbClr val="073e87"/>
                </a:solidFill>
                <a:latin typeface="Candara"/>
              </a:rPr>
              <a:t>	</a:t>
            </a:r>
            <a:r>
              <a:rPr b="0" lang="cs-CZ" sz="2400" spc="-1" strike="noStrike">
                <a:solidFill>
                  <a:srgbClr val="073e87"/>
                </a:solidFill>
                <a:latin typeface="Candara"/>
              </a:rPr>
              <a:t>zaměstnavatelem je buď stát, nebo subjekt </a:t>
            </a:r>
            <a:r>
              <a:rPr b="0" lang="cs-CZ" sz="2400" spc="-1" strike="noStrike">
                <a:solidFill>
                  <a:srgbClr val="073e87"/>
                </a:solidFill>
                <a:latin typeface="Candara"/>
              </a:rPr>
              <a:t>	</a:t>
            </a:r>
            <a:r>
              <a:rPr b="0" lang="cs-CZ" sz="2400" spc="-1" strike="noStrike">
                <a:solidFill>
                  <a:srgbClr val="073e87"/>
                </a:solidFill>
                <a:latin typeface="Candara"/>
              </a:rPr>
              <a:t>	</a:t>
            </a:r>
            <a:r>
              <a:rPr b="0" lang="cs-CZ" sz="2400" spc="-1" strike="noStrike">
                <a:solidFill>
                  <a:srgbClr val="073e87"/>
                </a:solidFill>
                <a:latin typeface="Candara"/>
              </a:rPr>
              <a:t>se státem bezprostř. svázaný (st. podniky, </a:t>
            </a:r>
            <a:r>
              <a:rPr b="0" lang="cs-CZ" sz="2400" spc="-1" strike="noStrike">
                <a:solidFill>
                  <a:srgbClr val="073e87"/>
                </a:solidFill>
                <a:latin typeface="Candara"/>
              </a:rPr>
              <a:t>	</a:t>
            </a:r>
            <a:r>
              <a:rPr b="0" lang="cs-CZ" sz="2400" spc="-1" strike="noStrike">
                <a:solidFill>
                  <a:srgbClr val="073e87"/>
                </a:solidFill>
                <a:latin typeface="Candara"/>
              </a:rPr>
              <a:t>	</a:t>
            </a:r>
            <a:r>
              <a:rPr b="0" lang="cs-CZ" sz="2400" spc="-1" strike="noStrike">
                <a:solidFill>
                  <a:srgbClr val="073e87"/>
                </a:solidFill>
                <a:latin typeface="Candara"/>
              </a:rPr>
              <a:t>fondy, příspěvk. org.)   </a:t>
            </a: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p:txBody>
      </p:sp>
      <p:sp>
        <p:nvSpPr>
          <p:cNvPr id="120" name="PlaceHolder 2"/>
          <p:cNvSpPr>
            <a:spLocks noGrp="1"/>
          </p:cNvSpPr>
          <p:nvPr>
            <p:ph type="title"/>
          </p:nvPr>
        </p:nvSpPr>
        <p:spPr>
          <a:xfrm>
            <a:off x="457200" y="338400"/>
            <a:ext cx="8229240" cy="1252440"/>
          </a:xfrm>
          <a:prstGeom prst="rect">
            <a:avLst/>
          </a:prstGeom>
          <a:noFill/>
          <a:ln w="0">
            <a:noFill/>
          </a:ln>
        </p:spPr>
        <p:txBody>
          <a:bodyPr anchor="ctr">
            <a:noAutofit/>
          </a:bodyPr>
          <a:p>
            <a:pPr indent="0" algn="ctr">
              <a:lnSpc>
                <a:spcPct val="100000"/>
              </a:lnSpc>
              <a:buNone/>
            </a:pPr>
            <a:r>
              <a:rPr b="0" lang="cs-CZ" sz="4400" spc="-1" strike="noStrike">
                <a:solidFill>
                  <a:srgbClr val="ffffff"/>
                </a:solidFill>
                <a:latin typeface="Candara"/>
              </a:rPr>
              <a:t>Vznik pracovního poměru</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PlaceHolder 1"/>
          <p:cNvSpPr>
            <a:spLocks noGrp="1"/>
          </p:cNvSpPr>
          <p:nvPr>
            <p:ph/>
          </p:nvPr>
        </p:nvSpPr>
        <p:spPr>
          <a:xfrm>
            <a:off x="871920" y="1989000"/>
            <a:ext cx="7408080" cy="4137120"/>
          </a:xfrm>
          <a:prstGeom prst="rect">
            <a:avLst/>
          </a:prstGeom>
          <a:noFill/>
          <a:ln w="0">
            <a:noFill/>
          </a:ln>
        </p:spPr>
        <p:txBody>
          <a:bodyPr anchor="t">
            <a:noAutofit/>
          </a:bodyPr>
          <a:p>
            <a:pPr indent="0">
              <a:lnSpc>
                <a:spcPct val="100000"/>
              </a:lnSpc>
              <a:spcBef>
                <a:spcPts val="360"/>
              </a:spcBef>
              <a:buNone/>
            </a:pPr>
            <a:endParaRPr b="0" lang="cs-CZ" sz="1800" spc="-1" strike="noStrike">
              <a:solidFill>
                <a:srgbClr val="073e87"/>
              </a:solidFill>
              <a:latin typeface="Candara"/>
            </a:endParaRPr>
          </a:p>
          <a:p>
            <a:pPr indent="0">
              <a:lnSpc>
                <a:spcPct val="100000"/>
              </a:lnSpc>
              <a:spcBef>
                <a:spcPts val="400"/>
              </a:spcBef>
              <a:buNone/>
            </a:pPr>
            <a:endParaRPr b="0" lang="cs-CZ" sz="2000" spc="-1" strike="noStrike">
              <a:solidFill>
                <a:srgbClr val="073e87"/>
              </a:solidFill>
              <a:latin typeface="Candara"/>
            </a:endParaRPr>
          </a:p>
          <a:p>
            <a:pPr marL="274320" indent="-274320">
              <a:lnSpc>
                <a:spcPct val="100000"/>
              </a:lnSpc>
              <a:spcBef>
                <a:spcPts val="400"/>
              </a:spcBef>
              <a:buClr>
                <a:srgbClr val="31b6fd"/>
              </a:buClr>
              <a:buFont typeface="Arial"/>
              <a:buChar char="•"/>
            </a:pPr>
            <a:r>
              <a:rPr b="0" lang="cs-CZ" sz="2000" spc="-1" strike="noStrike">
                <a:solidFill>
                  <a:srgbClr val="073e87"/>
                </a:solidFill>
                <a:latin typeface="Candara"/>
              </a:rPr>
              <a:t>pro jmenování není předepsána písemná forma -&gt; lze i konkludentně</a:t>
            </a:r>
            <a:endParaRPr b="0" lang="cs-CZ" sz="2000" spc="-1" strike="noStrike">
              <a:solidFill>
                <a:srgbClr val="073e87"/>
              </a:solidFill>
              <a:latin typeface="Candara"/>
            </a:endParaRPr>
          </a:p>
          <a:p>
            <a:pPr marL="274320" indent="-274320">
              <a:lnSpc>
                <a:spcPct val="100000"/>
              </a:lnSpc>
              <a:spcBef>
                <a:spcPts val="400"/>
              </a:spcBef>
              <a:buClr>
                <a:srgbClr val="31b6fd"/>
              </a:buClr>
              <a:buFont typeface="Arial"/>
              <a:buChar char="•"/>
            </a:pPr>
            <a:r>
              <a:rPr b="0" lang="cs-CZ" sz="2000" spc="-1" strike="noStrike">
                <a:solidFill>
                  <a:srgbClr val="073e87"/>
                </a:solidFill>
                <a:latin typeface="Candara"/>
              </a:rPr>
              <a:t>jmenování -&gt; jednostranné jednání X souhlas zaměstnance</a:t>
            </a:r>
            <a:endParaRPr b="0" lang="cs-CZ" sz="2000" spc="-1" strike="noStrike">
              <a:solidFill>
                <a:srgbClr val="073e87"/>
              </a:solidFill>
              <a:latin typeface="Candara"/>
            </a:endParaRPr>
          </a:p>
          <a:p>
            <a:pPr marL="274320" indent="-274320">
              <a:lnSpc>
                <a:spcPct val="100000"/>
              </a:lnSpc>
              <a:spcBef>
                <a:spcPts val="400"/>
              </a:spcBef>
              <a:buClr>
                <a:srgbClr val="31b6fd"/>
              </a:buClr>
              <a:buFont typeface="Arial"/>
              <a:buChar char="•"/>
            </a:pPr>
            <a:r>
              <a:rPr b="0" lang="cs-CZ" sz="2000" spc="-1" strike="noStrike">
                <a:solidFill>
                  <a:srgbClr val="073e87"/>
                </a:solidFill>
                <a:latin typeface="Candara"/>
              </a:rPr>
              <a:t>nutné rozlišovat jmenování jako:</a:t>
            </a:r>
            <a:endParaRPr b="0" lang="cs-CZ" sz="2000" spc="-1" strike="noStrike">
              <a:solidFill>
                <a:srgbClr val="073e87"/>
              </a:solidFill>
              <a:latin typeface="Candara"/>
            </a:endParaRPr>
          </a:p>
          <a:p>
            <a:pPr marL="457200" indent="-457200">
              <a:lnSpc>
                <a:spcPct val="100000"/>
              </a:lnSpc>
              <a:spcBef>
                <a:spcPts val="400"/>
              </a:spcBef>
              <a:buClr>
                <a:srgbClr val="31b6fd"/>
              </a:buClr>
              <a:buFont typeface="Symbol"/>
              <a:buAutoNum type="alphaLcParenR"/>
            </a:pPr>
            <a:r>
              <a:rPr b="0" lang="cs-CZ" sz="2000" spc="-1" strike="noStrike">
                <a:solidFill>
                  <a:srgbClr val="073e87"/>
                </a:solidFill>
                <a:latin typeface="Candara"/>
              </a:rPr>
              <a:t>zvláštní způsob vzniku PP</a:t>
            </a:r>
            <a:endParaRPr b="0" lang="cs-CZ" sz="2000" spc="-1" strike="noStrike">
              <a:solidFill>
                <a:srgbClr val="073e87"/>
              </a:solidFill>
              <a:latin typeface="Candara"/>
            </a:endParaRPr>
          </a:p>
          <a:p>
            <a:pPr marL="457200" indent="-457200">
              <a:lnSpc>
                <a:spcPct val="100000"/>
              </a:lnSpc>
              <a:spcBef>
                <a:spcPts val="400"/>
              </a:spcBef>
              <a:buClr>
                <a:srgbClr val="31b6fd"/>
              </a:buClr>
              <a:buFont typeface="Symbol"/>
              <a:buAutoNum type="alphaLcParenR"/>
            </a:pPr>
            <a:r>
              <a:rPr b="0" lang="cs-CZ" sz="2000" spc="-1" strike="noStrike">
                <a:solidFill>
                  <a:srgbClr val="073e87"/>
                </a:solidFill>
                <a:latin typeface="Candara"/>
              </a:rPr>
              <a:t>způsob povýšení (tj. změna druhu vykonávané práce, tj. změna pracovního místa, musí být sjednáno v pracovní smlouvě, smlouvě manažerské, dohoda o odvolání z vedoucího PM)</a:t>
            </a:r>
            <a:endParaRPr b="0" lang="cs-CZ" sz="2000" spc="-1" strike="noStrike">
              <a:solidFill>
                <a:srgbClr val="073e87"/>
              </a:solidFill>
              <a:latin typeface="Candara"/>
            </a:endParaRPr>
          </a:p>
          <a:p>
            <a:pPr indent="0">
              <a:lnSpc>
                <a:spcPct val="100000"/>
              </a:lnSpc>
              <a:spcBef>
                <a:spcPts val="400"/>
              </a:spcBef>
              <a:buNone/>
              <a:tabLst>
                <a:tab algn="l" pos="0"/>
              </a:tabLst>
            </a:pPr>
            <a:r>
              <a:rPr b="0" lang="cs-CZ" sz="2000" spc="-1" strike="noStrike">
                <a:solidFill>
                  <a:srgbClr val="073e87"/>
                </a:solidFill>
                <a:latin typeface="Candara"/>
              </a:rPr>
              <a:t>	</a:t>
            </a:r>
            <a:r>
              <a:rPr b="0" lang="cs-CZ" sz="2000" spc="-1" strike="noStrike">
                <a:solidFill>
                  <a:srgbClr val="073e87"/>
                </a:solidFill>
                <a:latin typeface="Candara"/>
              </a:rPr>
              <a:t>	</a:t>
            </a:r>
            <a:r>
              <a:rPr b="0" lang="cs-CZ" sz="2000" spc="-1" strike="noStrike">
                <a:solidFill>
                  <a:srgbClr val="073e87"/>
                </a:solidFill>
                <a:latin typeface="Candara"/>
              </a:rPr>
              <a:t>§ 33 odst. 3 X § 73 odst. 2 ZP</a:t>
            </a:r>
            <a:endParaRPr b="0" lang="cs-CZ" sz="2000" spc="-1" strike="noStrike">
              <a:solidFill>
                <a:srgbClr val="073e87"/>
              </a:solidFill>
              <a:latin typeface="Candara"/>
            </a:endParaRPr>
          </a:p>
          <a:p>
            <a:pPr indent="0">
              <a:lnSpc>
                <a:spcPct val="100000"/>
              </a:lnSpc>
              <a:spcBef>
                <a:spcPts val="360"/>
              </a:spcBef>
              <a:buNone/>
              <a:tabLst>
                <a:tab algn="l" pos="0"/>
              </a:tabLst>
            </a:pPr>
            <a:endParaRPr b="0" lang="cs-CZ" sz="1800" spc="-1" strike="noStrike">
              <a:solidFill>
                <a:srgbClr val="073e87"/>
              </a:solidFill>
              <a:latin typeface="Candara"/>
            </a:endParaRPr>
          </a:p>
        </p:txBody>
      </p:sp>
      <p:sp>
        <p:nvSpPr>
          <p:cNvPr id="122" name="PlaceHolder 2"/>
          <p:cNvSpPr>
            <a:spLocks noGrp="1"/>
          </p:cNvSpPr>
          <p:nvPr>
            <p:ph type="title"/>
          </p:nvPr>
        </p:nvSpPr>
        <p:spPr>
          <a:xfrm>
            <a:off x="457200" y="338400"/>
            <a:ext cx="8229240" cy="1252440"/>
          </a:xfrm>
          <a:prstGeom prst="rect">
            <a:avLst/>
          </a:prstGeom>
          <a:noFill/>
          <a:ln w="0">
            <a:noFill/>
          </a:ln>
        </p:spPr>
        <p:txBody>
          <a:bodyPr anchor="ctr">
            <a:noAutofit/>
          </a:bodyPr>
          <a:p>
            <a:pPr indent="0" algn="ctr">
              <a:lnSpc>
                <a:spcPct val="100000"/>
              </a:lnSpc>
              <a:buNone/>
            </a:pPr>
            <a:r>
              <a:rPr b="0" lang="cs-CZ" sz="4400" spc="-1" strike="noStrike">
                <a:solidFill>
                  <a:srgbClr val="ffffff"/>
                </a:solidFill>
                <a:latin typeface="Candara"/>
              </a:rPr>
              <a:t>Jmenování</a:t>
            </a:r>
            <a:endParaRPr b="0" lang="cs-CZ" sz="4400" spc="-1" strike="noStrike">
              <a:solidFill>
                <a:srgbClr val="000000"/>
              </a:solidFill>
              <a:latin typeface="Candara"/>
            </a:endParaRPr>
          </a:p>
        </p:txBody>
      </p:sp>
      <p:sp>
        <p:nvSpPr>
          <p:cNvPr id="123" name="Šipka doprava 3"/>
          <p:cNvSpPr/>
          <p:nvPr/>
        </p:nvSpPr>
        <p:spPr>
          <a:xfrm>
            <a:off x="1598040" y="5368680"/>
            <a:ext cx="978120" cy="484200"/>
          </a:xfrm>
          <a:prstGeom prst="rightArrow">
            <a:avLst>
              <a:gd name="adj1" fmla="val 50000"/>
              <a:gd name="adj2" fmla="val 50000"/>
            </a:avLst>
          </a:prstGeom>
          <a:solidFill>
            <a:srgbClr val="31b6fd"/>
          </a:solidFill>
          <a:ln>
            <a:solidFill>
              <a:srgbClr val="195e84"/>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cs-CZ" sz="1800" spc="-1" strike="noStrike">
              <a:solidFill>
                <a:schemeClr val="lt1"/>
              </a:solidFill>
              <a:latin typeface="Candara"/>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Vlnění">
  <a:themeElements>
    <a:clrScheme name="Vlnění">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Vlnění">
  <a:themeElements>
    <a:clrScheme name="Vlnění">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Waveform</Template>
  <TotalTime>741</TotalTime>
  <Application>LibreOffice/7.4.7.2$Windows_X86_64 LibreOffice_project/723314e595e8007d3cf785c16538505a1c878ca5</Application>
  <AppVersion>15.0000</AppVersion>
  <Words>768</Words>
  <Paragraphs>94</Paragraphs>
  <Company>Univerzita Palackého v Olomouci</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2013-03-13T21:35:27Z</dcterms:created>
  <dc:creator>Petr Podrazil</dc:creator>
  <dc:description/>
  <dc:language>cs-CZ</dc:language>
  <cp:lastModifiedBy/>
  <dcterms:modified xsi:type="dcterms:W3CDTF">2023-09-28T15:43:59Z</dcterms:modified>
  <cp:revision>82</cp:revision>
  <dc:subject/>
  <dc:title>Zásada rychlosti řízení jako moderní trend civilního procesu</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Předvádění na obrazovce (4:3)</vt:lpwstr>
  </property>
  <property fmtid="{D5CDD505-2E9C-101B-9397-08002B2CF9AE}" pid="3" name="Slides">
    <vt:i4>15</vt:i4>
  </property>
</Properties>
</file>