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slideLayouts/slideLayout31.xml" ContentType="application/vnd.openxmlformats-officedocument.presentationml.slideLayout+xml"/>
  <Override PartName="/ppt/slideLayouts/slideLayout1.xml" ContentType="application/vnd.openxmlformats-officedocument.presentationml.slideLayout+xml"/>
  <Override PartName="/ppt/slideLayouts/slideLayout32.xml" ContentType="application/vnd.openxmlformats-officedocument.presentationml.slideLayout+xml"/>
  <Override PartName="/ppt/slideLayouts/slideLayout2.xml" ContentType="application/vnd.openxmlformats-officedocument.presentationml.slideLayout+xml"/>
  <Override PartName="/ppt/slideLayouts/slideLayout33.xml" ContentType="application/vnd.openxmlformats-officedocument.presentationml.slideLayout+xml"/>
  <Override PartName="/ppt/slideLayouts/slideLayout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35.xml" ContentType="application/vnd.openxmlformats-officedocument.presentationml.slideLayout+xml"/>
  <Override PartName="/ppt/slideLayouts/slideLayout6.xml" ContentType="application/vnd.openxmlformats-officedocument.presentationml.slideLayout+xml"/>
  <Override PartName="/ppt/slideLayouts/slideLayout3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_rels/slideLayout31.xml.rels" ContentType="application/vnd.openxmlformats-package.relationships+xml"/>
  <Override PartName="/ppt/slideLayouts/_rels/slideLayout1.xml.rels" ContentType="application/vnd.openxmlformats-package.relationships+xml"/>
  <Override PartName="/ppt/slideLayouts/_rels/slideLayout32.xml.rels" ContentType="application/vnd.openxmlformats-package.relationships+xml"/>
  <Override PartName="/ppt/slideLayouts/_rels/slideLayout2.xml.rels" ContentType="application/vnd.openxmlformats-package.relationships+xml"/>
  <Override PartName="/ppt/slideLayouts/_rels/slideLayout33.xml.rels" ContentType="application/vnd.openxmlformats-package.relationships+xml"/>
  <Override PartName="/ppt/slideLayouts/_rels/slideLayout3.xml.rels" ContentType="application/vnd.openxmlformats-package.relationships+xml"/>
  <Override PartName="/ppt/slideLayouts/_rels/slideLayout34.xml.rels" ContentType="application/vnd.openxmlformats-package.relationships+xml"/>
  <Override PartName="/ppt/slideLayouts/_rels/slideLayout4.xml.rels" ContentType="application/vnd.openxmlformats-package.relationships+xml"/>
  <Override PartName="/ppt/slideLayouts/_rels/slideLayout35.xml.rels" ContentType="application/vnd.openxmlformats-package.relationships+xml"/>
  <Override PartName="/ppt/slideLayouts/_rels/slideLayout5.xml.rels" ContentType="application/vnd.openxmlformats-package.relationships+xml"/>
  <Override PartName="/ppt/slideLayouts/_rels/slideLayout36.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27.xml.rels" ContentType="application/vnd.openxmlformats-package.relationships+xml"/>
  <Override PartName="/ppt/slideLayouts/_rels/slideLayout28.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_rels/slide1.xml.rels" ContentType="application/vnd.openxmlformats-package.relationships+xml"/>
  <Override PartName="/ppt/slides/_rels/slide22.xml.rels" ContentType="application/vnd.openxmlformats-package.relationships+xml"/>
  <Override PartName="/ppt/slides/_rels/slide2.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33" Type="http://schemas.openxmlformats.org/officeDocument/2006/relationships/slide" Target="slides/slide29.xml"/><Relationship Id="rId3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p>
            <a:fld id="{8226125E-C8DC-461D-B222-2B20FC926A48}" type="slidenum">
              <a:t>&lt;#&gt;</a:t>
            </a:fld>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25" name="PlaceHolder 2"/>
          <p:cNvSpPr>
            <a:spLocks noGrp="1"/>
          </p:cNvSpPr>
          <p:nvPr>
            <p:ph/>
          </p:nvPr>
        </p:nvSpPr>
        <p:spPr>
          <a:xfrm>
            <a:off x="457200" y="1600200"/>
            <a:ext cx="822924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26" name="PlaceHolder 3"/>
          <p:cNvSpPr>
            <a:spLocks noGrp="1"/>
          </p:cNvSpPr>
          <p:nvPr>
            <p:ph/>
          </p:nvPr>
        </p:nvSpPr>
        <p:spPr>
          <a:xfrm>
            <a:off x="457200" y="3964320"/>
            <a:ext cx="822924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5" name="PlaceHolder 4"/>
          <p:cNvSpPr>
            <a:spLocks noGrp="1"/>
          </p:cNvSpPr>
          <p:nvPr>
            <p:ph type="sldNum" idx="1"/>
          </p:nvPr>
        </p:nvSpPr>
        <p:spPr/>
        <p:txBody>
          <a:bodyPr/>
          <a:p>
            <a:fld id="{B685F8D0-2DC9-45EE-B828-9B637AE04587}" type="slidenum">
              <a:t>&lt;#&gt;</a:t>
            </a:fld>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28" name="PlaceHolder 2"/>
          <p:cNvSpPr>
            <a:spLocks noGrp="1"/>
          </p:cNvSpPr>
          <p:nvPr>
            <p:ph/>
          </p:nvPr>
        </p:nvSpPr>
        <p:spPr>
          <a:xfrm>
            <a:off x="457200" y="160020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29" name="PlaceHolder 3"/>
          <p:cNvSpPr>
            <a:spLocks noGrp="1"/>
          </p:cNvSpPr>
          <p:nvPr>
            <p:ph/>
          </p:nvPr>
        </p:nvSpPr>
        <p:spPr>
          <a:xfrm>
            <a:off x="4674240" y="160020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30" name="PlaceHolder 4"/>
          <p:cNvSpPr>
            <a:spLocks noGrp="1"/>
          </p:cNvSpPr>
          <p:nvPr>
            <p:ph/>
          </p:nvPr>
        </p:nvSpPr>
        <p:spPr>
          <a:xfrm>
            <a:off x="457200" y="396432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31" name="PlaceHolder 5"/>
          <p:cNvSpPr>
            <a:spLocks noGrp="1"/>
          </p:cNvSpPr>
          <p:nvPr>
            <p:ph/>
          </p:nvPr>
        </p:nvSpPr>
        <p:spPr>
          <a:xfrm>
            <a:off x="4674240" y="396432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7" name="PlaceHolder 6"/>
          <p:cNvSpPr>
            <a:spLocks noGrp="1"/>
          </p:cNvSpPr>
          <p:nvPr>
            <p:ph type="sldNum" idx="1"/>
          </p:nvPr>
        </p:nvSpPr>
        <p:spPr/>
        <p:txBody>
          <a:bodyPr/>
          <a:p>
            <a:fld id="{1434ACC5-9565-4B90-BE3F-696987840F4A}" type="slidenum">
              <a:t>&lt;#&gt;</a:t>
            </a:fld>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33" name="PlaceHolder 2"/>
          <p:cNvSpPr>
            <a:spLocks noGrp="1"/>
          </p:cNvSpPr>
          <p:nvPr>
            <p:ph/>
          </p:nvPr>
        </p:nvSpPr>
        <p:spPr>
          <a:xfrm>
            <a:off x="457200" y="1600200"/>
            <a:ext cx="26496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34" name="PlaceHolder 3"/>
          <p:cNvSpPr>
            <a:spLocks noGrp="1"/>
          </p:cNvSpPr>
          <p:nvPr>
            <p:ph/>
          </p:nvPr>
        </p:nvSpPr>
        <p:spPr>
          <a:xfrm>
            <a:off x="3239640" y="1600200"/>
            <a:ext cx="26496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35" name="PlaceHolder 4"/>
          <p:cNvSpPr>
            <a:spLocks noGrp="1"/>
          </p:cNvSpPr>
          <p:nvPr>
            <p:ph/>
          </p:nvPr>
        </p:nvSpPr>
        <p:spPr>
          <a:xfrm>
            <a:off x="6022080" y="1600200"/>
            <a:ext cx="26496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36" name="PlaceHolder 5"/>
          <p:cNvSpPr>
            <a:spLocks noGrp="1"/>
          </p:cNvSpPr>
          <p:nvPr>
            <p:ph/>
          </p:nvPr>
        </p:nvSpPr>
        <p:spPr>
          <a:xfrm>
            <a:off x="457200" y="3964320"/>
            <a:ext cx="26496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37" name="PlaceHolder 6"/>
          <p:cNvSpPr>
            <a:spLocks noGrp="1"/>
          </p:cNvSpPr>
          <p:nvPr>
            <p:ph/>
          </p:nvPr>
        </p:nvSpPr>
        <p:spPr>
          <a:xfrm>
            <a:off x="3239640" y="3964320"/>
            <a:ext cx="26496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38" name="PlaceHolder 7"/>
          <p:cNvSpPr>
            <a:spLocks noGrp="1"/>
          </p:cNvSpPr>
          <p:nvPr>
            <p:ph/>
          </p:nvPr>
        </p:nvSpPr>
        <p:spPr>
          <a:xfrm>
            <a:off x="6022080" y="3964320"/>
            <a:ext cx="26496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9" name="PlaceHolder 8"/>
          <p:cNvSpPr>
            <a:spLocks noGrp="1"/>
          </p:cNvSpPr>
          <p:nvPr>
            <p:ph type="sldNum" idx="1"/>
          </p:nvPr>
        </p:nvSpPr>
        <p:spPr/>
        <p:txBody>
          <a:bodyPr/>
          <a:p>
            <a:fld id="{CC8DD43D-73EE-4599-A5C8-5A64C9641EC4}" type="slidenum">
              <a:t>&lt;#&gt;</a:t>
            </a:fld>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sldNum" idx="2"/>
          </p:nvPr>
        </p:nvSpPr>
        <p:spPr/>
        <p:txBody>
          <a:bodyPr/>
          <a:p>
            <a:fld id="{CD2C3BC4-C5FD-4030-9050-A3B0F9384027}" type="slidenum">
              <a:t>&lt;#&gt;</a:t>
            </a:fld>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43" name="PlaceHolder 2"/>
          <p:cNvSpPr>
            <a:spLocks noGrp="1"/>
          </p:cNvSpPr>
          <p:nvPr>
            <p:ph type="subTitle"/>
          </p:nvPr>
        </p:nvSpPr>
        <p:spPr>
          <a:xfrm>
            <a:off x="457200" y="1600200"/>
            <a:ext cx="8229240" cy="4525560"/>
          </a:xfrm>
          <a:prstGeom prst="rect">
            <a:avLst/>
          </a:prstGeom>
          <a:noFill/>
          <a:ln w="0">
            <a:noFill/>
          </a:ln>
        </p:spPr>
        <p:txBody>
          <a:bodyPr lIns="0" rIns="0" tIns="0" bIns="0" anchor="ctr">
            <a:noAutofit/>
          </a:bodyPr>
          <a:p>
            <a:pPr indent="0" algn="ctr">
              <a:buNone/>
            </a:pPr>
            <a:endParaRPr b="0" lang="cs-CZ" sz="3200" spc="-1" strike="noStrike">
              <a:solidFill>
                <a:srgbClr val="000000"/>
              </a:solidFill>
              <a:latin typeface="Arial"/>
            </a:endParaRPr>
          </a:p>
        </p:txBody>
      </p:sp>
      <p:sp>
        <p:nvSpPr>
          <p:cNvPr id="4" name="PlaceHolder 3"/>
          <p:cNvSpPr>
            <a:spLocks noGrp="1"/>
          </p:cNvSpPr>
          <p:nvPr>
            <p:ph type="sldNum" idx="2"/>
          </p:nvPr>
        </p:nvSpPr>
        <p:spPr/>
        <p:txBody>
          <a:bodyPr/>
          <a:p>
            <a:fld id="{117970A8-D68C-4EC0-B883-005CF0A1D40D}" type="slidenum">
              <a:t>&lt;#&gt;</a:t>
            </a:fld>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45" name="PlaceHolder 2"/>
          <p:cNvSpPr>
            <a:spLocks noGrp="1"/>
          </p:cNvSpPr>
          <p:nvPr>
            <p:ph/>
          </p:nvPr>
        </p:nvSpPr>
        <p:spPr>
          <a:xfrm>
            <a:off x="457200" y="1600200"/>
            <a:ext cx="8229240" cy="4525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4" name="PlaceHolder 3"/>
          <p:cNvSpPr>
            <a:spLocks noGrp="1"/>
          </p:cNvSpPr>
          <p:nvPr>
            <p:ph type="sldNum" idx="2"/>
          </p:nvPr>
        </p:nvSpPr>
        <p:spPr/>
        <p:txBody>
          <a:bodyPr/>
          <a:p>
            <a:fld id="{32C5341A-67DC-4171-87F6-24F9A46086F1}" type="slidenum">
              <a:t>&lt;#&gt;</a:t>
            </a:fld>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47" name="PlaceHolder 2"/>
          <p:cNvSpPr>
            <a:spLocks noGrp="1"/>
          </p:cNvSpPr>
          <p:nvPr>
            <p:ph/>
          </p:nvPr>
        </p:nvSpPr>
        <p:spPr>
          <a:xfrm>
            <a:off x="457200" y="1600200"/>
            <a:ext cx="4015800" cy="4525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48" name="PlaceHolder 3"/>
          <p:cNvSpPr>
            <a:spLocks noGrp="1"/>
          </p:cNvSpPr>
          <p:nvPr>
            <p:ph/>
          </p:nvPr>
        </p:nvSpPr>
        <p:spPr>
          <a:xfrm>
            <a:off x="4674240" y="1600200"/>
            <a:ext cx="4015800" cy="4525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5" name="PlaceHolder 4"/>
          <p:cNvSpPr>
            <a:spLocks noGrp="1"/>
          </p:cNvSpPr>
          <p:nvPr>
            <p:ph type="sldNum" idx="2"/>
          </p:nvPr>
        </p:nvSpPr>
        <p:spPr/>
        <p:txBody>
          <a:bodyPr/>
          <a:p>
            <a:fld id="{209179B9-8635-4B54-8E8C-125964416F20}" type="slidenum">
              <a:t>&lt;#&gt;</a:t>
            </a:fld>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3" name="PlaceHolder 2"/>
          <p:cNvSpPr>
            <a:spLocks noGrp="1"/>
          </p:cNvSpPr>
          <p:nvPr>
            <p:ph type="sldNum" idx="2"/>
          </p:nvPr>
        </p:nvSpPr>
        <p:spPr/>
        <p:txBody>
          <a:bodyPr/>
          <a:p>
            <a:fld id="{1B6FB2DE-49B6-47EA-A852-3AB9C3EFBCE7}" type="slidenum">
              <a:t>&lt;#&gt;</a:t>
            </a:fld>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0" name="PlaceHolder 1"/>
          <p:cNvSpPr>
            <a:spLocks noGrp="1"/>
          </p:cNvSpPr>
          <p:nvPr>
            <p:ph type="subTitle"/>
          </p:nvPr>
        </p:nvSpPr>
        <p:spPr>
          <a:xfrm>
            <a:off x="457200" y="274680"/>
            <a:ext cx="8229240" cy="5297760"/>
          </a:xfrm>
          <a:prstGeom prst="rect">
            <a:avLst/>
          </a:prstGeom>
          <a:noFill/>
          <a:ln w="0">
            <a:noFill/>
          </a:ln>
        </p:spPr>
        <p:txBody>
          <a:bodyPr lIns="0" rIns="0" tIns="0" bIns="0" anchor="ctr">
            <a:noAutofit/>
          </a:bodyPr>
          <a:p>
            <a:pPr algn="ctr"/>
            <a:endParaRPr b="0" lang="cs-CZ" sz="3200" spc="-1" strike="noStrike">
              <a:solidFill>
                <a:srgbClr val="000000"/>
              </a:solidFill>
              <a:latin typeface="Arial"/>
            </a:endParaRPr>
          </a:p>
        </p:txBody>
      </p:sp>
      <p:sp>
        <p:nvSpPr>
          <p:cNvPr id="3" name="PlaceHolder 2"/>
          <p:cNvSpPr>
            <a:spLocks noGrp="1"/>
          </p:cNvSpPr>
          <p:nvPr>
            <p:ph type="sldNum" idx="2"/>
          </p:nvPr>
        </p:nvSpPr>
        <p:spPr/>
        <p:txBody>
          <a:bodyPr/>
          <a:p>
            <a:fld id="{08D2C319-0A3F-47F0-A0B6-FCCF247B81DB}" type="slidenum">
              <a:t>&lt;#&gt;</a:t>
            </a:fld>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52" name="PlaceHolder 2"/>
          <p:cNvSpPr>
            <a:spLocks noGrp="1"/>
          </p:cNvSpPr>
          <p:nvPr>
            <p:ph/>
          </p:nvPr>
        </p:nvSpPr>
        <p:spPr>
          <a:xfrm>
            <a:off x="457200" y="160020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53" name="PlaceHolder 3"/>
          <p:cNvSpPr>
            <a:spLocks noGrp="1"/>
          </p:cNvSpPr>
          <p:nvPr>
            <p:ph/>
          </p:nvPr>
        </p:nvSpPr>
        <p:spPr>
          <a:xfrm>
            <a:off x="4674240" y="1600200"/>
            <a:ext cx="4015800" cy="4525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54" name="PlaceHolder 4"/>
          <p:cNvSpPr>
            <a:spLocks noGrp="1"/>
          </p:cNvSpPr>
          <p:nvPr>
            <p:ph/>
          </p:nvPr>
        </p:nvSpPr>
        <p:spPr>
          <a:xfrm>
            <a:off x="457200" y="396432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6" name="PlaceHolder 5"/>
          <p:cNvSpPr>
            <a:spLocks noGrp="1"/>
          </p:cNvSpPr>
          <p:nvPr>
            <p:ph type="sldNum" idx="2"/>
          </p:nvPr>
        </p:nvSpPr>
        <p:spPr/>
        <p:txBody>
          <a:bodyPr/>
          <a:p>
            <a:fld id="{AFC5A819-E496-4E35-B8F5-0E04CB9BAB8A}"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4" name="PlaceHolder 2"/>
          <p:cNvSpPr>
            <a:spLocks noGrp="1"/>
          </p:cNvSpPr>
          <p:nvPr>
            <p:ph type="subTitle"/>
          </p:nvPr>
        </p:nvSpPr>
        <p:spPr>
          <a:xfrm>
            <a:off x="457200" y="1600200"/>
            <a:ext cx="8229240" cy="4525560"/>
          </a:xfrm>
          <a:prstGeom prst="rect">
            <a:avLst/>
          </a:prstGeom>
          <a:noFill/>
          <a:ln w="0">
            <a:noFill/>
          </a:ln>
        </p:spPr>
        <p:txBody>
          <a:bodyPr lIns="0" rIns="0" tIns="0" bIns="0" anchor="ctr">
            <a:noAutofit/>
          </a:bodyPr>
          <a:p>
            <a:pPr indent="0" algn="ctr">
              <a:buNone/>
            </a:pPr>
            <a:endParaRPr b="0" lang="cs-CZ" sz="3200" spc="-1" strike="noStrike">
              <a:solidFill>
                <a:srgbClr val="000000"/>
              </a:solidFill>
              <a:latin typeface="Arial"/>
            </a:endParaRPr>
          </a:p>
        </p:txBody>
      </p:sp>
      <p:sp>
        <p:nvSpPr>
          <p:cNvPr id="4" name="PlaceHolder 3"/>
          <p:cNvSpPr>
            <a:spLocks noGrp="1"/>
          </p:cNvSpPr>
          <p:nvPr>
            <p:ph type="sldNum" idx="1"/>
          </p:nvPr>
        </p:nvSpPr>
        <p:spPr/>
        <p:txBody>
          <a:bodyPr/>
          <a:p>
            <a:fld id="{FE7BD95E-9305-4D2E-A505-BF9528F24349}" type="slidenum">
              <a:t>&lt;#&gt;</a:t>
            </a:fld>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56" name="PlaceHolder 2"/>
          <p:cNvSpPr>
            <a:spLocks noGrp="1"/>
          </p:cNvSpPr>
          <p:nvPr>
            <p:ph/>
          </p:nvPr>
        </p:nvSpPr>
        <p:spPr>
          <a:xfrm>
            <a:off x="457200" y="1600200"/>
            <a:ext cx="4015800" cy="4525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57" name="PlaceHolder 3"/>
          <p:cNvSpPr>
            <a:spLocks noGrp="1"/>
          </p:cNvSpPr>
          <p:nvPr>
            <p:ph/>
          </p:nvPr>
        </p:nvSpPr>
        <p:spPr>
          <a:xfrm>
            <a:off x="4674240" y="160020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58" name="PlaceHolder 4"/>
          <p:cNvSpPr>
            <a:spLocks noGrp="1"/>
          </p:cNvSpPr>
          <p:nvPr>
            <p:ph/>
          </p:nvPr>
        </p:nvSpPr>
        <p:spPr>
          <a:xfrm>
            <a:off x="4674240" y="396432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6" name="PlaceHolder 5"/>
          <p:cNvSpPr>
            <a:spLocks noGrp="1"/>
          </p:cNvSpPr>
          <p:nvPr>
            <p:ph type="sldNum" idx="2"/>
          </p:nvPr>
        </p:nvSpPr>
        <p:spPr/>
        <p:txBody>
          <a:bodyPr/>
          <a:p>
            <a:fld id="{2F813327-ECEF-4850-AE8B-6764D1A1ADBF}" type="slidenum">
              <a:t>&lt;#&gt;</a:t>
            </a:fld>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60" name="PlaceHolder 2"/>
          <p:cNvSpPr>
            <a:spLocks noGrp="1"/>
          </p:cNvSpPr>
          <p:nvPr>
            <p:ph/>
          </p:nvPr>
        </p:nvSpPr>
        <p:spPr>
          <a:xfrm>
            <a:off x="457200" y="160020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61" name="PlaceHolder 3"/>
          <p:cNvSpPr>
            <a:spLocks noGrp="1"/>
          </p:cNvSpPr>
          <p:nvPr>
            <p:ph/>
          </p:nvPr>
        </p:nvSpPr>
        <p:spPr>
          <a:xfrm>
            <a:off x="4674240" y="160020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62" name="PlaceHolder 4"/>
          <p:cNvSpPr>
            <a:spLocks noGrp="1"/>
          </p:cNvSpPr>
          <p:nvPr>
            <p:ph/>
          </p:nvPr>
        </p:nvSpPr>
        <p:spPr>
          <a:xfrm>
            <a:off x="457200" y="3964320"/>
            <a:ext cx="822924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6" name="PlaceHolder 5"/>
          <p:cNvSpPr>
            <a:spLocks noGrp="1"/>
          </p:cNvSpPr>
          <p:nvPr>
            <p:ph type="sldNum" idx="2"/>
          </p:nvPr>
        </p:nvSpPr>
        <p:spPr/>
        <p:txBody>
          <a:bodyPr/>
          <a:p>
            <a:fld id="{E03EC32F-3F12-440E-880B-2909ACD0AAA7}" type="slidenum">
              <a:t>&lt;#&gt;</a:t>
            </a:fld>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64" name="PlaceHolder 2"/>
          <p:cNvSpPr>
            <a:spLocks noGrp="1"/>
          </p:cNvSpPr>
          <p:nvPr>
            <p:ph/>
          </p:nvPr>
        </p:nvSpPr>
        <p:spPr>
          <a:xfrm>
            <a:off x="457200" y="1600200"/>
            <a:ext cx="822924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65" name="PlaceHolder 3"/>
          <p:cNvSpPr>
            <a:spLocks noGrp="1"/>
          </p:cNvSpPr>
          <p:nvPr>
            <p:ph/>
          </p:nvPr>
        </p:nvSpPr>
        <p:spPr>
          <a:xfrm>
            <a:off x="457200" y="3964320"/>
            <a:ext cx="822924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5" name="PlaceHolder 4"/>
          <p:cNvSpPr>
            <a:spLocks noGrp="1"/>
          </p:cNvSpPr>
          <p:nvPr>
            <p:ph type="sldNum" idx="2"/>
          </p:nvPr>
        </p:nvSpPr>
        <p:spPr/>
        <p:txBody>
          <a:bodyPr/>
          <a:p>
            <a:fld id="{1971D0C6-072B-44CB-B9CE-E4CEAC296AC6}" type="slidenum">
              <a:t>&lt;#&gt;</a:t>
            </a:fld>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67" name="PlaceHolder 2"/>
          <p:cNvSpPr>
            <a:spLocks noGrp="1"/>
          </p:cNvSpPr>
          <p:nvPr>
            <p:ph/>
          </p:nvPr>
        </p:nvSpPr>
        <p:spPr>
          <a:xfrm>
            <a:off x="457200" y="160020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68" name="PlaceHolder 3"/>
          <p:cNvSpPr>
            <a:spLocks noGrp="1"/>
          </p:cNvSpPr>
          <p:nvPr>
            <p:ph/>
          </p:nvPr>
        </p:nvSpPr>
        <p:spPr>
          <a:xfrm>
            <a:off x="4674240" y="160020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69" name="PlaceHolder 4"/>
          <p:cNvSpPr>
            <a:spLocks noGrp="1"/>
          </p:cNvSpPr>
          <p:nvPr>
            <p:ph/>
          </p:nvPr>
        </p:nvSpPr>
        <p:spPr>
          <a:xfrm>
            <a:off x="457200" y="396432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70" name="PlaceHolder 5"/>
          <p:cNvSpPr>
            <a:spLocks noGrp="1"/>
          </p:cNvSpPr>
          <p:nvPr>
            <p:ph/>
          </p:nvPr>
        </p:nvSpPr>
        <p:spPr>
          <a:xfrm>
            <a:off x="4674240" y="396432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7" name="PlaceHolder 6"/>
          <p:cNvSpPr>
            <a:spLocks noGrp="1"/>
          </p:cNvSpPr>
          <p:nvPr>
            <p:ph type="sldNum" idx="2"/>
          </p:nvPr>
        </p:nvSpPr>
        <p:spPr/>
        <p:txBody>
          <a:bodyPr/>
          <a:p>
            <a:fld id="{CDCD1012-C22F-4C19-B8A8-0FEC463F2448}" type="slidenum">
              <a:t>&lt;#&gt;</a:t>
            </a:fld>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72" name="PlaceHolder 2"/>
          <p:cNvSpPr>
            <a:spLocks noGrp="1"/>
          </p:cNvSpPr>
          <p:nvPr>
            <p:ph/>
          </p:nvPr>
        </p:nvSpPr>
        <p:spPr>
          <a:xfrm>
            <a:off x="457200" y="1600200"/>
            <a:ext cx="26496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73" name="PlaceHolder 3"/>
          <p:cNvSpPr>
            <a:spLocks noGrp="1"/>
          </p:cNvSpPr>
          <p:nvPr>
            <p:ph/>
          </p:nvPr>
        </p:nvSpPr>
        <p:spPr>
          <a:xfrm>
            <a:off x="3239640" y="1600200"/>
            <a:ext cx="26496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74" name="PlaceHolder 4"/>
          <p:cNvSpPr>
            <a:spLocks noGrp="1"/>
          </p:cNvSpPr>
          <p:nvPr>
            <p:ph/>
          </p:nvPr>
        </p:nvSpPr>
        <p:spPr>
          <a:xfrm>
            <a:off x="6022080" y="1600200"/>
            <a:ext cx="26496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75" name="PlaceHolder 5"/>
          <p:cNvSpPr>
            <a:spLocks noGrp="1"/>
          </p:cNvSpPr>
          <p:nvPr>
            <p:ph/>
          </p:nvPr>
        </p:nvSpPr>
        <p:spPr>
          <a:xfrm>
            <a:off x="457200" y="3964320"/>
            <a:ext cx="26496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76" name="PlaceHolder 6"/>
          <p:cNvSpPr>
            <a:spLocks noGrp="1"/>
          </p:cNvSpPr>
          <p:nvPr>
            <p:ph/>
          </p:nvPr>
        </p:nvSpPr>
        <p:spPr>
          <a:xfrm>
            <a:off x="3239640" y="3964320"/>
            <a:ext cx="26496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77" name="PlaceHolder 7"/>
          <p:cNvSpPr>
            <a:spLocks noGrp="1"/>
          </p:cNvSpPr>
          <p:nvPr>
            <p:ph/>
          </p:nvPr>
        </p:nvSpPr>
        <p:spPr>
          <a:xfrm>
            <a:off x="6022080" y="3964320"/>
            <a:ext cx="26496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9" name="PlaceHolder 8"/>
          <p:cNvSpPr>
            <a:spLocks noGrp="1"/>
          </p:cNvSpPr>
          <p:nvPr>
            <p:ph type="sldNum" idx="2"/>
          </p:nvPr>
        </p:nvSpPr>
        <p:spPr/>
        <p:txBody>
          <a:bodyPr/>
          <a:p>
            <a:fld id="{A63B69ED-151B-4FD9-9050-F0D6B7D30426}" type="slidenum">
              <a:t>&lt;#&gt;</a:t>
            </a:fld>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sldNum" idx="3"/>
          </p:nvPr>
        </p:nvSpPr>
        <p:spPr/>
        <p:txBody>
          <a:bodyPr/>
          <a:p>
            <a:fld id="{499682E9-E053-4EEC-9ED8-19FBC3103131}" type="slidenum">
              <a:t>&lt;#&gt;</a:t>
            </a:fld>
          </a:p>
        </p:txBody>
      </p:sp>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82" name="PlaceHolder 2"/>
          <p:cNvSpPr>
            <a:spLocks noGrp="1"/>
          </p:cNvSpPr>
          <p:nvPr>
            <p:ph type="subTitle"/>
          </p:nvPr>
        </p:nvSpPr>
        <p:spPr>
          <a:xfrm>
            <a:off x="457200" y="1600200"/>
            <a:ext cx="8229240" cy="4525560"/>
          </a:xfrm>
          <a:prstGeom prst="rect">
            <a:avLst/>
          </a:prstGeom>
          <a:noFill/>
          <a:ln w="0">
            <a:noFill/>
          </a:ln>
        </p:spPr>
        <p:txBody>
          <a:bodyPr lIns="0" rIns="0" tIns="0" bIns="0" anchor="ctr">
            <a:noAutofit/>
          </a:bodyPr>
          <a:p>
            <a:pPr indent="0" algn="ctr">
              <a:buNone/>
            </a:pPr>
            <a:endParaRPr b="0" lang="cs-CZ" sz="3200" spc="-1" strike="noStrike">
              <a:solidFill>
                <a:srgbClr val="000000"/>
              </a:solidFill>
              <a:latin typeface="Arial"/>
            </a:endParaRPr>
          </a:p>
        </p:txBody>
      </p:sp>
      <p:sp>
        <p:nvSpPr>
          <p:cNvPr id="4" name="PlaceHolder 3"/>
          <p:cNvSpPr>
            <a:spLocks noGrp="1"/>
          </p:cNvSpPr>
          <p:nvPr>
            <p:ph type="sldNum" idx="3"/>
          </p:nvPr>
        </p:nvSpPr>
        <p:spPr/>
        <p:txBody>
          <a:bodyPr/>
          <a:p>
            <a:fld id="{D545C400-F58F-4344-BA3C-FF667AFB9F48}" type="slidenum">
              <a:t>&lt;#&gt;</a:t>
            </a:fld>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84" name="PlaceHolder 2"/>
          <p:cNvSpPr>
            <a:spLocks noGrp="1"/>
          </p:cNvSpPr>
          <p:nvPr>
            <p:ph/>
          </p:nvPr>
        </p:nvSpPr>
        <p:spPr>
          <a:xfrm>
            <a:off x="457200" y="1600200"/>
            <a:ext cx="8229240" cy="4525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4" name="PlaceHolder 3"/>
          <p:cNvSpPr>
            <a:spLocks noGrp="1"/>
          </p:cNvSpPr>
          <p:nvPr>
            <p:ph type="sldNum" idx="3"/>
          </p:nvPr>
        </p:nvSpPr>
        <p:spPr/>
        <p:txBody>
          <a:bodyPr/>
          <a:p>
            <a:fld id="{F962AFC1-4540-4A4A-970A-04E930097652}" type="slidenum">
              <a:t>&lt;#&gt;</a:t>
            </a:fld>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86" name="PlaceHolder 2"/>
          <p:cNvSpPr>
            <a:spLocks noGrp="1"/>
          </p:cNvSpPr>
          <p:nvPr>
            <p:ph/>
          </p:nvPr>
        </p:nvSpPr>
        <p:spPr>
          <a:xfrm>
            <a:off x="457200" y="1600200"/>
            <a:ext cx="4015800" cy="4525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87" name="PlaceHolder 3"/>
          <p:cNvSpPr>
            <a:spLocks noGrp="1"/>
          </p:cNvSpPr>
          <p:nvPr>
            <p:ph/>
          </p:nvPr>
        </p:nvSpPr>
        <p:spPr>
          <a:xfrm>
            <a:off x="4674240" y="1600200"/>
            <a:ext cx="4015800" cy="4525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5" name="PlaceHolder 4"/>
          <p:cNvSpPr>
            <a:spLocks noGrp="1"/>
          </p:cNvSpPr>
          <p:nvPr>
            <p:ph type="sldNum" idx="3"/>
          </p:nvPr>
        </p:nvSpPr>
        <p:spPr/>
        <p:txBody>
          <a:bodyPr/>
          <a:p>
            <a:fld id="{5BBAB2AA-AC72-4447-818F-C28D39BCD2DB}" type="slidenum">
              <a:t>&lt;#&gt;</a:t>
            </a:fld>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88"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3" name="PlaceHolder 2"/>
          <p:cNvSpPr>
            <a:spLocks noGrp="1"/>
          </p:cNvSpPr>
          <p:nvPr>
            <p:ph type="sldNum" idx="3"/>
          </p:nvPr>
        </p:nvSpPr>
        <p:spPr/>
        <p:txBody>
          <a:bodyPr/>
          <a:p>
            <a:fld id="{A9EE3147-205B-47E5-929F-4062232D1F9A}"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6" name="PlaceHolder 2"/>
          <p:cNvSpPr>
            <a:spLocks noGrp="1"/>
          </p:cNvSpPr>
          <p:nvPr>
            <p:ph/>
          </p:nvPr>
        </p:nvSpPr>
        <p:spPr>
          <a:xfrm>
            <a:off x="457200" y="1600200"/>
            <a:ext cx="8229240" cy="4525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4" name="PlaceHolder 3"/>
          <p:cNvSpPr>
            <a:spLocks noGrp="1"/>
          </p:cNvSpPr>
          <p:nvPr>
            <p:ph type="sldNum" idx="1"/>
          </p:nvPr>
        </p:nvSpPr>
        <p:spPr/>
        <p:txBody>
          <a:bodyPr/>
          <a:p>
            <a:fld id="{3026F304-12CA-41F1-90E9-20AD0D6102E6}" type="slidenum">
              <a:t>&lt;#&gt;</a:t>
            </a:fld>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89" name="PlaceHolder 1"/>
          <p:cNvSpPr>
            <a:spLocks noGrp="1"/>
          </p:cNvSpPr>
          <p:nvPr>
            <p:ph type="subTitle"/>
          </p:nvPr>
        </p:nvSpPr>
        <p:spPr>
          <a:xfrm>
            <a:off x="457200" y="274680"/>
            <a:ext cx="8229240" cy="5297760"/>
          </a:xfrm>
          <a:prstGeom prst="rect">
            <a:avLst/>
          </a:prstGeom>
          <a:noFill/>
          <a:ln w="0">
            <a:noFill/>
          </a:ln>
        </p:spPr>
        <p:txBody>
          <a:bodyPr lIns="0" rIns="0" tIns="0" bIns="0" anchor="ctr">
            <a:noAutofit/>
          </a:bodyPr>
          <a:p>
            <a:pPr algn="ctr"/>
            <a:endParaRPr b="0" lang="cs-CZ" sz="3200" spc="-1" strike="noStrike">
              <a:solidFill>
                <a:srgbClr val="000000"/>
              </a:solidFill>
              <a:latin typeface="Arial"/>
            </a:endParaRPr>
          </a:p>
        </p:txBody>
      </p:sp>
      <p:sp>
        <p:nvSpPr>
          <p:cNvPr id="3" name="PlaceHolder 2"/>
          <p:cNvSpPr>
            <a:spLocks noGrp="1"/>
          </p:cNvSpPr>
          <p:nvPr>
            <p:ph type="sldNum" idx="3"/>
          </p:nvPr>
        </p:nvSpPr>
        <p:spPr/>
        <p:txBody>
          <a:bodyPr/>
          <a:p>
            <a:fld id="{C3A1D47B-0112-4574-8908-EA13C792155A}" type="slidenum">
              <a:t>&lt;#&gt;</a:t>
            </a:fld>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90"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91" name="PlaceHolder 2"/>
          <p:cNvSpPr>
            <a:spLocks noGrp="1"/>
          </p:cNvSpPr>
          <p:nvPr>
            <p:ph/>
          </p:nvPr>
        </p:nvSpPr>
        <p:spPr>
          <a:xfrm>
            <a:off x="457200" y="160020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92" name="PlaceHolder 3"/>
          <p:cNvSpPr>
            <a:spLocks noGrp="1"/>
          </p:cNvSpPr>
          <p:nvPr>
            <p:ph/>
          </p:nvPr>
        </p:nvSpPr>
        <p:spPr>
          <a:xfrm>
            <a:off x="4674240" y="1600200"/>
            <a:ext cx="4015800" cy="4525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93" name="PlaceHolder 4"/>
          <p:cNvSpPr>
            <a:spLocks noGrp="1"/>
          </p:cNvSpPr>
          <p:nvPr>
            <p:ph/>
          </p:nvPr>
        </p:nvSpPr>
        <p:spPr>
          <a:xfrm>
            <a:off x="457200" y="396432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6" name="PlaceHolder 5"/>
          <p:cNvSpPr>
            <a:spLocks noGrp="1"/>
          </p:cNvSpPr>
          <p:nvPr>
            <p:ph type="sldNum" idx="3"/>
          </p:nvPr>
        </p:nvSpPr>
        <p:spPr/>
        <p:txBody>
          <a:bodyPr/>
          <a:p>
            <a:fld id="{4A533FE5-6CF2-4E48-9975-7C6124EE53BB}" type="slidenum">
              <a:t>&lt;#&gt;</a:t>
            </a:fld>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94"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95" name="PlaceHolder 2"/>
          <p:cNvSpPr>
            <a:spLocks noGrp="1"/>
          </p:cNvSpPr>
          <p:nvPr>
            <p:ph/>
          </p:nvPr>
        </p:nvSpPr>
        <p:spPr>
          <a:xfrm>
            <a:off x="457200" y="1600200"/>
            <a:ext cx="4015800" cy="4525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96" name="PlaceHolder 3"/>
          <p:cNvSpPr>
            <a:spLocks noGrp="1"/>
          </p:cNvSpPr>
          <p:nvPr>
            <p:ph/>
          </p:nvPr>
        </p:nvSpPr>
        <p:spPr>
          <a:xfrm>
            <a:off x="4674240" y="160020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97" name="PlaceHolder 4"/>
          <p:cNvSpPr>
            <a:spLocks noGrp="1"/>
          </p:cNvSpPr>
          <p:nvPr>
            <p:ph/>
          </p:nvPr>
        </p:nvSpPr>
        <p:spPr>
          <a:xfrm>
            <a:off x="4674240" y="396432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6" name="PlaceHolder 5"/>
          <p:cNvSpPr>
            <a:spLocks noGrp="1"/>
          </p:cNvSpPr>
          <p:nvPr>
            <p:ph type="sldNum" idx="3"/>
          </p:nvPr>
        </p:nvSpPr>
        <p:spPr/>
        <p:txBody>
          <a:bodyPr/>
          <a:p>
            <a:fld id="{3370183D-B34E-4686-8733-4F588FEECB8F}" type="slidenum">
              <a:t>&lt;#&gt;</a:t>
            </a:fld>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98"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99" name="PlaceHolder 2"/>
          <p:cNvSpPr>
            <a:spLocks noGrp="1"/>
          </p:cNvSpPr>
          <p:nvPr>
            <p:ph/>
          </p:nvPr>
        </p:nvSpPr>
        <p:spPr>
          <a:xfrm>
            <a:off x="457200" y="160020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100" name="PlaceHolder 3"/>
          <p:cNvSpPr>
            <a:spLocks noGrp="1"/>
          </p:cNvSpPr>
          <p:nvPr>
            <p:ph/>
          </p:nvPr>
        </p:nvSpPr>
        <p:spPr>
          <a:xfrm>
            <a:off x="4674240" y="160020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101" name="PlaceHolder 4"/>
          <p:cNvSpPr>
            <a:spLocks noGrp="1"/>
          </p:cNvSpPr>
          <p:nvPr>
            <p:ph/>
          </p:nvPr>
        </p:nvSpPr>
        <p:spPr>
          <a:xfrm>
            <a:off x="457200" y="3964320"/>
            <a:ext cx="822924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6" name="PlaceHolder 5"/>
          <p:cNvSpPr>
            <a:spLocks noGrp="1"/>
          </p:cNvSpPr>
          <p:nvPr>
            <p:ph type="sldNum" idx="3"/>
          </p:nvPr>
        </p:nvSpPr>
        <p:spPr/>
        <p:txBody>
          <a:bodyPr/>
          <a:p>
            <a:fld id="{2E532606-6D71-4929-B090-99BCD72A7717}" type="slidenum">
              <a:t>&lt;#&gt;</a:t>
            </a:fld>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103" name="PlaceHolder 2"/>
          <p:cNvSpPr>
            <a:spLocks noGrp="1"/>
          </p:cNvSpPr>
          <p:nvPr>
            <p:ph/>
          </p:nvPr>
        </p:nvSpPr>
        <p:spPr>
          <a:xfrm>
            <a:off x="457200" y="1600200"/>
            <a:ext cx="822924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104" name="PlaceHolder 3"/>
          <p:cNvSpPr>
            <a:spLocks noGrp="1"/>
          </p:cNvSpPr>
          <p:nvPr>
            <p:ph/>
          </p:nvPr>
        </p:nvSpPr>
        <p:spPr>
          <a:xfrm>
            <a:off x="457200" y="3964320"/>
            <a:ext cx="822924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5" name="PlaceHolder 4"/>
          <p:cNvSpPr>
            <a:spLocks noGrp="1"/>
          </p:cNvSpPr>
          <p:nvPr>
            <p:ph type="sldNum" idx="3"/>
          </p:nvPr>
        </p:nvSpPr>
        <p:spPr/>
        <p:txBody>
          <a:bodyPr/>
          <a:p>
            <a:fld id="{22F924BB-4D7A-44BB-99E7-5424DB1088E3}" type="slidenum">
              <a:t>&lt;#&gt;</a:t>
            </a:fld>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106" name="PlaceHolder 2"/>
          <p:cNvSpPr>
            <a:spLocks noGrp="1"/>
          </p:cNvSpPr>
          <p:nvPr>
            <p:ph/>
          </p:nvPr>
        </p:nvSpPr>
        <p:spPr>
          <a:xfrm>
            <a:off x="457200" y="160020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107" name="PlaceHolder 3"/>
          <p:cNvSpPr>
            <a:spLocks noGrp="1"/>
          </p:cNvSpPr>
          <p:nvPr>
            <p:ph/>
          </p:nvPr>
        </p:nvSpPr>
        <p:spPr>
          <a:xfrm>
            <a:off x="4674240" y="160020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108" name="PlaceHolder 4"/>
          <p:cNvSpPr>
            <a:spLocks noGrp="1"/>
          </p:cNvSpPr>
          <p:nvPr>
            <p:ph/>
          </p:nvPr>
        </p:nvSpPr>
        <p:spPr>
          <a:xfrm>
            <a:off x="457200" y="396432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109" name="PlaceHolder 5"/>
          <p:cNvSpPr>
            <a:spLocks noGrp="1"/>
          </p:cNvSpPr>
          <p:nvPr>
            <p:ph/>
          </p:nvPr>
        </p:nvSpPr>
        <p:spPr>
          <a:xfrm>
            <a:off x="4674240" y="396432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7" name="PlaceHolder 6"/>
          <p:cNvSpPr>
            <a:spLocks noGrp="1"/>
          </p:cNvSpPr>
          <p:nvPr>
            <p:ph type="sldNum" idx="3"/>
          </p:nvPr>
        </p:nvSpPr>
        <p:spPr/>
        <p:txBody>
          <a:bodyPr/>
          <a:p>
            <a:fld id="{2C211843-EB3E-46BF-BCE6-F65274A59662}" type="slidenum">
              <a:t>&lt;#&gt;</a:t>
            </a:fld>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10"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111" name="PlaceHolder 2"/>
          <p:cNvSpPr>
            <a:spLocks noGrp="1"/>
          </p:cNvSpPr>
          <p:nvPr>
            <p:ph/>
          </p:nvPr>
        </p:nvSpPr>
        <p:spPr>
          <a:xfrm>
            <a:off x="457200" y="1600200"/>
            <a:ext cx="26496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112" name="PlaceHolder 3"/>
          <p:cNvSpPr>
            <a:spLocks noGrp="1"/>
          </p:cNvSpPr>
          <p:nvPr>
            <p:ph/>
          </p:nvPr>
        </p:nvSpPr>
        <p:spPr>
          <a:xfrm>
            <a:off x="3239640" y="1600200"/>
            <a:ext cx="26496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113" name="PlaceHolder 4"/>
          <p:cNvSpPr>
            <a:spLocks noGrp="1"/>
          </p:cNvSpPr>
          <p:nvPr>
            <p:ph/>
          </p:nvPr>
        </p:nvSpPr>
        <p:spPr>
          <a:xfrm>
            <a:off x="6022080" y="1600200"/>
            <a:ext cx="26496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114" name="PlaceHolder 5"/>
          <p:cNvSpPr>
            <a:spLocks noGrp="1"/>
          </p:cNvSpPr>
          <p:nvPr>
            <p:ph/>
          </p:nvPr>
        </p:nvSpPr>
        <p:spPr>
          <a:xfrm>
            <a:off x="457200" y="3964320"/>
            <a:ext cx="26496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115" name="PlaceHolder 6"/>
          <p:cNvSpPr>
            <a:spLocks noGrp="1"/>
          </p:cNvSpPr>
          <p:nvPr>
            <p:ph/>
          </p:nvPr>
        </p:nvSpPr>
        <p:spPr>
          <a:xfrm>
            <a:off x="3239640" y="3964320"/>
            <a:ext cx="26496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116" name="PlaceHolder 7"/>
          <p:cNvSpPr>
            <a:spLocks noGrp="1"/>
          </p:cNvSpPr>
          <p:nvPr>
            <p:ph/>
          </p:nvPr>
        </p:nvSpPr>
        <p:spPr>
          <a:xfrm>
            <a:off x="6022080" y="3964320"/>
            <a:ext cx="26496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9" name="PlaceHolder 8"/>
          <p:cNvSpPr>
            <a:spLocks noGrp="1"/>
          </p:cNvSpPr>
          <p:nvPr>
            <p:ph type="sldNum" idx="3"/>
          </p:nvPr>
        </p:nvSpPr>
        <p:spPr/>
        <p:txBody>
          <a:bodyPr/>
          <a:p>
            <a:fld id="{A3019B17-E86C-4945-A814-EB4FC792D883}"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8" name="PlaceHolder 2"/>
          <p:cNvSpPr>
            <a:spLocks noGrp="1"/>
          </p:cNvSpPr>
          <p:nvPr>
            <p:ph/>
          </p:nvPr>
        </p:nvSpPr>
        <p:spPr>
          <a:xfrm>
            <a:off x="457200" y="1600200"/>
            <a:ext cx="4015800" cy="4525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9" name="PlaceHolder 3"/>
          <p:cNvSpPr>
            <a:spLocks noGrp="1"/>
          </p:cNvSpPr>
          <p:nvPr>
            <p:ph/>
          </p:nvPr>
        </p:nvSpPr>
        <p:spPr>
          <a:xfrm>
            <a:off x="4674240" y="1600200"/>
            <a:ext cx="4015800" cy="4525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5" name="PlaceHolder 4"/>
          <p:cNvSpPr>
            <a:spLocks noGrp="1"/>
          </p:cNvSpPr>
          <p:nvPr>
            <p:ph type="sldNum" idx="1"/>
          </p:nvPr>
        </p:nvSpPr>
        <p:spPr/>
        <p:txBody>
          <a:bodyPr/>
          <a:p>
            <a:fld id="{1F3A47C3-6AA9-43D5-952C-F7D34C2176D1}" type="slidenum">
              <a:t>&lt;#&gt;</a:t>
            </a:fld>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3" name="PlaceHolder 2"/>
          <p:cNvSpPr>
            <a:spLocks noGrp="1"/>
          </p:cNvSpPr>
          <p:nvPr>
            <p:ph type="sldNum" idx="1"/>
          </p:nvPr>
        </p:nvSpPr>
        <p:spPr/>
        <p:txBody>
          <a:bodyPr/>
          <a:p>
            <a:fld id="{6D5E2181-E9AE-430D-BCA4-21481EAC3B44}" type="slidenum">
              <a:t>&lt;#&gt;</a:t>
            </a:fld>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457200" y="274680"/>
            <a:ext cx="8229240" cy="5297760"/>
          </a:xfrm>
          <a:prstGeom prst="rect">
            <a:avLst/>
          </a:prstGeom>
          <a:noFill/>
          <a:ln w="0">
            <a:noFill/>
          </a:ln>
        </p:spPr>
        <p:txBody>
          <a:bodyPr lIns="0" rIns="0" tIns="0" bIns="0" anchor="ctr">
            <a:noAutofit/>
          </a:bodyPr>
          <a:p>
            <a:pPr algn="ctr"/>
            <a:endParaRPr b="0" lang="cs-CZ" sz="3200" spc="-1" strike="noStrike">
              <a:solidFill>
                <a:srgbClr val="000000"/>
              </a:solidFill>
              <a:latin typeface="Arial"/>
            </a:endParaRPr>
          </a:p>
        </p:txBody>
      </p:sp>
      <p:sp>
        <p:nvSpPr>
          <p:cNvPr id="3" name="PlaceHolder 2"/>
          <p:cNvSpPr>
            <a:spLocks noGrp="1"/>
          </p:cNvSpPr>
          <p:nvPr>
            <p:ph type="sldNum" idx="1"/>
          </p:nvPr>
        </p:nvSpPr>
        <p:spPr/>
        <p:txBody>
          <a:bodyPr/>
          <a:p>
            <a:fld id="{D0114A7B-A216-4A24-903E-28C8D1BB8261}" type="slidenum">
              <a:t>&lt;#&gt;</a:t>
            </a:fld>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13" name="PlaceHolder 2"/>
          <p:cNvSpPr>
            <a:spLocks noGrp="1"/>
          </p:cNvSpPr>
          <p:nvPr>
            <p:ph/>
          </p:nvPr>
        </p:nvSpPr>
        <p:spPr>
          <a:xfrm>
            <a:off x="457200" y="160020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14" name="PlaceHolder 3"/>
          <p:cNvSpPr>
            <a:spLocks noGrp="1"/>
          </p:cNvSpPr>
          <p:nvPr>
            <p:ph/>
          </p:nvPr>
        </p:nvSpPr>
        <p:spPr>
          <a:xfrm>
            <a:off x="4674240" y="1600200"/>
            <a:ext cx="4015800" cy="4525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15" name="PlaceHolder 4"/>
          <p:cNvSpPr>
            <a:spLocks noGrp="1"/>
          </p:cNvSpPr>
          <p:nvPr>
            <p:ph/>
          </p:nvPr>
        </p:nvSpPr>
        <p:spPr>
          <a:xfrm>
            <a:off x="457200" y="396432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6" name="PlaceHolder 5"/>
          <p:cNvSpPr>
            <a:spLocks noGrp="1"/>
          </p:cNvSpPr>
          <p:nvPr>
            <p:ph type="sldNum" idx="1"/>
          </p:nvPr>
        </p:nvSpPr>
        <p:spPr/>
        <p:txBody>
          <a:bodyPr/>
          <a:p>
            <a:fld id="{5FE1B4AB-BF04-458F-B76F-96A50E2BBBE7}" type="slidenum">
              <a:t>&lt;#&gt;</a:t>
            </a:fld>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17" name="PlaceHolder 2"/>
          <p:cNvSpPr>
            <a:spLocks noGrp="1"/>
          </p:cNvSpPr>
          <p:nvPr>
            <p:ph/>
          </p:nvPr>
        </p:nvSpPr>
        <p:spPr>
          <a:xfrm>
            <a:off x="457200" y="1600200"/>
            <a:ext cx="4015800" cy="4525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18" name="PlaceHolder 3"/>
          <p:cNvSpPr>
            <a:spLocks noGrp="1"/>
          </p:cNvSpPr>
          <p:nvPr>
            <p:ph/>
          </p:nvPr>
        </p:nvSpPr>
        <p:spPr>
          <a:xfrm>
            <a:off x="4674240" y="160020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19" name="PlaceHolder 4"/>
          <p:cNvSpPr>
            <a:spLocks noGrp="1"/>
          </p:cNvSpPr>
          <p:nvPr>
            <p:ph/>
          </p:nvPr>
        </p:nvSpPr>
        <p:spPr>
          <a:xfrm>
            <a:off x="4674240" y="396432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6" name="PlaceHolder 5"/>
          <p:cNvSpPr>
            <a:spLocks noGrp="1"/>
          </p:cNvSpPr>
          <p:nvPr>
            <p:ph type="sldNum" idx="1"/>
          </p:nvPr>
        </p:nvSpPr>
        <p:spPr/>
        <p:txBody>
          <a:bodyPr/>
          <a:p>
            <a:fld id="{7594C6B0-3AB0-4ABB-8875-E2A1CC4C01DB}" type="slidenum">
              <a:t>&lt;#&gt;</a:t>
            </a:fld>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274680"/>
            <a:ext cx="8229240" cy="1142640"/>
          </a:xfrm>
          <a:prstGeom prst="rect">
            <a:avLst/>
          </a:prstGeom>
          <a:noFill/>
          <a:ln w="0">
            <a:noFill/>
          </a:ln>
        </p:spPr>
        <p:txBody>
          <a:bodyPr lIns="0" rIns="0" tIns="0" bIns="0" anchor="ctr">
            <a:noAutofit/>
          </a:bodyPr>
          <a:p>
            <a:pPr indent="0">
              <a:buNone/>
            </a:pPr>
            <a:endParaRPr b="0" lang="cs-CZ" sz="1800" spc="-1" strike="noStrike">
              <a:solidFill>
                <a:srgbClr val="000000"/>
              </a:solidFill>
              <a:latin typeface="Calibri"/>
            </a:endParaRPr>
          </a:p>
        </p:txBody>
      </p:sp>
      <p:sp>
        <p:nvSpPr>
          <p:cNvPr id="21" name="PlaceHolder 2"/>
          <p:cNvSpPr>
            <a:spLocks noGrp="1"/>
          </p:cNvSpPr>
          <p:nvPr>
            <p:ph/>
          </p:nvPr>
        </p:nvSpPr>
        <p:spPr>
          <a:xfrm>
            <a:off x="457200" y="160020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22" name="PlaceHolder 3"/>
          <p:cNvSpPr>
            <a:spLocks noGrp="1"/>
          </p:cNvSpPr>
          <p:nvPr>
            <p:ph/>
          </p:nvPr>
        </p:nvSpPr>
        <p:spPr>
          <a:xfrm>
            <a:off x="4674240" y="1600200"/>
            <a:ext cx="401580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23" name="PlaceHolder 4"/>
          <p:cNvSpPr>
            <a:spLocks noGrp="1"/>
          </p:cNvSpPr>
          <p:nvPr>
            <p:ph/>
          </p:nvPr>
        </p:nvSpPr>
        <p:spPr>
          <a:xfrm>
            <a:off x="457200" y="3964320"/>
            <a:ext cx="8229240" cy="2158560"/>
          </a:xfrm>
          <a:prstGeom prst="rect">
            <a:avLst/>
          </a:prstGeom>
          <a:noFill/>
          <a:ln w="0">
            <a:noFill/>
          </a:ln>
        </p:spPr>
        <p:txBody>
          <a:bodyPr lIns="0" rIns="0" tIns="0" bIns="0" anchor="t">
            <a:normAutofit/>
          </a:bodyPr>
          <a:p>
            <a:pPr indent="0">
              <a:spcBef>
                <a:spcPts val="1417"/>
              </a:spcBef>
              <a:buNone/>
            </a:pPr>
            <a:endParaRPr b="0" lang="cs-CZ" sz="3200" spc="-1" strike="noStrike">
              <a:solidFill>
                <a:srgbClr val="000000"/>
              </a:solidFill>
              <a:latin typeface="Calibri"/>
            </a:endParaRPr>
          </a:p>
        </p:txBody>
      </p:sp>
      <p:sp>
        <p:nvSpPr>
          <p:cNvPr id="6" name="PlaceHolder 5"/>
          <p:cNvSpPr>
            <a:spLocks noGrp="1"/>
          </p:cNvSpPr>
          <p:nvPr>
            <p:ph type="sldNum" idx="1"/>
          </p:nvPr>
        </p:nvSpPr>
        <p:spPr/>
        <p:txBody>
          <a:bodyPr/>
          <a:p>
            <a:fld id="{FBD1C320-6AA1-4671-A97B-CF8C8042405E}"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2130480"/>
            <a:ext cx="7772040" cy="1469520"/>
          </a:xfrm>
          <a:prstGeom prst="rect">
            <a:avLst/>
          </a:prstGeom>
          <a:noFill/>
          <a:ln w="12600">
            <a:noFill/>
          </a:ln>
        </p:spPr>
        <p:txBody>
          <a:bodyPr lIns="45720" rIns="45720" anchor="ctr">
            <a:noAutofit/>
          </a:bodyPr>
          <a:p>
            <a:pPr indent="0" algn="ctr">
              <a:lnSpc>
                <a:spcPct val="100000"/>
              </a:lnSpc>
              <a:buNone/>
              <a:tabLst>
                <a:tab algn="l" pos="0"/>
              </a:tabLst>
            </a:pPr>
            <a:r>
              <a:rPr b="0" lang="cs-CZ" sz="4400" spc="-1" strike="noStrike">
                <a:solidFill>
                  <a:srgbClr val="000000"/>
                </a:solidFill>
                <a:latin typeface="Calibri"/>
                <a:ea typeface="Calibri"/>
              </a:rPr>
              <a:t>Text názvu</a:t>
            </a:r>
            <a:endParaRPr b="0" lang="cs-CZ" sz="4400" spc="-1" strike="noStrike">
              <a:solidFill>
                <a:srgbClr val="000000"/>
              </a:solidFill>
              <a:latin typeface="Calibri"/>
            </a:endParaRPr>
          </a:p>
        </p:txBody>
      </p:sp>
      <p:sp>
        <p:nvSpPr>
          <p:cNvPr id="1" name="PlaceHolder 2"/>
          <p:cNvSpPr>
            <a:spLocks noGrp="1"/>
          </p:cNvSpPr>
          <p:nvPr>
            <p:ph type="body"/>
          </p:nvPr>
        </p:nvSpPr>
        <p:spPr>
          <a:xfrm>
            <a:off x="1371600" y="3886200"/>
            <a:ext cx="6400440" cy="1752120"/>
          </a:xfrm>
          <a:prstGeom prst="rect">
            <a:avLst/>
          </a:prstGeom>
          <a:noFill/>
          <a:ln w="12600">
            <a:noFill/>
          </a:ln>
        </p:spPr>
        <p:txBody>
          <a:bodyPr lIns="45720" rIns="45720" anchor="t">
            <a:noAutofit/>
          </a:bodyPr>
          <a:p>
            <a:pPr indent="0" algn="ctr">
              <a:lnSpc>
                <a:spcPct val="100000"/>
              </a:lnSpc>
              <a:spcBef>
                <a:spcPts val="700"/>
              </a:spcBef>
              <a:buNone/>
              <a:tabLst>
                <a:tab algn="l" pos="0"/>
              </a:tabLst>
            </a:pPr>
            <a:r>
              <a:rPr b="0" lang="cs-CZ" sz="3200" spc="-1" strike="noStrike">
                <a:solidFill>
                  <a:srgbClr val="888888"/>
                </a:solidFill>
                <a:latin typeface="Calibri"/>
                <a:ea typeface="Calibri"/>
              </a:rPr>
              <a:t>Text úrovně 1</a:t>
            </a:r>
            <a:endParaRPr b="0" lang="cs-CZ" sz="3200" spc="-1" strike="noStrike">
              <a:solidFill>
                <a:srgbClr val="000000"/>
              </a:solidFill>
              <a:latin typeface="Calibri"/>
            </a:endParaRPr>
          </a:p>
          <a:p>
            <a:pPr indent="0" algn="ctr">
              <a:lnSpc>
                <a:spcPct val="100000"/>
              </a:lnSpc>
              <a:spcBef>
                <a:spcPts val="700"/>
              </a:spcBef>
              <a:buNone/>
              <a:tabLst>
                <a:tab algn="l" pos="0"/>
              </a:tabLst>
            </a:pPr>
            <a:r>
              <a:rPr b="0" lang="cs-CZ" sz="3200" spc="-1" strike="noStrike">
                <a:solidFill>
                  <a:srgbClr val="888888"/>
                </a:solidFill>
                <a:latin typeface="Calibri"/>
                <a:ea typeface="Calibri"/>
              </a:rPr>
              <a:t>Text úrovně 2</a:t>
            </a:r>
            <a:endParaRPr b="0" lang="cs-CZ" sz="3200" spc="-1" strike="noStrike">
              <a:solidFill>
                <a:srgbClr val="000000"/>
              </a:solidFill>
              <a:latin typeface="Calibri"/>
            </a:endParaRPr>
          </a:p>
          <a:p>
            <a:pPr indent="0" algn="ctr">
              <a:lnSpc>
                <a:spcPct val="100000"/>
              </a:lnSpc>
              <a:spcBef>
                <a:spcPts val="700"/>
              </a:spcBef>
              <a:buNone/>
              <a:tabLst>
                <a:tab algn="l" pos="0"/>
              </a:tabLst>
            </a:pPr>
            <a:r>
              <a:rPr b="0" lang="cs-CZ" sz="3200" spc="-1" strike="noStrike">
                <a:solidFill>
                  <a:srgbClr val="888888"/>
                </a:solidFill>
                <a:latin typeface="Calibri"/>
                <a:ea typeface="Calibri"/>
              </a:rPr>
              <a:t>Text úrovně 3</a:t>
            </a:r>
            <a:endParaRPr b="0" lang="cs-CZ" sz="3200" spc="-1" strike="noStrike">
              <a:solidFill>
                <a:srgbClr val="000000"/>
              </a:solidFill>
              <a:latin typeface="Calibri"/>
            </a:endParaRPr>
          </a:p>
          <a:p>
            <a:pPr indent="0" algn="ctr">
              <a:lnSpc>
                <a:spcPct val="100000"/>
              </a:lnSpc>
              <a:spcBef>
                <a:spcPts val="700"/>
              </a:spcBef>
              <a:buNone/>
              <a:tabLst>
                <a:tab algn="l" pos="0"/>
              </a:tabLst>
            </a:pPr>
            <a:r>
              <a:rPr b="0" lang="cs-CZ" sz="3200" spc="-1" strike="noStrike">
                <a:solidFill>
                  <a:srgbClr val="888888"/>
                </a:solidFill>
                <a:latin typeface="Calibri"/>
                <a:ea typeface="Calibri"/>
              </a:rPr>
              <a:t>Text úrovně 4</a:t>
            </a:r>
            <a:endParaRPr b="0" lang="cs-CZ" sz="3200" spc="-1" strike="noStrike">
              <a:solidFill>
                <a:srgbClr val="000000"/>
              </a:solidFill>
              <a:latin typeface="Calibri"/>
            </a:endParaRPr>
          </a:p>
          <a:p>
            <a:pPr indent="0" algn="ctr">
              <a:lnSpc>
                <a:spcPct val="100000"/>
              </a:lnSpc>
              <a:spcBef>
                <a:spcPts val="700"/>
              </a:spcBef>
              <a:buNone/>
              <a:tabLst>
                <a:tab algn="l" pos="0"/>
              </a:tabLst>
            </a:pPr>
            <a:r>
              <a:rPr b="0" lang="cs-CZ" sz="3200" spc="-1" strike="noStrike">
                <a:solidFill>
                  <a:srgbClr val="888888"/>
                </a:solidFill>
                <a:latin typeface="Calibri"/>
                <a:ea typeface="Calibri"/>
              </a:rPr>
              <a:t>Text úrovně 5</a:t>
            </a:r>
            <a:endParaRPr b="0" lang="cs-CZ" sz="3200" spc="-1" strike="noStrike">
              <a:solidFill>
                <a:srgbClr val="000000"/>
              </a:solidFill>
              <a:latin typeface="Calibri"/>
            </a:endParaRPr>
          </a:p>
        </p:txBody>
      </p:sp>
      <p:sp>
        <p:nvSpPr>
          <p:cNvPr id="2" name="PlaceHolder 3"/>
          <p:cNvSpPr>
            <a:spLocks noGrp="1"/>
          </p:cNvSpPr>
          <p:nvPr>
            <p:ph type="sldNum" idx="1"/>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21750547-A18E-4CA7-B59A-42F77B395B9D}" type="slidenum">
              <a:rPr b="0" lang="cs-CZ" sz="1200" spc="-1" strike="noStrike">
                <a:solidFill>
                  <a:srgbClr val="888888"/>
                </a:solidFill>
                <a:latin typeface="Calibri"/>
                <a:ea typeface="Calibri"/>
              </a:rPr>
              <a:t>&lt;číslo&gt;</a:t>
            </a:fld>
            <a:endParaRPr b="0" lang="cs-CZ"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457200" y="274680"/>
            <a:ext cx="8229240" cy="1142640"/>
          </a:xfrm>
          <a:prstGeom prst="rect">
            <a:avLst/>
          </a:prstGeom>
          <a:noFill/>
          <a:ln w="12600">
            <a:noFill/>
          </a:ln>
        </p:spPr>
        <p:txBody>
          <a:bodyPr lIns="45720" rIns="45720" anchor="ctr">
            <a:noAutofit/>
          </a:bodyPr>
          <a:p>
            <a:pPr indent="0" algn="ctr">
              <a:lnSpc>
                <a:spcPct val="100000"/>
              </a:lnSpc>
              <a:buNone/>
              <a:tabLst>
                <a:tab algn="l" pos="0"/>
              </a:tabLst>
            </a:pPr>
            <a:r>
              <a:rPr b="0" lang="cs-CZ" sz="4400" spc="-1" strike="noStrike">
                <a:solidFill>
                  <a:srgbClr val="000000"/>
                </a:solidFill>
                <a:latin typeface="Calibri"/>
                <a:ea typeface="Calibri"/>
              </a:rPr>
              <a:t>Text názvu</a:t>
            </a:r>
            <a:endParaRPr b="0" lang="cs-CZ" sz="4400" spc="-1" strike="noStrike">
              <a:solidFill>
                <a:srgbClr val="000000"/>
              </a:solidFill>
              <a:latin typeface="Calibri"/>
            </a:endParaRPr>
          </a:p>
        </p:txBody>
      </p:sp>
      <p:sp>
        <p:nvSpPr>
          <p:cNvPr id="40" name="PlaceHolder 2"/>
          <p:cNvSpPr>
            <a:spLocks noGrp="1"/>
          </p:cNvSpPr>
          <p:nvPr>
            <p:ph type="body"/>
          </p:nvPr>
        </p:nvSpPr>
        <p:spPr>
          <a:xfrm>
            <a:off x="457200" y="1600200"/>
            <a:ext cx="8229240" cy="4525560"/>
          </a:xfrm>
          <a:prstGeom prst="rect">
            <a:avLst/>
          </a:prstGeom>
          <a:noFill/>
          <a:ln w="12600">
            <a:noFill/>
          </a:ln>
        </p:spPr>
        <p:txBody>
          <a:bodyPr lIns="45720" rIns="45720" anchor="t">
            <a:noAutofit/>
          </a:bodyPr>
          <a:p>
            <a:pPr marL="343080" indent="-343080">
              <a:lnSpc>
                <a:spcPct val="100000"/>
              </a:lnSpc>
              <a:spcBef>
                <a:spcPts val="700"/>
              </a:spcBef>
              <a:buClr>
                <a:srgbClr val="000000"/>
              </a:buClr>
              <a:buFont typeface="Arial"/>
              <a:buChar char="•"/>
            </a:pPr>
            <a:r>
              <a:rPr b="0" lang="cs-CZ" sz="3200" spc="-1" strike="noStrike">
                <a:solidFill>
                  <a:srgbClr val="000000"/>
                </a:solidFill>
                <a:latin typeface="Calibri"/>
                <a:ea typeface="Calibri"/>
              </a:rPr>
              <a:t>Text úrovně 1</a:t>
            </a:r>
            <a:endParaRPr b="0" lang="cs-CZ" sz="3200" spc="-1" strike="noStrike">
              <a:solidFill>
                <a:srgbClr val="000000"/>
              </a:solidFill>
              <a:latin typeface="Calibri"/>
            </a:endParaRPr>
          </a:p>
          <a:p>
            <a:pPr lvl="1" marL="783720" indent="-326520">
              <a:lnSpc>
                <a:spcPct val="100000"/>
              </a:lnSpc>
              <a:spcBef>
                <a:spcPts val="700"/>
              </a:spcBef>
              <a:buClr>
                <a:srgbClr val="000000"/>
              </a:buClr>
              <a:buFont typeface="Arial"/>
              <a:buChar char="–"/>
            </a:pPr>
            <a:r>
              <a:rPr b="0" lang="cs-CZ" sz="3200" spc="-1" strike="noStrike">
                <a:solidFill>
                  <a:srgbClr val="000000"/>
                </a:solidFill>
                <a:latin typeface="Calibri"/>
                <a:ea typeface="Calibri"/>
              </a:rPr>
              <a:t>Text úrovně 2</a:t>
            </a:r>
            <a:endParaRPr b="0" lang="cs-CZ" sz="3200" spc="-1" strike="noStrike">
              <a:solidFill>
                <a:srgbClr val="000000"/>
              </a:solidFill>
              <a:latin typeface="Calibri"/>
            </a:endParaRPr>
          </a:p>
          <a:p>
            <a:pPr lvl="2" marL="1219320" indent="-304920">
              <a:lnSpc>
                <a:spcPct val="100000"/>
              </a:lnSpc>
              <a:spcBef>
                <a:spcPts val="700"/>
              </a:spcBef>
              <a:buClr>
                <a:srgbClr val="000000"/>
              </a:buClr>
              <a:buFont typeface="Arial"/>
              <a:buChar char="•"/>
            </a:pPr>
            <a:r>
              <a:rPr b="0" lang="cs-CZ" sz="3200" spc="-1" strike="noStrike">
                <a:solidFill>
                  <a:srgbClr val="000000"/>
                </a:solidFill>
                <a:latin typeface="Calibri"/>
                <a:ea typeface="Calibri"/>
              </a:rPr>
              <a:t>Text úrovně 3</a:t>
            </a:r>
            <a:endParaRPr b="0" lang="cs-CZ" sz="3200" spc="-1" strike="noStrike">
              <a:solidFill>
                <a:srgbClr val="000000"/>
              </a:solidFill>
              <a:latin typeface="Calibri"/>
            </a:endParaRPr>
          </a:p>
          <a:p>
            <a:pPr lvl="3" marL="1737360" indent="-365760">
              <a:lnSpc>
                <a:spcPct val="100000"/>
              </a:lnSpc>
              <a:spcBef>
                <a:spcPts val="700"/>
              </a:spcBef>
              <a:buClr>
                <a:srgbClr val="000000"/>
              </a:buClr>
              <a:buFont typeface="Arial"/>
              <a:buChar char="–"/>
            </a:pPr>
            <a:r>
              <a:rPr b="0" lang="cs-CZ" sz="3200" spc="-1" strike="noStrike">
                <a:solidFill>
                  <a:srgbClr val="000000"/>
                </a:solidFill>
                <a:latin typeface="Calibri"/>
                <a:ea typeface="Calibri"/>
              </a:rPr>
              <a:t>Text úrovně 4</a:t>
            </a:r>
            <a:endParaRPr b="0" lang="cs-CZ" sz="3200" spc="-1" strike="noStrike">
              <a:solidFill>
                <a:srgbClr val="000000"/>
              </a:solidFill>
              <a:latin typeface="Calibri"/>
            </a:endParaRPr>
          </a:p>
          <a:p>
            <a:pPr lvl="4" marL="2194560" indent="-365760">
              <a:lnSpc>
                <a:spcPct val="100000"/>
              </a:lnSpc>
              <a:spcBef>
                <a:spcPts val="700"/>
              </a:spcBef>
              <a:buClr>
                <a:srgbClr val="000000"/>
              </a:buClr>
              <a:buFont typeface="Arial"/>
              <a:buChar char="»"/>
            </a:pPr>
            <a:r>
              <a:rPr b="0" lang="cs-CZ" sz="3200" spc="-1" strike="noStrike">
                <a:solidFill>
                  <a:srgbClr val="000000"/>
                </a:solidFill>
                <a:latin typeface="Calibri"/>
                <a:ea typeface="Calibri"/>
              </a:rPr>
              <a:t>Text úrovně 5</a:t>
            </a:r>
            <a:endParaRPr b="0" lang="cs-CZ" sz="3200" spc="-1" strike="noStrike">
              <a:solidFill>
                <a:srgbClr val="000000"/>
              </a:solidFill>
              <a:latin typeface="Calibri"/>
            </a:endParaRPr>
          </a:p>
        </p:txBody>
      </p:sp>
      <p:sp>
        <p:nvSpPr>
          <p:cNvPr id="41" name="PlaceHolder 3"/>
          <p:cNvSpPr>
            <a:spLocks noGrp="1"/>
          </p:cNvSpPr>
          <p:nvPr>
            <p:ph type="sldNum" idx="2"/>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B6F79624-FF25-4BB2-8F28-7AC109E72B2A}" type="slidenum">
              <a:rPr b="0" lang="cs-CZ" sz="1200" spc="-1" strike="noStrike">
                <a:solidFill>
                  <a:srgbClr val="888888"/>
                </a:solidFill>
                <a:latin typeface="Calibri"/>
                <a:ea typeface="Calibri"/>
              </a:rPr>
              <a:t>&lt;číslo&gt;</a:t>
            </a:fld>
            <a:endParaRPr b="0" lang="cs-CZ"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457200" y="274680"/>
            <a:ext cx="8229240" cy="1142640"/>
          </a:xfrm>
          <a:prstGeom prst="rect">
            <a:avLst/>
          </a:prstGeom>
          <a:noFill/>
          <a:ln w="12600">
            <a:noFill/>
          </a:ln>
        </p:spPr>
        <p:txBody>
          <a:bodyPr lIns="45720" rIns="45720" anchor="ctr">
            <a:noAutofit/>
          </a:bodyPr>
          <a:p>
            <a:pPr indent="0" algn="ctr">
              <a:lnSpc>
                <a:spcPct val="100000"/>
              </a:lnSpc>
              <a:buNone/>
              <a:tabLst>
                <a:tab algn="l" pos="0"/>
              </a:tabLst>
            </a:pPr>
            <a:r>
              <a:rPr b="0" lang="cs-CZ" sz="4400" spc="-1" strike="noStrike">
                <a:solidFill>
                  <a:srgbClr val="000000"/>
                </a:solidFill>
                <a:latin typeface="Calibri"/>
                <a:ea typeface="Calibri"/>
              </a:rPr>
              <a:t>Text názvu</a:t>
            </a:r>
            <a:endParaRPr b="0" lang="cs-CZ" sz="4400" spc="-1" strike="noStrike">
              <a:solidFill>
                <a:srgbClr val="000000"/>
              </a:solidFill>
              <a:latin typeface="Calibri"/>
            </a:endParaRPr>
          </a:p>
        </p:txBody>
      </p:sp>
      <p:sp>
        <p:nvSpPr>
          <p:cNvPr id="79" name="PlaceHolder 2"/>
          <p:cNvSpPr>
            <a:spLocks noGrp="1"/>
          </p:cNvSpPr>
          <p:nvPr>
            <p:ph type="body"/>
          </p:nvPr>
        </p:nvSpPr>
        <p:spPr>
          <a:xfrm>
            <a:off x="457200" y="1600200"/>
            <a:ext cx="8229240" cy="4525560"/>
          </a:xfrm>
          <a:prstGeom prst="rect">
            <a:avLst/>
          </a:prstGeom>
          <a:noFill/>
          <a:ln w="12600">
            <a:noFill/>
          </a:ln>
        </p:spPr>
        <p:txBody>
          <a:bodyPr lIns="45720" rIns="45720" anchor="t">
            <a:noAutofit/>
          </a:bodyPr>
          <a:p>
            <a:pPr marL="343080" indent="-343080">
              <a:lnSpc>
                <a:spcPct val="100000"/>
              </a:lnSpc>
              <a:spcBef>
                <a:spcPts val="700"/>
              </a:spcBef>
              <a:buClr>
                <a:srgbClr val="000000"/>
              </a:buClr>
              <a:buFont typeface="Arial"/>
              <a:buChar char="•"/>
            </a:pPr>
            <a:r>
              <a:rPr b="0" lang="cs-CZ" sz="3200" spc="-1" strike="noStrike">
                <a:solidFill>
                  <a:srgbClr val="000000"/>
                </a:solidFill>
                <a:latin typeface="Calibri"/>
                <a:ea typeface="Calibri"/>
              </a:rPr>
              <a:t>Text úrovně 1</a:t>
            </a:r>
            <a:endParaRPr b="0" lang="cs-CZ" sz="3200" spc="-1" strike="noStrike">
              <a:solidFill>
                <a:srgbClr val="000000"/>
              </a:solidFill>
              <a:latin typeface="Calibri"/>
            </a:endParaRPr>
          </a:p>
          <a:p>
            <a:pPr lvl="1" marL="783720" indent="-326520">
              <a:lnSpc>
                <a:spcPct val="100000"/>
              </a:lnSpc>
              <a:spcBef>
                <a:spcPts val="700"/>
              </a:spcBef>
              <a:buClr>
                <a:srgbClr val="000000"/>
              </a:buClr>
              <a:buFont typeface="Arial"/>
              <a:buChar char="–"/>
            </a:pPr>
            <a:r>
              <a:rPr b="0" lang="cs-CZ" sz="3200" spc="-1" strike="noStrike">
                <a:solidFill>
                  <a:srgbClr val="000000"/>
                </a:solidFill>
                <a:latin typeface="Calibri"/>
                <a:ea typeface="Calibri"/>
              </a:rPr>
              <a:t>Text úrovně 2</a:t>
            </a:r>
            <a:endParaRPr b="0" lang="cs-CZ" sz="3200" spc="-1" strike="noStrike">
              <a:solidFill>
                <a:srgbClr val="000000"/>
              </a:solidFill>
              <a:latin typeface="Calibri"/>
            </a:endParaRPr>
          </a:p>
          <a:p>
            <a:pPr lvl="2" marL="1219320" indent="-304920">
              <a:lnSpc>
                <a:spcPct val="100000"/>
              </a:lnSpc>
              <a:spcBef>
                <a:spcPts val="700"/>
              </a:spcBef>
              <a:buClr>
                <a:srgbClr val="000000"/>
              </a:buClr>
              <a:buFont typeface="Arial"/>
              <a:buChar char="•"/>
            </a:pPr>
            <a:r>
              <a:rPr b="0" lang="cs-CZ" sz="3200" spc="-1" strike="noStrike">
                <a:solidFill>
                  <a:srgbClr val="000000"/>
                </a:solidFill>
                <a:latin typeface="Calibri"/>
                <a:ea typeface="Calibri"/>
              </a:rPr>
              <a:t>Text úrovně 3</a:t>
            </a:r>
            <a:endParaRPr b="0" lang="cs-CZ" sz="3200" spc="-1" strike="noStrike">
              <a:solidFill>
                <a:srgbClr val="000000"/>
              </a:solidFill>
              <a:latin typeface="Calibri"/>
            </a:endParaRPr>
          </a:p>
          <a:p>
            <a:pPr lvl="3" marL="1737360" indent="-365760">
              <a:lnSpc>
                <a:spcPct val="100000"/>
              </a:lnSpc>
              <a:spcBef>
                <a:spcPts val="700"/>
              </a:spcBef>
              <a:buClr>
                <a:srgbClr val="000000"/>
              </a:buClr>
              <a:buFont typeface="Arial"/>
              <a:buChar char="–"/>
            </a:pPr>
            <a:r>
              <a:rPr b="0" lang="cs-CZ" sz="3200" spc="-1" strike="noStrike">
                <a:solidFill>
                  <a:srgbClr val="000000"/>
                </a:solidFill>
                <a:latin typeface="Calibri"/>
                <a:ea typeface="Calibri"/>
              </a:rPr>
              <a:t>Text úrovně 4</a:t>
            </a:r>
            <a:endParaRPr b="0" lang="cs-CZ" sz="3200" spc="-1" strike="noStrike">
              <a:solidFill>
                <a:srgbClr val="000000"/>
              </a:solidFill>
              <a:latin typeface="Calibri"/>
            </a:endParaRPr>
          </a:p>
          <a:p>
            <a:pPr lvl="4" marL="2194560" indent="-365760">
              <a:lnSpc>
                <a:spcPct val="100000"/>
              </a:lnSpc>
              <a:spcBef>
                <a:spcPts val="700"/>
              </a:spcBef>
              <a:buClr>
                <a:srgbClr val="000000"/>
              </a:buClr>
              <a:buFont typeface="Arial"/>
              <a:buChar char="»"/>
            </a:pPr>
            <a:r>
              <a:rPr b="0" lang="cs-CZ" sz="3200" spc="-1" strike="noStrike">
                <a:solidFill>
                  <a:srgbClr val="000000"/>
                </a:solidFill>
                <a:latin typeface="Calibri"/>
                <a:ea typeface="Calibri"/>
              </a:rPr>
              <a:t>Text úrovně 5</a:t>
            </a:r>
            <a:endParaRPr b="0" lang="cs-CZ" sz="3200" spc="-1" strike="noStrike">
              <a:solidFill>
                <a:srgbClr val="000000"/>
              </a:solidFill>
              <a:latin typeface="Calibri"/>
            </a:endParaRPr>
          </a:p>
        </p:txBody>
      </p:sp>
      <p:sp>
        <p:nvSpPr>
          <p:cNvPr id="80" name="PlaceHolder 3"/>
          <p:cNvSpPr>
            <a:spLocks noGrp="1"/>
          </p:cNvSpPr>
          <p:nvPr>
            <p:ph type="sldNum" idx="3"/>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56DB0A65-9BBF-4992-BC19-B9DCBB0F9CCF}" type="slidenum">
              <a:rPr b="0" lang="cs-CZ" sz="1200" spc="-1" strike="noStrike">
                <a:solidFill>
                  <a:srgbClr val="888888"/>
                </a:solidFill>
                <a:latin typeface="Calibri"/>
                <a:ea typeface="Calibri"/>
              </a:rPr>
              <a:t>&lt;číslo&gt;</a:t>
            </a:fld>
            <a:endParaRPr b="0" lang="cs-CZ"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25.xml.rels><?xml version="1.0" encoding="UTF-8"?>
<Relationships xmlns="http://schemas.openxmlformats.org/package/2006/relationships"><Relationship Id="rId1" Type="http://schemas.openxmlformats.org/officeDocument/2006/relationships/hyperlink" Target="http://www.mojedatovaschranka.cz" TargetMode="External"/><Relationship Id="rId2" Type="http://schemas.openxmlformats.org/officeDocument/2006/relationships/slideLayout" Target="../slideLayouts/slideLayout27.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7.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PlaceHolder 1"/>
          <p:cNvSpPr>
            <a:spLocks noGrp="1"/>
          </p:cNvSpPr>
          <p:nvPr>
            <p:ph type="title"/>
          </p:nvPr>
        </p:nvSpPr>
        <p:spPr>
          <a:xfrm>
            <a:off x="685800" y="709560"/>
            <a:ext cx="8125920" cy="1813680"/>
          </a:xfrm>
          <a:prstGeom prst="rect">
            <a:avLst/>
          </a:prstGeom>
          <a:noFill/>
          <a:ln w="12600">
            <a:noFill/>
          </a:ln>
        </p:spPr>
        <p:txBody>
          <a:bodyPr lIns="0" rIns="0" tIns="0" bIns="0" anchor="t">
            <a:noAutofit/>
          </a:bodyPr>
          <a:p>
            <a:pPr indent="0" algn="ctr">
              <a:lnSpc>
                <a:spcPct val="100000"/>
              </a:lnSpc>
              <a:buNone/>
              <a:tabLst>
                <a:tab algn="l" pos="0"/>
              </a:tabLst>
            </a:pPr>
            <a:r>
              <a:rPr b="1" lang="cs-CZ" sz="4800" spc="-1" strike="noStrike" cap="small">
                <a:solidFill>
                  <a:srgbClr val="d10202"/>
                </a:solidFill>
                <a:latin typeface="Calibri"/>
                <a:ea typeface="Calibri"/>
              </a:rPr>
              <a:t>Společnost s ručením omezeným</a:t>
            </a:r>
            <a:br>
              <a:rPr sz="4800"/>
            </a:br>
            <a:endParaRPr b="0" lang="cs-CZ" sz="4800" spc="-1" strike="noStrike">
              <a:solidFill>
                <a:srgbClr val="000000"/>
              </a:solidFill>
              <a:latin typeface="Calibri"/>
            </a:endParaRPr>
          </a:p>
        </p:txBody>
      </p:sp>
      <p:sp>
        <p:nvSpPr>
          <p:cNvPr id="118" name="PlaceHolder 2"/>
          <p:cNvSpPr>
            <a:spLocks noGrp="1"/>
          </p:cNvSpPr>
          <p:nvPr>
            <p:ph type="sldNum" idx="4"/>
          </p:nvPr>
        </p:nvSpPr>
        <p:spPr>
          <a:xfrm>
            <a:off x="8505360" y="6414840"/>
            <a:ext cx="18108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86B69CA0-973B-4320-AF71-96E8548BF23C}" type="slidenum">
              <a:rPr b="0" lang="cs-CZ" sz="1200" spc="-1" strike="noStrike">
                <a:solidFill>
                  <a:srgbClr val="888888"/>
                </a:solidFill>
                <a:latin typeface="Calibri"/>
                <a:ea typeface="Calibri"/>
              </a:rPr>
              <a:t>&lt;číslo&gt;</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PlaceHolder 1"/>
          <p:cNvSpPr>
            <a:spLocks noGrp="1"/>
          </p:cNvSpPr>
          <p:nvPr>
            <p:ph type="title"/>
          </p:nvPr>
        </p:nvSpPr>
        <p:spPr>
          <a:xfrm>
            <a:off x="457200" y="274680"/>
            <a:ext cx="8229240" cy="1142640"/>
          </a:xfrm>
          <a:prstGeom prst="rect">
            <a:avLst/>
          </a:prstGeom>
          <a:noFill/>
          <a:ln w="12600">
            <a:noFill/>
          </a:ln>
        </p:spPr>
        <p:txBody>
          <a:bodyPr lIns="45720" rIns="45720" anchor="ctr">
            <a:noAutofit/>
          </a:bodyPr>
          <a:p>
            <a:pPr indent="0" algn="ctr">
              <a:lnSpc>
                <a:spcPct val="100000"/>
              </a:lnSpc>
              <a:buNone/>
              <a:tabLst>
                <a:tab algn="l" pos="0"/>
              </a:tabLst>
            </a:pPr>
            <a:r>
              <a:rPr b="0" lang="cs-CZ" sz="4400" spc="-1" strike="noStrike">
                <a:solidFill>
                  <a:srgbClr val="ff0000"/>
                </a:solidFill>
                <a:latin typeface="Calibri"/>
                <a:ea typeface="Calibri"/>
              </a:rPr>
              <a:t>Působnost valné hromady</a:t>
            </a:r>
            <a:endParaRPr b="0" lang="cs-CZ" sz="4400" spc="-1" strike="noStrike">
              <a:solidFill>
                <a:srgbClr val="000000"/>
              </a:solidFill>
              <a:latin typeface="Calibri"/>
            </a:endParaRPr>
          </a:p>
        </p:txBody>
      </p:sp>
      <p:sp>
        <p:nvSpPr>
          <p:cNvPr id="144" name="PlaceHolder 2"/>
          <p:cNvSpPr>
            <a:spLocks noGrp="1"/>
          </p:cNvSpPr>
          <p:nvPr>
            <p:ph/>
          </p:nvPr>
        </p:nvSpPr>
        <p:spPr>
          <a:xfrm>
            <a:off x="457200" y="1600200"/>
            <a:ext cx="8229240" cy="4525560"/>
          </a:xfrm>
          <a:prstGeom prst="rect">
            <a:avLst/>
          </a:prstGeom>
          <a:noFill/>
          <a:ln w="12600">
            <a:noFill/>
          </a:ln>
        </p:spPr>
        <p:txBody>
          <a:bodyPr lIns="45720" rIns="45720" anchor="t">
            <a:noAutofit/>
          </a:bodyPr>
          <a:p>
            <a:pPr marL="332640" indent="-332640">
              <a:lnSpc>
                <a:spcPct val="90000"/>
              </a:lnSpc>
              <a:spcBef>
                <a:spcPts val="601"/>
              </a:spcBef>
              <a:buClr>
                <a:srgbClr val="000000"/>
              </a:buClr>
              <a:buFont typeface="Arial"/>
              <a:buChar char="•"/>
            </a:pPr>
            <a:r>
              <a:rPr b="0" lang="cs-CZ" sz="3100" spc="-1" strike="noStrike">
                <a:solidFill>
                  <a:srgbClr val="000000"/>
                </a:solidFill>
                <a:latin typeface="Calibri"/>
                <a:ea typeface="Calibri"/>
              </a:rPr>
              <a:t>schválení finanční asistence,</a:t>
            </a:r>
            <a:endParaRPr b="0" lang="cs-CZ" sz="3100" spc="-1" strike="noStrike">
              <a:solidFill>
                <a:srgbClr val="000000"/>
              </a:solidFill>
              <a:latin typeface="Calibri"/>
            </a:endParaRPr>
          </a:p>
          <a:p>
            <a:pPr indent="0">
              <a:lnSpc>
                <a:spcPct val="90000"/>
              </a:lnSpc>
              <a:spcBef>
                <a:spcPts val="601"/>
              </a:spcBef>
              <a:buNone/>
              <a:tabLst>
                <a:tab algn="l" pos="0"/>
              </a:tabLst>
            </a:pPr>
            <a:r>
              <a:rPr b="0" lang="cs-CZ" sz="3100" spc="-1" strike="noStrike">
                <a:solidFill>
                  <a:srgbClr val="000000"/>
                </a:solidFill>
                <a:latin typeface="Calibri"/>
                <a:ea typeface="Calibri"/>
              </a:rPr>
              <a:t>• </a:t>
            </a:r>
            <a:r>
              <a:rPr b="0" lang="cs-CZ" sz="3100" spc="-1" strike="noStrike">
                <a:solidFill>
                  <a:srgbClr val="000000"/>
                </a:solidFill>
                <a:latin typeface="Calibri"/>
                <a:ea typeface="Calibri"/>
              </a:rPr>
              <a:t>rozhodnutí o převzetí účinků jednání učiněných za společnost před jejím vznikem,</a:t>
            </a:r>
            <a:endParaRPr b="0" lang="cs-CZ" sz="3100" spc="-1" strike="noStrike">
              <a:solidFill>
                <a:srgbClr val="000000"/>
              </a:solidFill>
              <a:latin typeface="Calibri"/>
            </a:endParaRPr>
          </a:p>
          <a:p>
            <a:pPr indent="0">
              <a:lnSpc>
                <a:spcPct val="90000"/>
              </a:lnSpc>
              <a:spcBef>
                <a:spcPts val="601"/>
              </a:spcBef>
              <a:buNone/>
              <a:tabLst>
                <a:tab algn="l" pos="0"/>
              </a:tabLst>
            </a:pPr>
            <a:r>
              <a:rPr b="0" lang="cs-CZ" sz="3100" spc="-1" strike="noStrike">
                <a:solidFill>
                  <a:srgbClr val="000000"/>
                </a:solidFill>
                <a:latin typeface="Calibri"/>
                <a:ea typeface="Calibri"/>
              </a:rPr>
              <a:t>• </a:t>
            </a:r>
            <a:r>
              <a:rPr b="0" lang="cs-CZ" sz="3100" spc="-1" strike="noStrike">
                <a:solidFill>
                  <a:srgbClr val="000000"/>
                </a:solidFill>
                <a:latin typeface="Calibri"/>
                <a:ea typeface="Calibri"/>
              </a:rPr>
              <a:t>rozhodnutí o naložení s vkladovým ážiem,</a:t>
            </a:r>
            <a:endParaRPr b="0" lang="cs-CZ" sz="3100" spc="-1" strike="noStrike">
              <a:solidFill>
                <a:srgbClr val="000000"/>
              </a:solidFill>
              <a:latin typeface="Calibri"/>
            </a:endParaRPr>
          </a:p>
          <a:p>
            <a:pPr indent="0">
              <a:lnSpc>
                <a:spcPct val="90000"/>
              </a:lnSpc>
              <a:spcBef>
                <a:spcPts val="601"/>
              </a:spcBef>
              <a:buNone/>
              <a:tabLst>
                <a:tab algn="l" pos="0"/>
              </a:tabLst>
            </a:pPr>
            <a:r>
              <a:rPr b="0" lang="cs-CZ" sz="3100" spc="-1" strike="noStrike">
                <a:solidFill>
                  <a:srgbClr val="000000"/>
                </a:solidFill>
                <a:latin typeface="Calibri"/>
                <a:ea typeface="Calibri"/>
              </a:rPr>
              <a:t>• </a:t>
            </a:r>
            <a:r>
              <a:rPr b="0" lang="cs-CZ" sz="3100" spc="-1" strike="noStrike">
                <a:solidFill>
                  <a:srgbClr val="000000"/>
                </a:solidFill>
                <a:latin typeface="Calibri"/>
                <a:ea typeface="Calibri"/>
              </a:rPr>
              <a:t>rozhodování o změně druhu kmenového listu,</a:t>
            </a:r>
            <a:endParaRPr b="0" lang="cs-CZ" sz="3100" spc="-1" strike="noStrike">
              <a:solidFill>
                <a:srgbClr val="000000"/>
              </a:solidFill>
              <a:latin typeface="Calibri"/>
            </a:endParaRPr>
          </a:p>
          <a:p>
            <a:pPr indent="0">
              <a:lnSpc>
                <a:spcPct val="90000"/>
              </a:lnSpc>
              <a:spcBef>
                <a:spcPts val="601"/>
              </a:spcBef>
              <a:buNone/>
              <a:tabLst>
                <a:tab algn="l" pos="0"/>
              </a:tabLst>
            </a:pPr>
            <a:r>
              <a:rPr b="0" lang="cs-CZ" sz="3100" spc="-1" strike="noStrike">
                <a:solidFill>
                  <a:srgbClr val="000000"/>
                </a:solidFill>
                <a:latin typeface="Calibri"/>
                <a:ea typeface="Calibri"/>
              </a:rPr>
              <a:t>• </a:t>
            </a:r>
            <a:r>
              <a:rPr b="0" lang="cs-CZ" sz="3100" spc="-1" strike="noStrike">
                <a:solidFill>
                  <a:srgbClr val="000000"/>
                </a:solidFill>
                <a:latin typeface="Calibri"/>
                <a:ea typeface="Calibri"/>
              </a:rPr>
              <a:t>další případy, které do působnosti valné hromady svěřuje tento zákon, jiný právní předpis nebo </a:t>
            </a:r>
            <a:endParaRPr b="0" lang="cs-CZ" sz="3100" spc="-1" strike="noStrike">
              <a:solidFill>
                <a:srgbClr val="000000"/>
              </a:solidFill>
              <a:latin typeface="Calibri"/>
            </a:endParaRPr>
          </a:p>
          <a:p>
            <a:pPr marL="332640" indent="-332640">
              <a:lnSpc>
                <a:spcPct val="90000"/>
              </a:lnSpc>
              <a:spcBef>
                <a:spcPts val="601"/>
              </a:spcBef>
              <a:buClr>
                <a:srgbClr val="000000"/>
              </a:buClr>
              <a:buFont typeface="Arial"/>
              <a:buChar char="•"/>
              <a:tabLst>
                <a:tab algn="l" pos="0"/>
              </a:tabLst>
            </a:pPr>
            <a:r>
              <a:rPr b="0" lang="cs-CZ" sz="3100" spc="-1" strike="noStrike">
                <a:solidFill>
                  <a:srgbClr val="000000"/>
                </a:solidFill>
                <a:latin typeface="Calibri"/>
                <a:ea typeface="Calibri"/>
              </a:rPr>
              <a:t>společenská smlouva.</a:t>
            </a:r>
            <a:endParaRPr b="0" lang="cs-CZ" sz="3100" spc="-1" strike="noStrike">
              <a:solidFill>
                <a:srgbClr val="000000"/>
              </a:solidFill>
              <a:latin typeface="Calibri"/>
            </a:endParaRPr>
          </a:p>
        </p:txBody>
      </p:sp>
      <p:sp>
        <p:nvSpPr>
          <p:cNvPr id="145" name="PlaceHolder 3"/>
          <p:cNvSpPr>
            <a:spLocks noGrp="1"/>
          </p:cNvSpPr>
          <p:nvPr>
            <p:ph type="sldNum" idx="13"/>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F4C9844C-A7E0-4146-8DDD-261147F70504}" type="slidenum">
              <a:rPr b="0" lang="cs-CZ" sz="1200" spc="-1" strike="noStrike">
                <a:solidFill>
                  <a:srgbClr val="888888"/>
                </a:solidFill>
                <a:latin typeface="Calibri"/>
                <a:ea typeface="Calibri"/>
              </a:rPr>
              <a:t>8</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 name="PlaceHolder 1"/>
          <p:cNvSpPr>
            <a:spLocks noGrp="1"/>
          </p:cNvSpPr>
          <p:nvPr>
            <p:ph type="title"/>
          </p:nvPr>
        </p:nvSpPr>
        <p:spPr>
          <a:xfrm>
            <a:off x="457200" y="274680"/>
            <a:ext cx="8229240" cy="1142640"/>
          </a:xfrm>
          <a:prstGeom prst="rect">
            <a:avLst/>
          </a:prstGeom>
          <a:noFill/>
          <a:ln w="12600">
            <a:noFill/>
          </a:ln>
        </p:spPr>
        <p:txBody>
          <a:bodyPr lIns="45720" rIns="45720" anchor="ctr">
            <a:noAutofit/>
          </a:bodyPr>
          <a:p>
            <a:pPr indent="0" algn="ctr">
              <a:lnSpc>
                <a:spcPct val="100000"/>
              </a:lnSpc>
              <a:buNone/>
              <a:tabLst>
                <a:tab algn="l" pos="0"/>
              </a:tabLst>
            </a:pPr>
            <a:r>
              <a:rPr b="0" lang="cs-CZ" sz="4400" spc="-1" strike="noStrike">
                <a:solidFill>
                  <a:srgbClr val="ff0000"/>
                </a:solidFill>
                <a:latin typeface="Calibri"/>
                <a:ea typeface="Calibri"/>
              </a:rPr>
              <a:t>Valná hromada - hlasování</a:t>
            </a:r>
            <a:endParaRPr b="0" lang="cs-CZ" sz="4400" spc="-1" strike="noStrike">
              <a:solidFill>
                <a:srgbClr val="000000"/>
              </a:solidFill>
              <a:latin typeface="Calibri"/>
            </a:endParaRPr>
          </a:p>
        </p:txBody>
      </p:sp>
      <p:sp>
        <p:nvSpPr>
          <p:cNvPr id="147" name="PlaceHolder 2"/>
          <p:cNvSpPr>
            <a:spLocks noGrp="1"/>
          </p:cNvSpPr>
          <p:nvPr>
            <p:ph/>
          </p:nvPr>
        </p:nvSpPr>
        <p:spPr>
          <a:xfrm>
            <a:off x="457200" y="1600200"/>
            <a:ext cx="8229240" cy="4525560"/>
          </a:xfrm>
          <a:prstGeom prst="rect">
            <a:avLst/>
          </a:prstGeom>
          <a:noFill/>
          <a:ln w="12600">
            <a:noFill/>
          </a:ln>
        </p:spPr>
        <p:txBody>
          <a:bodyPr lIns="45720" rIns="45720" anchor="t">
            <a:noAutofit/>
          </a:bodyPr>
          <a:p>
            <a:pPr marL="343080" indent="-343080">
              <a:lnSpc>
                <a:spcPct val="100000"/>
              </a:lnSpc>
              <a:spcBef>
                <a:spcPts val="700"/>
              </a:spcBef>
              <a:buClr>
                <a:srgbClr val="000000"/>
              </a:buClr>
              <a:buFont typeface="Arial"/>
              <a:buChar char="•"/>
            </a:pPr>
            <a:r>
              <a:rPr b="0" lang="cs-CZ" sz="3200" spc="-1" strike="noStrike" u="sng">
                <a:solidFill>
                  <a:srgbClr val="000000"/>
                </a:solidFill>
                <a:uFillTx/>
                <a:latin typeface="Calibri"/>
                <a:ea typeface="Calibri"/>
              </a:rPr>
              <a:t>Valná hromada rozhoduje prostou většinou hlasů přítomných společníků, ledaže společenská smlouva určí jinak</a:t>
            </a:r>
            <a:r>
              <a:rPr b="0" lang="cs-CZ" sz="3200" spc="-1" strike="noStrike">
                <a:solidFill>
                  <a:srgbClr val="000000"/>
                </a:solidFill>
                <a:latin typeface="Calibri"/>
                <a:ea typeface="Calibri"/>
              </a:rPr>
              <a:t>.</a:t>
            </a:r>
            <a:endParaRPr b="0" lang="cs-CZ" sz="3200" spc="-1" strike="noStrike">
              <a:solidFill>
                <a:srgbClr val="000000"/>
              </a:solidFill>
              <a:latin typeface="Calibri"/>
            </a:endParaRPr>
          </a:p>
        </p:txBody>
      </p:sp>
      <p:sp>
        <p:nvSpPr>
          <p:cNvPr id="148" name="PlaceHolder 3"/>
          <p:cNvSpPr>
            <a:spLocks noGrp="1"/>
          </p:cNvSpPr>
          <p:nvPr>
            <p:ph type="sldNum" idx="14"/>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AE06DAAC-95CA-4DA3-965D-26D0EF314090}" type="slidenum">
              <a:rPr b="0" lang="cs-CZ" sz="1200" spc="-1" strike="noStrike">
                <a:solidFill>
                  <a:srgbClr val="888888"/>
                </a:solidFill>
                <a:latin typeface="Calibri"/>
                <a:ea typeface="Calibri"/>
              </a:rPr>
              <a:t>8</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 name="PlaceHolder 1"/>
          <p:cNvSpPr>
            <a:spLocks noGrp="1"/>
          </p:cNvSpPr>
          <p:nvPr>
            <p:ph type="title"/>
          </p:nvPr>
        </p:nvSpPr>
        <p:spPr>
          <a:xfrm>
            <a:off x="457200" y="274680"/>
            <a:ext cx="8229240" cy="1142640"/>
          </a:xfrm>
          <a:prstGeom prst="rect">
            <a:avLst/>
          </a:prstGeom>
          <a:noFill/>
          <a:ln w="12600">
            <a:noFill/>
          </a:ln>
        </p:spPr>
        <p:txBody>
          <a:bodyPr lIns="45720" rIns="45720" anchor="ctr">
            <a:noAutofit/>
          </a:bodyPr>
          <a:p>
            <a:pPr indent="0" algn="ctr">
              <a:lnSpc>
                <a:spcPct val="100000"/>
              </a:lnSpc>
              <a:buNone/>
              <a:tabLst>
                <a:tab algn="l" pos="0"/>
              </a:tabLst>
            </a:pPr>
            <a:r>
              <a:rPr b="0" lang="cs-CZ" sz="4400" spc="-1" strike="noStrike">
                <a:solidFill>
                  <a:srgbClr val="ff0000"/>
                </a:solidFill>
                <a:latin typeface="Calibri"/>
                <a:ea typeface="Calibri"/>
              </a:rPr>
              <a:t>Valná hromada - hlasování</a:t>
            </a:r>
            <a:endParaRPr b="0" lang="cs-CZ" sz="4400" spc="-1" strike="noStrike">
              <a:solidFill>
                <a:srgbClr val="000000"/>
              </a:solidFill>
              <a:latin typeface="Calibri"/>
            </a:endParaRPr>
          </a:p>
        </p:txBody>
      </p:sp>
      <p:sp>
        <p:nvSpPr>
          <p:cNvPr id="150" name="PlaceHolder 2"/>
          <p:cNvSpPr>
            <a:spLocks noGrp="1"/>
          </p:cNvSpPr>
          <p:nvPr>
            <p:ph/>
          </p:nvPr>
        </p:nvSpPr>
        <p:spPr>
          <a:xfrm>
            <a:off x="457200" y="1600200"/>
            <a:ext cx="8229240" cy="4525560"/>
          </a:xfrm>
          <a:prstGeom prst="rect">
            <a:avLst/>
          </a:prstGeom>
          <a:noFill/>
          <a:ln w="12600">
            <a:noFill/>
          </a:ln>
        </p:spPr>
        <p:txBody>
          <a:bodyPr lIns="45720" rIns="45720" anchor="t">
            <a:noAutofit/>
          </a:bodyPr>
          <a:p>
            <a:pPr marL="339480" indent="-339480">
              <a:lnSpc>
                <a:spcPct val="80000"/>
              </a:lnSpc>
              <a:spcBef>
                <a:spcPts val="601"/>
              </a:spcBef>
              <a:buClr>
                <a:srgbClr val="000000"/>
              </a:buClr>
              <a:buFont typeface="Arial"/>
              <a:buChar char="•"/>
            </a:pPr>
            <a:r>
              <a:rPr b="0" lang="cs-CZ" sz="2680" spc="-1" strike="noStrike">
                <a:solidFill>
                  <a:srgbClr val="000000"/>
                </a:solidFill>
                <a:latin typeface="Calibri"/>
                <a:ea typeface="Calibri"/>
              </a:rPr>
              <a:t>Zákon však vyžaduje </a:t>
            </a:r>
            <a:r>
              <a:rPr b="1" lang="cs-CZ" sz="2680" spc="-1" strike="noStrike">
                <a:solidFill>
                  <a:srgbClr val="000000"/>
                </a:solidFill>
                <a:latin typeface="Calibri"/>
                <a:ea typeface="Calibri"/>
              </a:rPr>
              <a:t>souhlas kvalifikované většiny - </a:t>
            </a:r>
            <a:r>
              <a:rPr b="0" lang="cs-CZ" sz="2680" spc="-1" strike="noStrike">
                <a:solidFill>
                  <a:srgbClr val="000000"/>
                </a:solidFill>
                <a:latin typeface="Calibri"/>
                <a:ea typeface="Calibri"/>
              </a:rPr>
              <a:t>alespoň dvoutřetinové většiny hlasů všech společníků k přijetí rozhodnutí o změně obsahu společenské smlouvy, dále k přijetí rozhodnutí, jehož důsledkem se mění společenská smlouva. Souhlas dvou třetin hlasů všech společníků je vyžadován také k rozhodnutí o připuštění nepeněžitého vkladu, k souhlasu se započtením peněžité pohledávky vůči společnosti proti pohledávce na splnění vkladové povinnosti, a konečně také k přijetí rozhodnutí o zrušení společnosti s likvidací. </a:t>
            </a:r>
            <a:endParaRPr b="0" lang="cs-CZ" sz="2680" spc="-1" strike="noStrike">
              <a:solidFill>
                <a:srgbClr val="000000"/>
              </a:solidFill>
              <a:latin typeface="Calibri"/>
            </a:endParaRPr>
          </a:p>
          <a:p>
            <a:pPr marL="339480" indent="-339480">
              <a:lnSpc>
                <a:spcPct val="80000"/>
              </a:lnSpc>
              <a:spcBef>
                <a:spcPts val="601"/>
              </a:spcBef>
              <a:buClr>
                <a:srgbClr val="000000"/>
              </a:buClr>
              <a:buFont typeface="Arial"/>
              <a:buChar char="•"/>
            </a:pPr>
            <a:r>
              <a:rPr b="0" lang="cs-CZ" sz="2680" spc="-1" strike="noStrike">
                <a:solidFill>
                  <a:srgbClr val="000000"/>
                </a:solidFill>
                <a:latin typeface="Calibri"/>
                <a:ea typeface="Calibri"/>
              </a:rPr>
              <a:t>Pokud je rozhodnutí přijímáno kvalifikovanou většinou, musí být osvědčeno veřejnou listinou.</a:t>
            </a:r>
            <a:endParaRPr b="0" lang="cs-CZ" sz="2680" spc="-1" strike="noStrike">
              <a:solidFill>
                <a:srgbClr val="000000"/>
              </a:solidFill>
              <a:latin typeface="Calibri"/>
            </a:endParaRPr>
          </a:p>
        </p:txBody>
      </p:sp>
      <p:sp>
        <p:nvSpPr>
          <p:cNvPr id="151" name="PlaceHolder 3"/>
          <p:cNvSpPr>
            <a:spLocks noGrp="1"/>
          </p:cNvSpPr>
          <p:nvPr>
            <p:ph type="sldNum" idx="15"/>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A6C77568-E4B9-4215-9540-D6A37BE8A308}" type="slidenum">
              <a:rPr b="0" lang="cs-CZ" sz="1200" spc="-1" strike="noStrike">
                <a:solidFill>
                  <a:srgbClr val="888888"/>
                </a:solidFill>
                <a:latin typeface="Calibri"/>
                <a:ea typeface="Calibri"/>
              </a:rPr>
              <a:t>8</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 name="PlaceHolder 1"/>
          <p:cNvSpPr>
            <a:spLocks noGrp="1"/>
          </p:cNvSpPr>
          <p:nvPr>
            <p:ph type="title"/>
          </p:nvPr>
        </p:nvSpPr>
        <p:spPr>
          <a:xfrm>
            <a:off x="457200" y="274680"/>
            <a:ext cx="8229240" cy="1142640"/>
          </a:xfrm>
          <a:prstGeom prst="rect">
            <a:avLst/>
          </a:prstGeom>
          <a:noFill/>
          <a:ln w="12600">
            <a:noFill/>
          </a:ln>
        </p:spPr>
        <p:txBody>
          <a:bodyPr lIns="45720" rIns="45720" anchor="ctr">
            <a:noAutofit/>
          </a:bodyPr>
          <a:p>
            <a:pPr lvl="2" marL="514440" indent="-514440">
              <a:lnSpc>
                <a:spcPct val="90000"/>
              </a:lnSpc>
              <a:spcBef>
                <a:spcPts val="700"/>
              </a:spcBef>
              <a:buClr>
                <a:srgbClr val="ff0000"/>
              </a:buClr>
              <a:buFont typeface="StarSymbol"/>
              <a:buAutoNum type="arabicPeriod"/>
            </a:pPr>
            <a:r>
              <a:rPr b="1" lang="cs-CZ" sz="3000" spc="-1" strike="noStrike">
                <a:solidFill>
                  <a:srgbClr val="ff0000"/>
                </a:solidFill>
                <a:latin typeface="Calibri"/>
                <a:ea typeface="Calibri"/>
              </a:rPr>
              <a:t>valná hromada - hlasování</a:t>
            </a:r>
            <a:endParaRPr b="0" lang="cs-CZ" sz="3000" spc="-1" strike="noStrike">
              <a:solidFill>
                <a:srgbClr val="000000"/>
              </a:solidFill>
              <a:latin typeface="Calibri"/>
            </a:endParaRPr>
          </a:p>
        </p:txBody>
      </p:sp>
      <p:sp>
        <p:nvSpPr>
          <p:cNvPr id="153" name="PlaceHolder 2"/>
          <p:cNvSpPr>
            <a:spLocks noGrp="1"/>
          </p:cNvSpPr>
          <p:nvPr>
            <p:ph/>
          </p:nvPr>
        </p:nvSpPr>
        <p:spPr>
          <a:xfrm>
            <a:off x="457200" y="1600200"/>
            <a:ext cx="8229240" cy="4525560"/>
          </a:xfrm>
          <a:prstGeom prst="rect">
            <a:avLst/>
          </a:prstGeom>
          <a:noFill/>
          <a:ln w="12600">
            <a:noFill/>
          </a:ln>
        </p:spPr>
        <p:txBody>
          <a:bodyPr lIns="45720" rIns="45720" anchor="t">
            <a:noAutofit/>
          </a:bodyPr>
          <a:p>
            <a:pPr marL="348480" indent="-348480">
              <a:lnSpc>
                <a:spcPct val="90000"/>
              </a:lnSpc>
              <a:spcBef>
                <a:spcPts val="400"/>
              </a:spcBef>
              <a:buClr>
                <a:srgbClr val="000000"/>
              </a:buClr>
              <a:buFont typeface="StarSymbol"/>
              <a:buAutoNum type="alphaUcPeriod"/>
            </a:pPr>
            <a:r>
              <a:rPr b="0" lang="cs-CZ" sz="2040" spc="-1" strike="noStrike">
                <a:solidFill>
                  <a:srgbClr val="000000"/>
                </a:solidFill>
                <a:latin typeface="Calibri"/>
                <a:ea typeface="Calibri"/>
              </a:rPr>
              <a:t>v přítomnosti na valné hromadě</a:t>
            </a:r>
            <a:endParaRPr b="0" lang="cs-CZ" sz="2040" spc="-1" strike="noStrike">
              <a:solidFill>
                <a:srgbClr val="000000"/>
              </a:solidFill>
              <a:latin typeface="Calibri"/>
            </a:endParaRPr>
          </a:p>
          <a:p>
            <a:pPr lvl="2" marL="844920" indent="-209160">
              <a:lnSpc>
                <a:spcPct val="90000"/>
              </a:lnSpc>
              <a:spcBef>
                <a:spcPts val="400"/>
              </a:spcBef>
              <a:buClr>
                <a:srgbClr val="000000"/>
              </a:buClr>
              <a:buFont typeface="Symbol" charset="2"/>
              <a:buChar char=""/>
            </a:pPr>
            <a:r>
              <a:rPr b="0" lang="cs-CZ" sz="2040" spc="-1" strike="noStrike">
                <a:solidFill>
                  <a:srgbClr val="000000"/>
                </a:solidFill>
                <a:latin typeface="Calibri"/>
                <a:ea typeface="Calibri"/>
              </a:rPr>
              <a:t>stačí přítomnost většiny všech společníků a následně odhlasování většinou již jen přítomných</a:t>
            </a:r>
            <a:endParaRPr b="0" lang="cs-CZ" sz="2040" spc="-1" strike="noStrike">
              <a:solidFill>
                <a:srgbClr val="000000"/>
              </a:solidFill>
              <a:latin typeface="Calibri"/>
            </a:endParaRPr>
          </a:p>
          <a:p>
            <a:pPr lvl="2" marL="844920" indent="-209160">
              <a:lnSpc>
                <a:spcPct val="90000"/>
              </a:lnSpc>
              <a:spcBef>
                <a:spcPts val="400"/>
              </a:spcBef>
              <a:buClr>
                <a:srgbClr val="000000"/>
              </a:buClr>
              <a:buFont typeface="Symbol" charset="2"/>
              <a:buChar char=""/>
            </a:pPr>
            <a:r>
              <a:rPr b="0" lang="cs-CZ" sz="2040" spc="-1" strike="noStrike">
                <a:solidFill>
                  <a:srgbClr val="000000"/>
                </a:solidFill>
                <a:latin typeface="Calibri"/>
                <a:ea typeface="Calibri"/>
              </a:rPr>
              <a:t>-&gt; Korespondenční hlasování - odevzdání písemných hlasů před konáním VH - považuje se za hlasování s využitím technických prostředků</a:t>
            </a:r>
            <a:endParaRPr b="0" lang="cs-CZ" sz="2040" spc="-1" strike="noStrike">
              <a:solidFill>
                <a:srgbClr val="000000"/>
              </a:solidFill>
              <a:latin typeface="Calibri"/>
            </a:endParaRPr>
          </a:p>
          <a:p>
            <a:pPr indent="0">
              <a:spcBef>
                <a:spcPts val="1417"/>
              </a:spcBef>
              <a:buNone/>
            </a:pPr>
            <a:endParaRPr b="0" lang="cs-CZ" sz="2040" spc="-1" strike="noStrike">
              <a:solidFill>
                <a:srgbClr val="000000"/>
              </a:solidFill>
              <a:latin typeface="Calibri"/>
            </a:endParaRPr>
          </a:p>
          <a:p>
            <a:pPr marL="348480" indent="-348480">
              <a:lnSpc>
                <a:spcPct val="90000"/>
              </a:lnSpc>
              <a:spcBef>
                <a:spcPts val="400"/>
              </a:spcBef>
              <a:buClr>
                <a:srgbClr val="000000"/>
              </a:buClr>
              <a:buFont typeface="StarSymbol"/>
              <a:buAutoNum type="alphaUcPeriod"/>
            </a:pPr>
            <a:r>
              <a:rPr b="0" lang="cs-CZ" sz="2040" spc="-1" strike="noStrike">
                <a:solidFill>
                  <a:srgbClr val="000000"/>
                </a:solidFill>
                <a:latin typeface="Calibri"/>
                <a:ea typeface="Calibri"/>
              </a:rPr>
              <a:t>per rollam - mimo valnou hromadu v nepřítomnosti (VH se “nekoná”)</a:t>
            </a:r>
            <a:endParaRPr b="0" lang="cs-CZ" sz="2040" spc="-1" strike="noStrike">
              <a:solidFill>
                <a:srgbClr val="000000"/>
              </a:solidFill>
              <a:latin typeface="Calibri"/>
            </a:endParaRPr>
          </a:p>
          <a:p>
            <a:pPr lvl="2" marL="844920" indent="-209160">
              <a:lnSpc>
                <a:spcPct val="90000"/>
              </a:lnSpc>
              <a:spcBef>
                <a:spcPts val="400"/>
              </a:spcBef>
              <a:buClr>
                <a:srgbClr val="000000"/>
              </a:buClr>
              <a:buFont typeface="Symbol" charset="2"/>
              <a:buChar char=""/>
            </a:pPr>
            <a:r>
              <a:rPr b="0" lang="cs-CZ" sz="2040" spc="-1" strike="noStrike">
                <a:solidFill>
                  <a:srgbClr val="000000"/>
                </a:solidFill>
                <a:latin typeface="Calibri"/>
                <a:ea typeface="Calibri"/>
              </a:rPr>
              <a:t>hlasování písemně mimo jednání VH</a:t>
            </a:r>
            <a:endParaRPr b="0" lang="cs-CZ" sz="2040" spc="-1" strike="noStrike">
              <a:solidFill>
                <a:srgbClr val="000000"/>
              </a:solidFill>
              <a:latin typeface="Calibri"/>
            </a:endParaRPr>
          </a:p>
          <a:p>
            <a:pPr lvl="2" marL="844920" indent="-209160">
              <a:lnSpc>
                <a:spcPct val="90000"/>
              </a:lnSpc>
              <a:spcBef>
                <a:spcPts val="400"/>
              </a:spcBef>
              <a:buClr>
                <a:srgbClr val="000000"/>
              </a:buClr>
              <a:buFont typeface="Symbol" charset="2"/>
              <a:buChar char=""/>
            </a:pPr>
            <a:r>
              <a:rPr b="0" lang="cs-CZ" sz="2040" spc="-1" strike="noStrike">
                <a:solidFill>
                  <a:srgbClr val="000000"/>
                </a:solidFill>
                <a:latin typeface="Calibri"/>
                <a:ea typeface="Calibri"/>
              </a:rPr>
              <a:t>osoba oprávněná svolat VH zašle návrh všem společníkům se lhůtou k vyjádření a relevantními podklady </a:t>
            </a:r>
            <a:endParaRPr b="0" lang="cs-CZ" sz="2040" spc="-1" strike="noStrike">
              <a:solidFill>
                <a:srgbClr val="000000"/>
              </a:solidFill>
              <a:latin typeface="Calibri"/>
            </a:endParaRPr>
          </a:p>
          <a:p>
            <a:pPr lvl="2" marL="844920" indent="-209160">
              <a:lnSpc>
                <a:spcPct val="90000"/>
              </a:lnSpc>
              <a:spcBef>
                <a:spcPts val="400"/>
              </a:spcBef>
              <a:buClr>
                <a:srgbClr val="000000"/>
              </a:buClr>
              <a:buFont typeface="Symbol" charset="2"/>
              <a:buChar char=""/>
            </a:pPr>
            <a:r>
              <a:rPr b="1" lang="cs-CZ" sz="2040" spc="-1" strike="noStrike">
                <a:solidFill>
                  <a:srgbClr val="000000"/>
                </a:solidFill>
                <a:latin typeface="Calibri"/>
                <a:ea typeface="Calibri"/>
              </a:rPr>
              <a:t>nereagování znamená nesouhlas</a:t>
            </a:r>
            <a:endParaRPr b="0" lang="cs-CZ" sz="2040" spc="-1" strike="noStrike">
              <a:solidFill>
                <a:srgbClr val="000000"/>
              </a:solidFill>
              <a:latin typeface="Calibri"/>
            </a:endParaRPr>
          </a:p>
          <a:p>
            <a:pPr lvl="2" marL="844920" indent="-209160">
              <a:lnSpc>
                <a:spcPct val="90000"/>
              </a:lnSpc>
              <a:spcBef>
                <a:spcPts val="400"/>
              </a:spcBef>
              <a:buClr>
                <a:srgbClr val="000000"/>
              </a:buClr>
              <a:buFont typeface="Symbol" charset="2"/>
              <a:buChar char=""/>
            </a:pPr>
            <a:r>
              <a:rPr b="0" lang="cs-CZ" sz="2040" spc="-1" strike="noStrike">
                <a:solidFill>
                  <a:srgbClr val="000000"/>
                </a:solidFill>
                <a:latin typeface="Calibri"/>
                <a:ea typeface="Calibri"/>
              </a:rPr>
              <a:t>zde se většina počítá z hlasů všech společníků, tj. rozhodnutí musí být schváleno většinou všech společníků </a:t>
            </a:r>
            <a:endParaRPr b="0" lang="cs-CZ" sz="2040" spc="-1" strike="noStrike">
              <a:solidFill>
                <a:srgbClr val="000000"/>
              </a:solidFill>
              <a:latin typeface="Calibri"/>
            </a:endParaRPr>
          </a:p>
        </p:txBody>
      </p:sp>
      <p:sp>
        <p:nvSpPr>
          <p:cNvPr id="154" name="PlaceHolder 3"/>
          <p:cNvSpPr>
            <a:spLocks noGrp="1"/>
          </p:cNvSpPr>
          <p:nvPr>
            <p:ph type="sldNum" idx="16"/>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6AFEF970-74D1-42F0-BF61-C1469E1F6F31}" type="slidenum">
              <a:rPr b="0" lang="cs-CZ" sz="1200" spc="-1" strike="noStrike">
                <a:solidFill>
                  <a:srgbClr val="888888"/>
                </a:solidFill>
                <a:latin typeface="Calibri"/>
                <a:ea typeface="Calibri"/>
              </a:rPr>
              <a:t>8</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5" name="PlaceHolder 1"/>
          <p:cNvSpPr>
            <a:spLocks noGrp="1"/>
          </p:cNvSpPr>
          <p:nvPr>
            <p:ph type="title"/>
          </p:nvPr>
        </p:nvSpPr>
        <p:spPr>
          <a:xfrm>
            <a:off x="457200" y="0"/>
            <a:ext cx="8229240" cy="723960"/>
          </a:xfrm>
          <a:prstGeom prst="rect">
            <a:avLst/>
          </a:prstGeom>
          <a:noFill/>
          <a:ln w="12600">
            <a:noFill/>
          </a:ln>
        </p:spPr>
        <p:txBody>
          <a:bodyPr lIns="45720" rIns="45720" anchor="ctr">
            <a:noAutofit/>
          </a:bodyPr>
          <a:p>
            <a:pPr indent="0" algn="ctr">
              <a:lnSpc>
                <a:spcPct val="100000"/>
              </a:lnSpc>
              <a:buNone/>
              <a:tabLst>
                <a:tab algn="l" pos="0"/>
              </a:tabLst>
            </a:pPr>
            <a:r>
              <a:rPr b="1" lang="cs-CZ" sz="4000" spc="-1" strike="noStrike">
                <a:solidFill>
                  <a:srgbClr val="ff0000"/>
                </a:solidFill>
                <a:latin typeface="Calibri"/>
                <a:ea typeface="Calibri"/>
              </a:rPr>
              <a:t>s.r.o.– orgány</a:t>
            </a:r>
            <a:endParaRPr b="0" lang="cs-CZ" sz="4000" spc="-1" strike="noStrike">
              <a:solidFill>
                <a:srgbClr val="000000"/>
              </a:solidFill>
              <a:latin typeface="Calibri"/>
            </a:endParaRPr>
          </a:p>
        </p:txBody>
      </p:sp>
      <p:sp>
        <p:nvSpPr>
          <p:cNvPr id="156" name="PlaceHolder 2"/>
          <p:cNvSpPr>
            <a:spLocks noGrp="1"/>
          </p:cNvSpPr>
          <p:nvPr>
            <p:ph/>
          </p:nvPr>
        </p:nvSpPr>
        <p:spPr>
          <a:xfrm>
            <a:off x="457200" y="755640"/>
            <a:ext cx="8229240" cy="5627520"/>
          </a:xfrm>
          <a:prstGeom prst="rect">
            <a:avLst/>
          </a:prstGeom>
          <a:noFill/>
          <a:ln w="12600">
            <a:noFill/>
          </a:ln>
        </p:spPr>
        <p:txBody>
          <a:bodyPr lIns="45720" rIns="45720" anchor="t">
            <a:noAutofit/>
          </a:bodyPr>
          <a:p>
            <a:pPr lvl="2" marL="301680" indent="-301680">
              <a:lnSpc>
                <a:spcPct val="100000"/>
              </a:lnSpc>
              <a:spcBef>
                <a:spcPts val="400"/>
              </a:spcBef>
              <a:buClr>
                <a:srgbClr val="ff0000"/>
              </a:buClr>
              <a:buFont typeface="StarSymbol"/>
              <a:buAutoNum type="arabicPeriod" startAt="2"/>
            </a:pPr>
            <a:r>
              <a:rPr b="1" lang="cs-CZ" sz="1800" spc="-1" strike="noStrike">
                <a:solidFill>
                  <a:srgbClr val="ff0000"/>
                </a:solidFill>
                <a:latin typeface="Calibri"/>
                <a:ea typeface="Calibri"/>
              </a:rPr>
              <a:t>Jednatelé</a:t>
            </a:r>
            <a:endParaRPr b="0" lang="cs-CZ" sz="1800" spc="-1" strike="noStrike">
              <a:solidFill>
                <a:srgbClr val="000000"/>
              </a:solidFill>
              <a:latin typeface="Calibri"/>
            </a:endParaRPr>
          </a:p>
          <a:p>
            <a:pPr lvl="2" marL="226440" indent="-226440">
              <a:lnSpc>
                <a:spcPct val="100000"/>
              </a:lnSpc>
              <a:spcBef>
                <a:spcPts val="400"/>
              </a:spcBef>
              <a:buClr>
                <a:srgbClr val="000000"/>
              </a:buClr>
              <a:buFont typeface="StarSymbol"/>
              <a:buChar char="-"/>
            </a:pPr>
            <a:r>
              <a:rPr b="0" lang="cs-CZ" sz="1800" spc="-1" strike="noStrike">
                <a:solidFill>
                  <a:srgbClr val="000000"/>
                </a:solidFill>
                <a:latin typeface="Calibri"/>
                <a:ea typeface="Calibri"/>
              </a:rPr>
              <a:t>statutární orgán, řídí společnost a zastupuje ji navenek</a:t>
            </a:r>
            <a:endParaRPr b="0" lang="cs-CZ" sz="1800" spc="-1" strike="noStrike">
              <a:solidFill>
                <a:srgbClr val="000000"/>
              </a:solidFill>
              <a:latin typeface="Calibri"/>
            </a:endParaRPr>
          </a:p>
          <a:p>
            <a:pPr lvl="2" marL="226440" indent="-226440">
              <a:lnSpc>
                <a:spcPct val="100000"/>
              </a:lnSpc>
              <a:spcBef>
                <a:spcPts val="400"/>
              </a:spcBef>
              <a:buClr>
                <a:srgbClr val="000000"/>
              </a:buClr>
              <a:buFont typeface="StarSymbol"/>
              <a:buChar char="-"/>
            </a:pPr>
            <a:r>
              <a:rPr b="0" lang="cs-CZ" sz="1800" spc="-1" strike="noStrike">
                <a:solidFill>
                  <a:srgbClr val="000000"/>
                </a:solidFill>
                <a:latin typeface="Calibri"/>
                <a:ea typeface="Calibri"/>
              </a:rPr>
              <a:t>obchodní vedení (k rozhodnutí o obchodním vedení většina, pokud SS nestanoví jinak), </a:t>
            </a:r>
            <a:endParaRPr b="0" lang="cs-CZ" sz="1800" spc="-1" strike="noStrike">
              <a:solidFill>
                <a:srgbClr val="000000"/>
              </a:solidFill>
              <a:latin typeface="Calibri"/>
            </a:endParaRPr>
          </a:p>
          <a:p>
            <a:pPr lvl="2" marL="226440" indent="-226440">
              <a:lnSpc>
                <a:spcPct val="100000"/>
              </a:lnSpc>
              <a:spcBef>
                <a:spcPts val="400"/>
              </a:spcBef>
              <a:buClr>
                <a:srgbClr val="000000"/>
              </a:buClr>
              <a:buFont typeface="StarSymbol"/>
              <a:buChar char="-"/>
            </a:pPr>
            <a:r>
              <a:rPr b="0" lang="cs-CZ" sz="1800" spc="-1" strike="noStrike">
                <a:solidFill>
                  <a:srgbClr val="000000"/>
                </a:solidFill>
                <a:latin typeface="Calibri"/>
                <a:ea typeface="Calibri"/>
              </a:rPr>
              <a:t>vedení evidence a účetnictví, aktualizuje znění SS v OR </a:t>
            </a:r>
            <a:endParaRPr b="0" lang="cs-CZ" sz="1800" spc="-1" strike="noStrike">
              <a:solidFill>
                <a:srgbClr val="000000"/>
              </a:solidFill>
              <a:latin typeface="Calibri"/>
            </a:endParaRPr>
          </a:p>
          <a:p>
            <a:pPr lvl="2" marL="226440" indent="-226440">
              <a:lnSpc>
                <a:spcPct val="100000"/>
              </a:lnSpc>
              <a:spcBef>
                <a:spcPts val="400"/>
              </a:spcBef>
              <a:buClr>
                <a:srgbClr val="000000"/>
              </a:buClr>
              <a:buFont typeface="StarSymbol"/>
              <a:buChar char="-"/>
            </a:pPr>
            <a:r>
              <a:rPr b="0" lang="cs-CZ" sz="1800" spc="-1" strike="noStrike">
                <a:solidFill>
                  <a:srgbClr val="000000"/>
                </a:solidFill>
                <a:latin typeface="Calibri"/>
                <a:ea typeface="Calibri"/>
              </a:rPr>
              <a:t>musí splňovat zákonné požadavky pro výkon funkce jednatele</a:t>
            </a:r>
            <a:endParaRPr b="0" lang="cs-CZ" sz="1800" spc="-1" strike="noStrike">
              <a:solidFill>
                <a:srgbClr val="000000"/>
              </a:solidFill>
              <a:latin typeface="Calibri"/>
            </a:endParaRPr>
          </a:p>
          <a:p>
            <a:pPr lvl="2" marL="226440" indent="-226440">
              <a:lnSpc>
                <a:spcPct val="100000"/>
              </a:lnSpc>
              <a:spcBef>
                <a:spcPts val="400"/>
              </a:spcBef>
              <a:buClr>
                <a:srgbClr val="000000"/>
              </a:buClr>
              <a:buFont typeface="StarSymbol"/>
              <a:buChar char="-"/>
            </a:pPr>
            <a:r>
              <a:rPr b="0" lang="cs-CZ" sz="1800" spc="-1" strike="noStrike">
                <a:solidFill>
                  <a:srgbClr val="000000"/>
                </a:solidFill>
                <a:latin typeface="Calibri"/>
                <a:ea typeface="Calibri"/>
              </a:rPr>
              <a:t>může být kdokoliv ze společníků, ale i ten, kdo společníkem není</a:t>
            </a:r>
            <a:endParaRPr b="0" lang="cs-CZ" sz="1800" spc="-1" strike="noStrike">
              <a:solidFill>
                <a:srgbClr val="000000"/>
              </a:solidFill>
              <a:latin typeface="Calibri"/>
            </a:endParaRPr>
          </a:p>
          <a:p>
            <a:pPr lvl="2" marL="226440" indent="-226440">
              <a:lnSpc>
                <a:spcPct val="100000"/>
              </a:lnSpc>
              <a:spcBef>
                <a:spcPts val="400"/>
              </a:spcBef>
              <a:buClr>
                <a:srgbClr val="000000"/>
              </a:buClr>
              <a:buFont typeface="StarSymbol"/>
              <a:buChar char="-"/>
            </a:pPr>
            <a:r>
              <a:rPr b="0" lang="cs-CZ" sz="1800" spc="-1" strike="noStrike">
                <a:solidFill>
                  <a:srgbClr val="000000"/>
                </a:solidFill>
                <a:latin typeface="Calibri"/>
                <a:ea typeface="Calibri"/>
              </a:rPr>
              <a:t>v případě, že nemá jednoho (individuální), ale má společnost více jednatelů (kolektivní orgánú, je potřeba v zakladatelském dokumentu určit způsob jejich jednání za společnost - např. každý jednatel jedná samostatně, všichni jednatelé jednají společně, alespoň dva jednatelé jednají společně …)</a:t>
            </a:r>
            <a:endParaRPr b="0" lang="cs-CZ" sz="1800" spc="-1" strike="noStrike">
              <a:solidFill>
                <a:srgbClr val="000000"/>
              </a:solidFill>
              <a:latin typeface="Calibri"/>
            </a:endParaRPr>
          </a:p>
          <a:p>
            <a:pPr lvl="2" marL="226440" indent="-226440">
              <a:lnSpc>
                <a:spcPct val="100000"/>
              </a:lnSpc>
              <a:spcBef>
                <a:spcPts val="400"/>
              </a:spcBef>
              <a:buClr>
                <a:srgbClr val="000000"/>
              </a:buClr>
              <a:buFont typeface="StarSymbol"/>
              <a:buChar char="-"/>
            </a:pPr>
            <a:r>
              <a:rPr b="0" lang="cs-CZ" sz="1800" spc="-1" strike="noStrike">
                <a:solidFill>
                  <a:srgbClr val="000000"/>
                </a:solidFill>
                <a:latin typeface="Calibri"/>
                <a:ea typeface="Calibri"/>
              </a:rPr>
              <a:t>v případě smrti nebo odstoupení zvolí VH nového</a:t>
            </a:r>
            <a:endParaRPr b="0" lang="cs-CZ" sz="1800" spc="-1" strike="noStrike">
              <a:solidFill>
                <a:srgbClr val="000000"/>
              </a:solidFill>
              <a:latin typeface="Calibri"/>
            </a:endParaRPr>
          </a:p>
          <a:p>
            <a:pPr lvl="2" marL="226440" indent="-226440">
              <a:lnSpc>
                <a:spcPct val="100000"/>
              </a:lnSpc>
              <a:spcBef>
                <a:spcPts val="400"/>
              </a:spcBef>
              <a:buClr>
                <a:srgbClr val="ff0000"/>
              </a:buClr>
              <a:buFont typeface="StarSymbol"/>
              <a:buChar char="-"/>
            </a:pPr>
            <a:r>
              <a:rPr b="1" lang="cs-CZ" sz="1800" spc="-1" strike="noStrike">
                <a:solidFill>
                  <a:srgbClr val="ff0000"/>
                </a:solidFill>
                <a:latin typeface="Calibri"/>
                <a:ea typeface="Calibri"/>
              </a:rPr>
              <a:t>zákaz konkurence </a:t>
            </a:r>
            <a:r>
              <a:rPr b="0" lang="cs-CZ" sz="1800" spc="-1" strike="noStrike">
                <a:solidFill>
                  <a:srgbClr val="000000"/>
                </a:solidFill>
                <a:latin typeface="Calibri"/>
                <a:ea typeface="Calibri"/>
              </a:rPr>
              <a:t>– neurčí-li SS jinak, </a:t>
            </a:r>
            <a:r>
              <a:rPr b="1" lang="cs-CZ" sz="1800" spc="-1" strike="noStrike">
                <a:solidFill>
                  <a:srgbClr val="000000"/>
                </a:solidFill>
                <a:latin typeface="Calibri"/>
                <a:ea typeface="Calibri"/>
              </a:rPr>
              <a:t>jednatel nesmí:</a:t>
            </a:r>
            <a:endParaRPr b="0" lang="cs-CZ" sz="1800" spc="-1" strike="noStrike">
              <a:solidFill>
                <a:srgbClr val="000000"/>
              </a:solidFill>
              <a:latin typeface="Calibri"/>
            </a:endParaRPr>
          </a:p>
          <a:p>
            <a:pPr indent="0">
              <a:lnSpc>
                <a:spcPct val="100000"/>
              </a:lnSpc>
              <a:buNone/>
              <a:tabLst>
                <a:tab algn="l" pos="0"/>
              </a:tabLst>
            </a:pPr>
            <a:r>
              <a:rPr b="0" lang="cs-CZ" sz="1400" spc="-1" strike="noStrike">
                <a:solidFill>
                  <a:srgbClr val="000000"/>
                </a:solidFill>
                <a:latin typeface="Arial"/>
                <a:ea typeface="Arial"/>
              </a:rPr>
              <a:t>a) podnikat v předmětu činnosti společnosti, a to ani ve prospěch jiných osob, ani zprostředkovávat obchody společnosti pro jiného,</a:t>
            </a:r>
            <a:endParaRPr b="0" lang="cs-CZ" sz="1400" spc="-1" strike="noStrike">
              <a:solidFill>
                <a:srgbClr val="000000"/>
              </a:solidFill>
              <a:latin typeface="Calibri"/>
            </a:endParaRPr>
          </a:p>
          <a:p>
            <a:pPr indent="0">
              <a:lnSpc>
                <a:spcPct val="100000"/>
              </a:lnSpc>
              <a:buNone/>
              <a:tabLst>
                <a:tab algn="l" pos="0"/>
              </a:tabLst>
            </a:pPr>
            <a:r>
              <a:rPr b="0" lang="cs-CZ" sz="1400" spc="-1" strike="noStrike">
                <a:solidFill>
                  <a:srgbClr val="000000"/>
                </a:solidFill>
                <a:latin typeface="Arial"/>
                <a:ea typeface="Arial"/>
              </a:rPr>
              <a:t>b) být členem statutárního orgánu jiné právnické osoby s obdobným předmětem činnosti, ledaže se jedná o koncern, nebo</a:t>
            </a:r>
            <a:endParaRPr b="0" lang="cs-CZ" sz="1400" spc="-1" strike="noStrike">
              <a:solidFill>
                <a:srgbClr val="000000"/>
              </a:solidFill>
              <a:latin typeface="Calibri"/>
            </a:endParaRPr>
          </a:p>
          <a:p>
            <a:pPr indent="0">
              <a:lnSpc>
                <a:spcPct val="100000"/>
              </a:lnSpc>
              <a:buNone/>
              <a:tabLst>
                <a:tab algn="l" pos="0"/>
              </a:tabLst>
            </a:pPr>
            <a:r>
              <a:rPr b="0" lang="cs-CZ" sz="1400" spc="-1" strike="noStrike">
                <a:solidFill>
                  <a:srgbClr val="000000"/>
                </a:solidFill>
                <a:latin typeface="Arial"/>
                <a:ea typeface="Arial"/>
              </a:rPr>
              <a:t>c) účastnit se na podnikání jiné obchodní korporace jako společník s neomezeným ručením nebo jako ovládající osoba jiné osoby se stejným nebo obdobným předmětem činnosti nebo podnikání</a:t>
            </a:r>
            <a:endParaRPr b="0" lang="cs-CZ" sz="1400" spc="-1" strike="noStrike">
              <a:solidFill>
                <a:srgbClr val="000000"/>
              </a:solidFill>
              <a:latin typeface="Calibri"/>
            </a:endParaRPr>
          </a:p>
        </p:txBody>
      </p:sp>
      <p:sp>
        <p:nvSpPr>
          <p:cNvPr id="157" name="PlaceHolder 3"/>
          <p:cNvSpPr>
            <a:spLocks noGrp="1"/>
          </p:cNvSpPr>
          <p:nvPr>
            <p:ph type="sldNum" idx="17"/>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09BD82A9-521E-433F-8515-EC62B84E2710}" type="slidenum">
              <a:rPr b="0" lang="cs-CZ" sz="1200" spc="-1" strike="noStrike">
                <a:solidFill>
                  <a:srgbClr val="888888"/>
                </a:solidFill>
                <a:latin typeface="Calibri"/>
                <a:ea typeface="Calibri"/>
              </a:rPr>
              <a:t>8</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8" name="PlaceHolder 1"/>
          <p:cNvSpPr>
            <a:spLocks noGrp="1"/>
          </p:cNvSpPr>
          <p:nvPr>
            <p:ph type="title"/>
          </p:nvPr>
        </p:nvSpPr>
        <p:spPr>
          <a:xfrm>
            <a:off x="457200" y="274680"/>
            <a:ext cx="8229240" cy="1142640"/>
          </a:xfrm>
          <a:prstGeom prst="rect">
            <a:avLst/>
          </a:prstGeom>
          <a:noFill/>
          <a:ln w="12600">
            <a:noFill/>
          </a:ln>
        </p:spPr>
        <p:txBody>
          <a:bodyPr lIns="45720" rIns="45720" anchor="ctr">
            <a:noAutofit/>
          </a:bodyPr>
          <a:p>
            <a:pPr indent="0" algn="ctr">
              <a:lnSpc>
                <a:spcPct val="100000"/>
              </a:lnSpc>
              <a:buNone/>
              <a:tabLst>
                <a:tab algn="l" pos="0"/>
              </a:tabLst>
            </a:pPr>
            <a:r>
              <a:rPr b="0" lang="cs-CZ" sz="4400" spc="-1" strike="noStrike">
                <a:solidFill>
                  <a:srgbClr val="ff0000"/>
                </a:solidFill>
                <a:latin typeface="Calibri"/>
                <a:ea typeface="Calibri"/>
              </a:rPr>
              <a:t>2. Jednatelé</a:t>
            </a:r>
            <a:endParaRPr b="0" lang="cs-CZ" sz="4400" spc="-1" strike="noStrike">
              <a:solidFill>
                <a:srgbClr val="000000"/>
              </a:solidFill>
              <a:latin typeface="Calibri"/>
            </a:endParaRPr>
          </a:p>
        </p:txBody>
      </p:sp>
      <p:sp>
        <p:nvSpPr>
          <p:cNvPr id="159" name="PlaceHolder 2"/>
          <p:cNvSpPr>
            <a:spLocks noGrp="1"/>
          </p:cNvSpPr>
          <p:nvPr>
            <p:ph/>
          </p:nvPr>
        </p:nvSpPr>
        <p:spPr>
          <a:xfrm>
            <a:off x="457200" y="1600200"/>
            <a:ext cx="8229240" cy="4525560"/>
          </a:xfrm>
          <a:prstGeom prst="rect">
            <a:avLst/>
          </a:prstGeom>
          <a:noFill/>
          <a:ln w="12600">
            <a:noFill/>
          </a:ln>
        </p:spPr>
        <p:txBody>
          <a:bodyPr lIns="45720" rIns="45720" anchor="t">
            <a:noAutofit/>
          </a:bodyPr>
          <a:p>
            <a:pPr marL="343080" indent="-343080">
              <a:lnSpc>
                <a:spcPct val="100000"/>
              </a:lnSpc>
              <a:spcBef>
                <a:spcPts val="700"/>
              </a:spcBef>
              <a:buClr>
                <a:srgbClr val="000000"/>
              </a:buClr>
              <a:buFont typeface="Arial"/>
              <a:buChar char="•"/>
            </a:pPr>
            <a:r>
              <a:rPr b="0" lang="cs-CZ" sz="2400" spc="-1" strike="noStrike">
                <a:solidFill>
                  <a:srgbClr val="000000"/>
                </a:solidFill>
                <a:latin typeface="Calibri"/>
                <a:ea typeface="Calibri"/>
              </a:rPr>
              <a:t>Zákonnou podmínkou výkonu funkce jednatele je plná svéprávnost a trestní bezúhonnost v rozsahu vyžadovaném ZOK. Kromě toho nesmí výkonu funkce bránit překážka zákazu výkonu funkce, vyloučení z funkce nebo překážka provozování živnosti. </a:t>
            </a:r>
            <a:endParaRPr b="0" lang="cs-CZ" sz="2400" spc="-1" strike="noStrike">
              <a:solidFill>
                <a:srgbClr val="000000"/>
              </a:solidFill>
              <a:latin typeface="Calibri"/>
            </a:endParaRPr>
          </a:p>
          <a:p>
            <a:pPr marL="343080" indent="-343080">
              <a:lnSpc>
                <a:spcPct val="100000"/>
              </a:lnSpc>
              <a:spcBef>
                <a:spcPts val="700"/>
              </a:spcBef>
              <a:buClr>
                <a:srgbClr val="000000"/>
              </a:buClr>
              <a:buFont typeface="Arial"/>
              <a:buChar char="•"/>
            </a:pPr>
            <a:r>
              <a:rPr b="0" lang="cs-CZ" sz="2400" spc="-1" strike="noStrike">
                <a:solidFill>
                  <a:srgbClr val="000000"/>
                </a:solidFill>
                <a:latin typeface="Calibri"/>
                <a:ea typeface="Calibri"/>
              </a:rPr>
              <a:t>Jednatelé zastupují společnost navenek. Způsob zastupování může upravit společenská smlouva, např. společné jednání dvou jednatelů. Kromě toho mají jednatelé uloženy povinnosti i dovnitř společnosti a ve vztahu ke společnosti</a:t>
            </a:r>
            <a:endParaRPr b="0" lang="cs-CZ" sz="2400" spc="-1" strike="noStrike">
              <a:solidFill>
                <a:srgbClr val="000000"/>
              </a:solidFill>
              <a:latin typeface="Calibri"/>
            </a:endParaRPr>
          </a:p>
        </p:txBody>
      </p:sp>
      <p:sp>
        <p:nvSpPr>
          <p:cNvPr id="160" name="PlaceHolder 3"/>
          <p:cNvSpPr>
            <a:spLocks noGrp="1"/>
          </p:cNvSpPr>
          <p:nvPr>
            <p:ph type="sldNum" idx="18"/>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9A8061D5-FE18-4331-B0AD-B8E3579E801B}" type="slidenum">
              <a:rPr b="0" lang="cs-CZ" sz="1200" spc="-1" strike="noStrike">
                <a:solidFill>
                  <a:srgbClr val="888888"/>
                </a:solidFill>
                <a:latin typeface="Calibri"/>
                <a:ea typeface="Calibri"/>
              </a:rPr>
              <a:t>8</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PlaceHolder 1"/>
          <p:cNvSpPr>
            <a:spLocks noGrp="1"/>
          </p:cNvSpPr>
          <p:nvPr>
            <p:ph type="title"/>
          </p:nvPr>
        </p:nvSpPr>
        <p:spPr>
          <a:xfrm>
            <a:off x="457200" y="274680"/>
            <a:ext cx="8229240" cy="1142640"/>
          </a:xfrm>
          <a:prstGeom prst="rect">
            <a:avLst/>
          </a:prstGeom>
          <a:noFill/>
          <a:ln w="12600">
            <a:noFill/>
          </a:ln>
        </p:spPr>
        <p:txBody>
          <a:bodyPr lIns="45720" rIns="45720" anchor="ctr">
            <a:noAutofit/>
          </a:bodyPr>
          <a:p>
            <a:pPr lvl="2" marL="457200" indent="-457200">
              <a:lnSpc>
                <a:spcPct val="100000"/>
              </a:lnSpc>
              <a:spcBef>
                <a:spcPts val="601"/>
              </a:spcBef>
              <a:buClr>
                <a:srgbClr val="ff0000"/>
              </a:buClr>
              <a:buFont typeface="StarSymbol"/>
              <a:buAutoNum type="arabicPeriod" startAt="2"/>
            </a:pPr>
            <a:r>
              <a:rPr b="1" lang="cs-CZ" sz="2800" spc="-1" strike="noStrike">
                <a:solidFill>
                  <a:srgbClr val="ff0000"/>
                </a:solidFill>
                <a:latin typeface="Calibri"/>
                <a:ea typeface="Calibri"/>
              </a:rPr>
              <a:t>Jednatelé</a:t>
            </a:r>
            <a:endParaRPr b="0" lang="cs-CZ" sz="2800" spc="-1" strike="noStrike">
              <a:solidFill>
                <a:srgbClr val="000000"/>
              </a:solidFill>
              <a:latin typeface="Calibri"/>
            </a:endParaRPr>
          </a:p>
        </p:txBody>
      </p:sp>
      <p:sp>
        <p:nvSpPr>
          <p:cNvPr id="162" name="PlaceHolder 2"/>
          <p:cNvSpPr>
            <a:spLocks noGrp="1"/>
          </p:cNvSpPr>
          <p:nvPr>
            <p:ph/>
          </p:nvPr>
        </p:nvSpPr>
        <p:spPr>
          <a:xfrm>
            <a:off x="457200" y="1600200"/>
            <a:ext cx="8229240" cy="4525560"/>
          </a:xfrm>
          <a:prstGeom prst="rect">
            <a:avLst/>
          </a:prstGeom>
          <a:noFill/>
          <a:ln w="12600">
            <a:noFill/>
          </a:ln>
        </p:spPr>
        <p:txBody>
          <a:bodyPr lIns="45720" rIns="45720" anchor="t">
            <a:noAutofit/>
          </a:bodyPr>
          <a:p>
            <a:pPr marL="343080" indent="-343080">
              <a:lnSpc>
                <a:spcPct val="100000"/>
              </a:lnSpc>
              <a:spcBef>
                <a:spcPts val="700"/>
              </a:spcBef>
              <a:buClr>
                <a:srgbClr val="000000"/>
              </a:buClr>
              <a:buFont typeface="Arial"/>
              <a:buChar char="•"/>
            </a:pPr>
            <a:r>
              <a:rPr b="0" lang="cs-CZ" sz="3200" spc="-1" strike="noStrike">
                <a:solidFill>
                  <a:srgbClr val="000000"/>
                </a:solidFill>
                <a:latin typeface="Calibri"/>
                <a:ea typeface="Calibri"/>
              </a:rPr>
              <a:t>Péče řádného hospodáře</a:t>
            </a:r>
            <a:endParaRPr b="0" lang="cs-CZ" sz="3200" spc="-1" strike="noStrike">
              <a:solidFill>
                <a:srgbClr val="000000"/>
              </a:solidFill>
              <a:latin typeface="Calibri"/>
            </a:endParaRPr>
          </a:p>
          <a:p>
            <a:pPr marL="343080" indent="-343080">
              <a:lnSpc>
                <a:spcPct val="100000"/>
              </a:lnSpc>
              <a:spcBef>
                <a:spcPts val="700"/>
              </a:spcBef>
              <a:buClr>
                <a:srgbClr val="000000"/>
              </a:buClr>
              <a:buFont typeface="Arial"/>
              <a:buChar char="•"/>
            </a:pPr>
            <a:r>
              <a:rPr b="0" lang="cs-CZ" sz="3200" spc="-1" strike="noStrike">
                <a:solidFill>
                  <a:srgbClr val="000000"/>
                </a:solidFill>
                <a:latin typeface="Calibri"/>
                <a:ea typeface="Calibri"/>
              </a:rPr>
              <a:t>Jednat v zájmu společnosti</a:t>
            </a:r>
            <a:endParaRPr b="0" lang="cs-CZ" sz="3200" spc="-1" strike="noStrike">
              <a:solidFill>
                <a:srgbClr val="000000"/>
              </a:solidFill>
              <a:latin typeface="Calibri"/>
            </a:endParaRPr>
          </a:p>
          <a:p>
            <a:pPr marL="343080" indent="-343080">
              <a:lnSpc>
                <a:spcPct val="100000"/>
              </a:lnSpc>
              <a:spcBef>
                <a:spcPts val="700"/>
              </a:spcBef>
              <a:buClr>
                <a:srgbClr val="000000"/>
              </a:buClr>
              <a:buFont typeface="Arial"/>
              <a:buChar char="•"/>
            </a:pPr>
            <a:r>
              <a:rPr b="0" lang="cs-CZ" sz="3200" spc="-1" strike="noStrike">
                <a:solidFill>
                  <a:srgbClr val="000000"/>
                </a:solidFill>
                <a:latin typeface="Calibri"/>
                <a:ea typeface="Calibri"/>
              </a:rPr>
              <a:t>Povinnost informovat o střetu zájmu svého vlastního se zájmem společnosti(§ 54 ZOK)</a:t>
            </a:r>
            <a:endParaRPr b="0" lang="cs-CZ" sz="3200" spc="-1" strike="noStrike">
              <a:solidFill>
                <a:srgbClr val="000000"/>
              </a:solidFill>
              <a:latin typeface="Calibri"/>
            </a:endParaRPr>
          </a:p>
          <a:p>
            <a:pPr marL="343080" indent="-343080">
              <a:lnSpc>
                <a:spcPct val="100000"/>
              </a:lnSpc>
              <a:spcBef>
                <a:spcPts val="700"/>
              </a:spcBef>
              <a:buClr>
                <a:srgbClr val="000000"/>
              </a:buClr>
              <a:buFont typeface="Arial"/>
              <a:buChar char="•"/>
            </a:pPr>
            <a:r>
              <a:rPr b="0" lang="cs-CZ" sz="3200" spc="-1" strike="noStrike">
                <a:solidFill>
                  <a:srgbClr val="000000"/>
                </a:solidFill>
                <a:latin typeface="Calibri"/>
                <a:ea typeface="Calibri"/>
              </a:rPr>
              <a:t>Povinnost svolat valnou hromadu</a:t>
            </a:r>
            <a:endParaRPr b="0" lang="cs-CZ" sz="3200" spc="-1" strike="noStrike">
              <a:solidFill>
                <a:srgbClr val="000000"/>
              </a:solidFill>
              <a:latin typeface="Calibri"/>
            </a:endParaRPr>
          </a:p>
          <a:p>
            <a:pPr marL="343080" indent="-343080">
              <a:lnSpc>
                <a:spcPct val="100000"/>
              </a:lnSpc>
              <a:spcBef>
                <a:spcPts val="700"/>
              </a:spcBef>
              <a:buClr>
                <a:srgbClr val="000000"/>
              </a:buClr>
              <a:buFont typeface="Arial"/>
              <a:buChar char="•"/>
            </a:pPr>
            <a:r>
              <a:rPr b="0" lang="cs-CZ" sz="3200" spc="-1" strike="noStrike">
                <a:solidFill>
                  <a:srgbClr val="000000"/>
                </a:solidFill>
                <a:latin typeface="Calibri"/>
                <a:ea typeface="Calibri"/>
              </a:rPr>
              <a:t>Zakládat do sbírky listin…</a:t>
            </a:r>
            <a:endParaRPr b="0" lang="cs-CZ" sz="3200" spc="-1" strike="noStrike">
              <a:solidFill>
                <a:srgbClr val="000000"/>
              </a:solidFill>
              <a:latin typeface="Calibri"/>
            </a:endParaRPr>
          </a:p>
        </p:txBody>
      </p:sp>
      <p:sp>
        <p:nvSpPr>
          <p:cNvPr id="163" name="PlaceHolder 3"/>
          <p:cNvSpPr>
            <a:spLocks noGrp="1"/>
          </p:cNvSpPr>
          <p:nvPr>
            <p:ph type="sldNum" idx="19"/>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57805B50-8709-4E67-BB74-82E5F428AE10}" type="slidenum">
              <a:rPr b="0" lang="cs-CZ" sz="1200" spc="-1" strike="noStrike">
                <a:solidFill>
                  <a:srgbClr val="888888"/>
                </a:solidFill>
                <a:latin typeface="Calibri"/>
                <a:ea typeface="Calibri"/>
              </a:rPr>
              <a:t>8</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PlaceHolder 1"/>
          <p:cNvSpPr>
            <a:spLocks noGrp="1"/>
          </p:cNvSpPr>
          <p:nvPr>
            <p:ph type="title"/>
          </p:nvPr>
        </p:nvSpPr>
        <p:spPr>
          <a:xfrm>
            <a:off x="457200" y="0"/>
            <a:ext cx="8229240" cy="723960"/>
          </a:xfrm>
          <a:prstGeom prst="rect">
            <a:avLst/>
          </a:prstGeom>
          <a:noFill/>
          <a:ln w="12600">
            <a:noFill/>
          </a:ln>
        </p:spPr>
        <p:txBody>
          <a:bodyPr lIns="45720" rIns="45720" anchor="ctr">
            <a:noAutofit/>
          </a:bodyPr>
          <a:p>
            <a:pPr indent="0" algn="ctr">
              <a:lnSpc>
                <a:spcPct val="100000"/>
              </a:lnSpc>
              <a:buNone/>
              <a:tabLst>
                <a:tab algn="l" pos="0"/>
              </a:tabLst>
            </a:pPr>
            <a:r>
              <a:rPr b="1" lang="cs-CZ" sz="4000" spc="-1" strike="noStrike">
                <a:solidFill>
                  <a:srgbClr val="ff0000"/>
                </a:solidFill>
                <a:latin typeface="Calibri"/>
                <a:ea typeface="Calibri"/>
              </a:rPr>
              <a:t>s.r.o.– orgány</a:t>
            </a:r>
            <a:endParaRPr b="0" lang="cs-CZ" sz="4000" spc="-1" strike="noStrike">
              <a:solidFill>
                <a:srgbClr val="000000"/>
              </a:solidFill>
              <a:latin typeface="Calibri"/>
            </a:endParaRPr>
          </a:p>
        </p:txBody>
      </p:sp>
      <p:sp>
        <p:nvSpPr>
          <p:cNvPr id="165" name="PlaceHolder 2"/>
          <p:cNvSpPr>
            <a:spLocks noGrp="1"/>
          </p:cNvSpPr>
          <p:nvPr>
            <p:ph/>
          </p:nvPr>
        </p:nvSpPr>
        <p:spPr>
          <a:xfrm>
            <a:off x="457200" y="914400"/>
            <a:ext cx="8229240" cy="6194880"/>
          </a:xfrm>
          <a:prstGeom prst="rect">
            <a:avLst/>
          </a:prstGeom>
          <a:noFill/>
          <a:ln w="12600">
            <a:noFill/>
          </a:ln>
        </p:spPr>
        <p:txBody>
          <a:bodyPr lIns="45720" rIns="45720" anchor="t">
            <a:noAutofit/>
          </a:bodyPr>
          <a:p>
            <a:pPr lvl="2" marL="514440" indent="-514440">
              <a:lnSpc>
                <a:spcPct val="100000"/>
              </a:lnSpc>
              <a:spcBef>
                <a:spcPts val="601"/>
              </a:spcBef>
              <a:buClr>
                <a:srgbClr val="ff0000"/>
              </a:buClr>
              <a:buFont typeface="StarSymbol"/>
              <a:buAutoNum type="arabicPeriod" startAt="3"/>
            </a:pPr>
            <a:r>
              <a:rPr b="1" lang="cs-CZ" sz="2800" spc="-1" strike="noStrike">
                <a:solidFill>
                  <a:srgbClr val="ff0000"/>
                </a:solidFill>
                <a:latin typeface="Calibri"/>
                <a:ea typeface="Calibri"/>
              </a:rPr>
              <a:t>Dozorčí rada</a:t>
            </a:r>
            <a:endParaRPr b="0" lang="cs-CZ" sz="2800" spc="-1" strike="noStrike">
              <a:solidFill>
                <a:srgbClr val="000000"/>
              </a:solidFill>
              <a:latin typeface="Calibri"/>
            </a:endParaRPr>
          </a:p>
          <a:p>
            <a:pPr lvl="2" marL="343080" indent="-343080">
              <a:lnSpc>
                <a:spcPct val="100000"/>
              </a:lnSpc>
              <a:spcBef>
                <a:spcPts val="601"/>
              </a:spcBef>
              <a:buClr>
                <a:srgbClr val="000000"/>
              </a:buClr>
              <a:buFont typeface="StarSymbol"/>
              <a:buChar char="-"/>
            </a:pPr>
            <a:r>
              <a:rPr b="0" lang="cs-CZ" sz="2800" spc="-1" strike="noStrike">
                <a:solidFill>
                  <a:srgbClr val="000000"/>
                </a:solidFill>
                <a:latin typeface="Calibri"/>
                <a:ea typeface="Calibri"/>
              </a:rPr>
              <a:t>dozorčí rada – fakultativní (dobrovolný) orgán = nemusí být povinně zřízen</a:t>
            </a:r>
            <a:endParaRPr b="0" lang="cs-CZ" sz="2800" spc="-1" strike="noStrike">
              <a:solidFill>
                <a:srgbClr val="000000"/>
              </a:solidFill>
              <a:latin typeface="Calibri"/>
            </a:endParaRPr>
          </a:p>
          <a:p>
            <a:pPr lvl="2" marL="343080" indent="-343080">
              <a:lnSpc>
                <a:spcPct val="100000"/>
              </a:lnSpc>
              <a:spcBef>
                <a:spcPts val="601"/>
              </a:spcBef>
              <a:buClr>
                <a:srgbClr val="000000"/>
              </a:buClr>
              <a:buFont typeface="StarSymbol"/>
              <a:buChar char="-"/>
            </a:pPr>
            <a:r>
              <a:rPr b="0" lang="cs-CZ" sz="2400" spc="-1" strike="noStrike">
                <a:solidFill>
                  <a:srgbClr val="000000"/>
                </a:solidFill>
                <a:latin typeface="Calibri"/>
                <a:ea typeface="Calibri"/>
              </a:rPr>
              <a:t>Pokud je zřízena, jsou její kompetence: </a:t>
            </a:r>
            <a:endParaRPr b="0" lang="cs-CZ" sz="2400" spc="-1" strike="noStrike">
              <a:solidFill>
                <a:srgbClr val="000000"/>
              </a:solidFill>
              <a:latin typeface="Calibri"/>
            </a:endParaRPr>
          </a:p>
          <a:p>
            <a:pPr lvl="2" marL="343080" indent="-343080">
              <a:lnSpc>
                <a:spcPct val="100000"/>
              </a:lnSpc>
              <a:spcBef>
                <a:spcPts val="601"/>
              </a:spcBef>
              <a:buClr>
                <a:srgbClr val="000000"/>
              </a:buClr>
              <a:buFont typeface="StarSymbol"/>
              <a:buChar char="-"/>
            </a:pPr>
            <a:r>
              <a:rPr b="0" lang="cs-CZ" sz="2400" spc="-1" strike="noStrike">
                <a:solidFill>
                  <a:srgbClr val="000000"/>
                </a:solidFill>
                <a:latin typeface="Calibri"/>
                <a:ea typeface="Calibri"/>
              </a:rPr>
              <a:t>a. dohlížet na činnost jednatelů,</a:t>
            </a:r>
            <a:endParaRPr b="0" lang="cs-CZ" sz="2400" spc="-1" strike="noStrike">
              <a:solidFill>
                <a:srgbClr val="000000"/>
              </a:solidFill>
              <a:latin typeface="Calibri"/>
            </a:endParaRPr>
          </a:p>
          <a:p>
            <a:pPr lvl="2" marL="343080" indent="-343080">
              <a:lnSpc>
                <a:spcPct val="100000"/>
              </a:lnSpc>
              <a:spcBef>
                <a:spcPts val="601"/>
              </a:spcBef>
              <a:buClr>
                <a:srgbClr val="000000"/>
              </a:buClr>
              <a:buFont typeface="StarSymbol"/>
              <a:buChar char="-"/>
            </a:pPr>
            <a:r>
              <a:rPr b="0" lang="cs-CZ" sz="2400" spc="-1" strike="noStrike">
                <a:solidFill>
                  <a:srgbClr val="000000"/>
                </a:solidFill>
                <a:latin typeface="Calibri"/>
                <a:ea typeface="Calibri"/>
              </a:rPr>
              <a:t>b. nahlížet do obchodních a účetních knih, jiných dokladů a účetních závěrek a kontrolovat </a:t>
            </a:r>
            <a:endParaRPr b="0" lang="cs-CZ" sz="2400" spc="-1" strike="noStrike">
              <a:solidFill>
                <a:srgbClr val="000000"/>
              </a:solidFill>
              <a:latin typeface="Calibri"/>
            </a:endParaRPr>
          </a:p>
          <a:p>
            <a:pPr lvl="2" marL="343080" indent="-343080">
              <a:lnSpc>
                <a:spcPct val="100000"/>
              </a:lnSpc>
              <a:spcBef>
                <a:spcPts val="601"/>
              </a:spcBef>
              <a:buClr>
                <a:srgbClr val="000000"/>
              </a:buClr>
              <a:buFont typeface="StarSymbol"/>
              <a:buChar char="-"/>
            </a:pPr>
            <a:r>
              <a:rPr b="0" lang="cs-CZ" sz="2400" spc="-1" strike="noStrike">
                <a:solidFill>
                  <a:srgbClr val="000000"/>
                </a:solidFill>
                <a:latin typeface="Calibri"/>
                <a:ea typeface="Calibri"/>
              </a:rPr>
              <a:t>tam obsažené údaje,</a:t>
            </a:r>
            <a:endParaRPr b="0" lang="cs-CZ" sz="2400" spc="-1" strike="noStrike">
              <a:solidFill>
                <a:srgbClr val="000000"/>
              </a:solidFill>
              <a:latin typeface="Calibri"/>
            </a:endParaRPr>
          </a:p>
          <a:p>
            <a:pPr lvl="2" marL="343080" indent="-343080">
              <a:lnSpc>
                <a:spcPct val="100000"/>
              </a:lnSpc>
              <a:spcBef>
                <a:spcPts val="601"/>
              </a:spcBef>
              <a:buClr>
                <a:srgbClr val="000000"/>
              </a:buClr>
              <a:buFont typeface="StarSymbol"/>
              <a:buChar char="-"/>
            </a:pPr>
            <a:r>
              <a:rPr b="0" lang="cs-CZ" sz="2400" spc="-1" strike="noStrike">
                <a:solidFill>
                  <a:srgbClr val="000000"/>
                </a:solidFill>
                <a:latin typeface="Calibri"/>
                <a:ea typeface="Calibri"/>
              </a:rPr>
              <a:t>c. podávat jednou ročně zprávu o své činnosti valné hromadě,</a:t>
            </a:r>
            <a:endParaRPr b="0" lang="cs-CZ" sz="2400" spc="-1" strike="noStrike">
              <a:solidFill>
                <a:srgbClr val="000000"/>
              </a:solidFill>
              <a:latin typeface="Calibri"/>
            </a:endParaRPr>
          </a:p>
          <a:p>
            <a:pPr lvl="2" marL="343080" indent="-343080">
              <a:lnSpc>
                <a:spcPct val="100000"/>
              </a:lnSpc>
              <a:spcBef>
                <a:spcPts val="601"/>
              </a:spcBef>
              <a:buClr>
                <a:srgbClr val="000000"/>
              </a:buClr>
              <a:buFont typeface="StarSymbol"/>
              <a:buChar char="-"/>
            </a:pPr>
            <a:r>
              <a:rPr b="0" lang="cs-CZ" sz="2400" spc="-1" strike="noStrike">
                <a:solidFill>
                  <a:srgbClr val="000000"/>
                </a:solidFill>
                <a:latin typeface="Calibri"/>
                <a:ea typeface="Calibri"/>
              </a:rPr>
              <a:t>d. zastupovat prostřednictvím svého člena společnost při sporu s jednatelem o náhradu újmy.</a:t>
            </a:r>
            <a:endParaRPr b="0" lang="cs-CZ" sz="2400" spc="-1" strike="noStrike">
              <a:solidFill>
                <a:srgbClr val="000000"/>
              </a:solidFill>
              <a:latin typeface="Calibri"/>
            </a:endParaRPr>
          </a:p>
        </p:txBody>
      </p:sp>
      <p:sp>
        <p:nvSpPr>
          <p:cNvPr id="166" name="PlaceHolder 3"/>
          <p:cNvSpPr>
            <a:spLocks noGrp="1"/>
          </p:cNvSpPr>
          <p:nvPr>
            <p:ph type="sldNum" idx="20"/>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AF07ADD5-DF9B-4343-9141-F1430B123DF4}" type="slidenum">
              <a:rPr b="0" lang="cs-CZ" sz="1200" spc="-1" strike="noStrike">
                <a:solidFill>
                  <a:srgbClr val="888888"/>
                </a:solidFill>
                <a:latin typeface="Calibri"/>
                <a:ea typeface="Calibri"/>
              </a:rPr>
              <a:t>8</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PlaceHolder 1"/>
          <p:cNvSpPr>
            <a:spLocks noGrp="1"/>
          </p:cNvSpPr>
          <p:nvPr>
            <p:ph type="title"/>
          </p:nvPr>
        </p:nvSpPr>
        <p:spPr>
          <a:xfrm>
            <a:off x="457200" y="274680"/>
            <a:ext cx="8229240" cy="1142640"/>
          </a:xfrm>
          <a:prstGeom prst="rect">
            <a:avLst/>
          </a:prstGeom>
          <a:noFill/>
          <a:ln w="12600">
            <a:noFill/>
          </a:ln>
        </p:spPr>
        <p:txBody>
          <a:bodyPr lIns="45720" rIns="45720" anchor="ctr">
            <a:noAutofit/>
          </a:bodyPr>
          <a:p>
            <a:pPr indent="0" algn="ctr">
              <a:lnSpc>
                <a:spcPct val="100000"/>
              </a:lnSpc>
              <a:buNone/>
              <a:tabLst>
                <a:tab algn="l" pos="0"/>
              </a:tabLst>
            </a:pPr>
            <a:r>
              <a:rPr b="0" lang="cs-CZ" sz="3300" spc="-1" strike="noStrike">
                <a:solidFill>
                  <a:srgbClr val="fb0804"/>
                </a:solidFill>
                <a:latin typeface="Calibri"/>
                <a:ea typeface="Calibri"/>
              </a:rPr>
              <a:t>Vznik, zánik funkce jednatele, člena dozorčí rady</a:t>
            </a:r>
            <a:endParaRPr b="0" lang="cs-CZ" sz="3300" spc="-1" strike="noStrike">
              <a:solidFill>
                <a:srgbClr val="000000"/>
              </a:solidFill>
              <a:latin typeface="Calibri"/>
            </a:endParaRPr>
          </a:p>
        </p:txBody>
      </p:sp>
      <p:sp>
        <p:nvSpPr>
          <p:cNvPr id="168" name="PlaceHolder 2"/>
          <p:cNvSpPr>
            <a:spLocks noGrp="1"/>
          </p:cNvSpPr>
          <p:nvPr>
            <p:ph/>
          </p:nvPr>
        </p:nvSpPr>
        <p:spPr>
          <a:xfrm>
            <a:off x="457200" y="1600200"/>
            <a:ext cx="8229240" cy="4525560"/>
          </a:xfrm>
          <a:prstGeom prst="rect">
            <a:avLst/>
          </a:prstGeom>
          <a:noFill/>
          <a:ln w="12600">
            <a:noFill/>
          </a:ln>
        </p:spPr>
        <p:txBody>
          <a:bodyPr lIns="45720" rIns="45720" anchor="t">
            <a:noAutofit/>
          </a:bodyPr>
          <a:p>
            <a:pPr marL="205920" indent="-205920">
              <a:lnSpc>
                <a:spcPct val="100000"/>
              </a:lnSpc>
              <a:spcBef>
                <a:spcPts val="400"/>
              </a:spcBef>
              <a:buClr>
                <a:srgbClr val="000000"/>
              </a:buClr>
              <a:buFont typeface="Arial"/>
              <a:buChar char="•"/>
            </a:pPr>
            <a:r>
              <a:rPr b="0" lang="cs-CZ" sz="1900" spc="-1" strike="noStrike">
                <a:solidFill>
                  <a:srgbClr val="000000"/>
                </a:solidFill>
                <a:latin typeface="Calibri"/>
                <a:ea typeface="Calibri"/>
              </a:rPr>
              <a:t>Vznik funkce:</a:t>
            </a:r>
            <a:endParaRPr b="0" lang="cs-CZ" sz="1900" spc="-1" strike="noStrike">
              <a:solidFill>
                <a:srgbClr val="000000"/>
              </a:solidFill>
              <a:latin typeface="Calibri"/>
            </a:endParaRPr>
          </a:p>
          <a:p>
            <a:pPr indent="0">
              <a:lnSpc>
                <a:spcPct val="100000"/>
              </a:lnSpc>
              <a:spcBef>
                <a:spcPts val="400"/>
              </a:spcBef>
              <a:buNone/>
              <a:tabLst>
                <a:tab algn="l" pos="0"/>
              </a:tabLst>
            </a:pPr>
            <a:r>
              <a:rPr b="0" lang="cs-CZ" sz="1900" spc="-1" strike="noStrike">
                <a:solidFill>
                  <a:srgbClr val="000000"/>
                </a:solidFill>
                <a:latin typeface="Calibri"/>
                <a:ea typeface="Calibri"/>
              </a:rPr>
              <a:t>volí je VH</a:t>
            </a:r>
            <a:endParaRPr b="0" lang="cs-CZ" sz="1900" spc="-1" strike="noStrike">
              <a:solidFill>
                <a:srgbClr val="000000"/>
              </a:solidFill>
              <a:latin typeface="Calibri"/>
            </a:endParaRPr>
          </a:p>
          <a:p>
            <a:pPr indent="0">
              <a:lnSpc>
                <a:spcPct val="100000"/>
              </a:lnSpc>
              <a:spcBef>
                <a:spcPts val="400"/>
              </a:spcBef>
              <a:buNone/>
              <a:tabLst>
                <a:tab algn="l" pos="0"/>
              </a:tabLst>
            </a:pPr>
            <a:endParaRPr b="0" lang="cs-CZ" sz="1900" spc="-1" strike="noStrike">
              <a:solidFill>
                <a:srgbClr val="000000"/>
              </a:solidFill>
              <a:latin typeface="Calibri"/>
            </a:endParaRPr>
          </a:p>
          <a:p>
            <a:pPr marL="205920" indent="-205920">
              <a:lnSpc>
                <a:spcPct val="100000"/>
              </a:lnSpc>
              <a:spcBef>
                <a:spcPts val="400"/>
              </a:spcBef>
              <a:buClr>
                <a:srgbClr val="000000"/>
              </a:buClr>
              <a:buFont typeface="Arial"/>
              <a:buChar char="•"/>
              <a:tabLst>
                <a:tab algn="l" pos="0"/>
              </a:tabLst>
            </a:pPr>
            <a:r>
              <a:rPr b="0" lang="cs-CZ" sz="1900" spc="-1" strike="noStrike">
                <a:solidFill>
                  <a:srgbClr val="000000"/>
                </a:solidFill>
                <a:latin typeface="Calibri"/>
                <a:ea typeface="Calibri"/>
              </a:rPr>
              <a:t>Zánik funkce</a:t>
            </a:r>
            <a:endParaRPr b="0" lang="cs-CZ" sz="1900" spc="-1" strike="noStrike">
              <a:solidFill>
                <a:srgbClr val="000000"/>
              </a:solidFill>
              <a:latin typeface="Calibri"/>
            </a:endParaRPr>
          </a:p>
          <a:p>
            <a:pPr indent="0">
              <a:lnSpc>
                <a:spcPct val="100000"/>
              </a:lnSpc>
              <a:spcBef>
                <a:spcPts val="400"/>
              </a:spcBef>
              <a:buNone/>
              <a:tabLst>
                <a:tab algn="l" pos="0"/>
              </a:tabLst>
            </a:pPr>
            <a:r>
              <a:rPr b="0" lang="cs-CZ" sz="1900" spc="-1" strike="noStrike">
                <a:solidFill>
                  <a:srgbClr val="000000"/>
                </a:solidFill>
                <a:latin typeface="Calibri"/>
                <a:ea typeface="Calibri"/>
              </a:rPr>
              <a:t>a) smrt</a:t>
            </a:r>
            <a:endParaRPr b="0" lang="cs-CZ" sz="1900" spc="-1" strike="noStrike">
              <a:solidFill>
                <a:srgbClr val="000000"/>
              </a:solidFill>
              <a:latin typeface="Calibri"/>
            </a:endParaRPr>
          </a:p>
          <a:p>
            <a:pPr indent="0">
              <a:lnSpc>
                <a:spcPct val="100000"/>
              </a:lnSpc>
              <a:spcBef>
                <a:spcPts val="400"/>
              </a:spcBef>
              <a:buNone/>
              <a:tabLst>
                <a:tab algn="l" pos="0"/>
              </a:tabLst>
            </a:pPr>
            <a:r>
              <a:rPr b="0" lang="cs-CZ" sz="1900" spc="-1" strike="noStrike">
                <a:solidFill>
                  <a:srgbClr val="000000"/>
                </a:solidFill>
                <a:latin typeface="Calibri"/>
                <a:ea typeface="Calibri"/>
              </a:rPr>
              <a:t>b) rozhodnutím soudu o vyloučení</a:t>
            </a:r>
            <a:endParaRPr b="0" lang="cs-CZ" sz="1900" spc="-1" strike="noStrike">
              <a:solidFill>
                <a:srgbClr val="000000"/>
              </a:solidFill>
              <a:latin typeface="Calibri"/>
            </a:endParaRPr>
          </a:p>
          <a:p>
            <a:pPr indent="0">
              <a:lnSpc>
                <a:spcPct val="100000"/>
              </a:lnSpc>
              <a:spcBef>
                <a:spcPts val="400"/>
              </a:spcBef>
              <a:buNone/>
              <a:tabLst>
                <a:tab algn="l" pos="0"/>
              </a:tabLst>
            </a:pPr>
            <a:r>
              <a:rPr b="0" lang="cs-CZ" sz="1900" spc="-1" strike="noStrike">
                <a:solidFill>
                  <a:srgbClr val="000000"/>
                </a:solidFill>
                <a:latin typeface="Calibri"/>
                <a:ea typeface="Calibri"/>
              </a:rPr>
              <a:t>c) odvoláním VH</a:t>
            </a:r>
            <a:endParaRPr b="0" lang="cs-CZ" sz="1900" spc="-1" strike="noStrike">
              <a:solidFill>
                <a:srgbClr val="000000"/>
              </a:solidFill>
              <a:latin typeface="Calibri"/>
            </a:endParaRPr>
          </a:p>
          <a:p>
            <a:pPr indent="0">
              <a:lnSpc>
                <a:spcPct val="100000"/>
              </a:lnSpc>
              <a:spcBef>
                <a:spcPts val="400"/>
              </a:spcBef>
              <a:buNone/>
              <a:tabLst>
                <a:tab algn="l" pos="0"/>
              </a:tabLst>
            </a:pPr>
            <a:r>
              <a:rPr b="0" lang="cs-CZ" sz="1900" spc="-1" strike="noStrike">
                <a:solidFill>
                  <a:srgbClr val="000000"/>
                </a:solidFill>
                <a:latin typeface="Calibri"/>
                <a:ea typeface="Calibri"/>
              </a:rPr>
              <a:t>d) odstoupením jednatele/člena dozorčí rady (funkce nezaniká hned, ne-li jinak, pak dva měsíce po odstoupení)</a:t>
            </a:r>
            <a:endParaRPr b="0" lang="cs-CZ" sz="1900" spc="-1" strike="noStrike">
              <a:solidFill>
                <a:srgbClr val="000000"/>
              </a:solidFill>
              <a:latin typeface="Calibri"/>
            </a:endParaRPr>
          </a:p>
          <a:p>
            <a:pPr indent="0">
              <a:lnSpc>
                <a:spcPct val="100000"/>
              </a:lnSpc>
              <a:spcBef>
                <a:spcPts val="400"/>
              </a:spcBef>
              <a:buNone/>
              <a:tabLst>
                <a:tab algn="l" pos="0"/>
              </a:tabLst>
            </a:pPr>
            <a:endParaRPr b="0" lang="cs-CZ" sz="1900" spc="-1" strike="noStrike">
              <a:solidFill>
                <a:srgbClr val="000000"/>
              </a:solidFill>
              <a:latin typeface="Calibri"/>
            </a:endParaRPr>
          </a:p>
          <a:p>
            <a:pPr indent="0">
              <a:lnSpc>
                <a:spcPct val="100000"/>
              </a:lnSpc>
              <a:spcBef>
                <a:spcPts val="400"/>
              </a:spcBef>
              <a:buNone/>
              <a:tabLst>
                <a:tab algn="l" pos="0"/>
              </a:tabLst>
            </a:pPr>
            <a:endParaRPr b="0" lang="cs-CZ" sz="1900" spc="-1" strike="noStrike">
              <a:solidFill>
                <a:srgbClr val="000000"/>
              </a:solidFill>
              <a:latin typeface="Calibri"/>
            </a:endParaRPr>
          </a:p>
          <a:p>
            <a:pPr marL="205920" indent="-205920">
              <a:lnSpc>
                <a:spcPct val="100000"/>
              </a:lnSpc>
              <a:spcBef>
                <a:spcPts val="400"/>
              </a:spcBef>
              <a:buClr>
                <a:srgbClr val="000000"/>
              </a:buClr>
              <a:buFont typeface="Arial"/>
              <a:buChar char="•"/>
              <a:tabLst>
                <a:tab algn="l" pos="0"/>
              </a:tabLst>
            </a:pPr>
            <a:r>
              <a:rPr b="0" lang="cs-CZ" sz="1900" spc="-1" strike="noStrike">
                <a:solidFill>
                  <a:srgbClr val="000000"/>
                </a:solidFill>
                <a:latin typeface="Calibri"/>
                <a:ea typeface="Calibri"/>
              </a:rPr>
              <a:t>výkon funkce </a:t>
            </a:r>
            <a:r>
              <a:rPr b="0" lang="cs-CZ" sz="1900" spc="-1" strike="noStrike" u="sng">
                <a:solidFill>
                  <a:srgbClr val="000000"/>
                </a:solidFill>
                <a:uFillTx/>
                <a:latin typeface="Calibri"/>
                <a:ea typeface="Calibri"/>
              </a:rPr>
              <a:t>osobně</a:t>
            </a:r>
            <a:endParaRPr b="0" lang="cs-CZ" sz="1900" spc="-1" strike="noStrike">
              <a:solidFill>
                <a:srgbClr val="000000"/>
              </a:solidFill>
              <a:latin typeface="Calibri"/>
            </a:endParaRPr>
          </a:p>
          <a:p>
            <a:pPr marL="205920" indent="-205920">
              <a:lnSpc>
                <a:spcPct val="100000"/>
              </a:lnSpc>
              <a:spcBef>
                <a:spcPts val="400"/>
              </a:spcBef>
              <a:buClr>
                <a:srgbClr val="000000"/>
              </a:buClr>
              <a:buFont typeface="Arial"/>
              <a:buChar char="•"/>
              <a:tabLst>
                <a:tab algn="l" pos="0"/>
              </a:tabLst>
            </a:pPr>
            <a:r>
              <a:rPr b="0" lang="cs-CZ" sz="1900" spc="-1" strike="noStrike">
                <a:solidFill>
                  <a:srgbClr val="000000"/>
                </a:solidFill>
                <a:latin typeface="Calibri"/>
                <a:ea typeface="Calibri"/>
              </a:rPr>
              <a:t>výkon funkce s nezbytou loajalitou a pečlivostí</a:t>
            </a:r>
            <a:endParaRPr b="0" lang="cs-CZ" sz="1900" spc="-1" strike="noStrike">
              <a:solidFill>
                <a:srgbClr val="000000"/>
              </a:solidFill>
              <a:latin typeface="Calibri"/>
            </a:endParaRPr>
          </a:p>
        </p:txBody>
      </p:sp>
      <p:sp>
        <p:nvSpPr>
          <p:cNvPr id="169" name="PlaceHolder 3"/>
          <p:cNvSpPr>
            <a:spLocks noGrp="1"/>
          </p:cNvSpPr>
          <p:nvPr>
            <p:ph type="sldNum" idx="21"/>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06908054-8290-4509-8240-AE9DDF26E216}" type="slidenum">
              <a:rPr b="0" lang="cs-CZ" sz="1200" spc="-1" strike="noStrike">
                <a:solidFill>
                  <a:srgbClr val="888888"/>
                </a:solidFill>
                <a:latin typeface="Calibri"/>
                <a:ea typeface="Calibri"/>
              </a:rPr>
              <a:t>8</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457200" y="274680"/>
            <a:ext cx="8229240" cy="1142640"/>
          </a:xfrm>
          <a:prstGeom prst="rect">
            <a:avLst/>
          </a:prstGeom>
          <a:noFill/>
          <a:ln w="12600">
            <a:noFill/>
          </a:ln>
        </p:spPr>
        <p:txBody>
          <a:bodyPr lIns="45720" rIns="45720" anchor="ctr">
            <a:noAutofit/>
          </a:bodyPr>
          <a:p>
            <a:pPr indent="0" algn="ctr">
              <a:lnSpc>
                <a:spcPct val="100000"/>
              </a:lnSpc>
              <a:buNone/>
              <a:tabLst>
                <a:tab algn="l" pos="0"/>
              </a:tabLst>
            </a:pPr>
            <a:r>
              <a:rPr b="1" lang="cs-CZ" sz="4000" spc="-1" strike="noStrike">
                <a:solidFill>
                  <a:srgbClr val="d10202"/>
                </a:solidFill>
                <a:latin typeface="Calibri"/>
                <a:ea typeface="Calibri"/>
              </a:rPr>
              <a:t>Seznam společníků</a:t>
            </a:r>
            <a:endParaRPr b="0" lang="cs-CZ" sz="4000" spc="-1" strike="noStrike">
              <a:solidFill>
                <a:srgbClr val="000000"/>
              </a:solidFill>
              <a:latin typeface="Calibri"/>
            </a:endParaRPr>
          </a:p>
        </p:txBody>
      </p:sp>
      <p:sp>
        <p:nvSpPr>
          <p:cNvPr id="171" name="PlaceHolder 2"/>
          <p:cNvSpPr>
            <a:spLocks noGrp="1"/>
          </p:cNvSpPr>
          <p:nvPr>
            <p:ph/>
          </p:nvPr>
        </p:nvSpPr>
        <p:spPr>
          <a:xfrm>
            <a:off x="457200" y="1600200"/>
            <a:ext cx="8229240" cy="4525560"/>
          </a:xfrm>
          <a:prstGeom prst="rect">
            <a:avLst/>
          </a:prstGeom>
          <a:noFill/>
          <a:ln w="12600">
            <a:noFill/>
          </a:ln>
        </p:spPr>
        <p:txBody>
          <a:bodyPr lIns="45720" rIns="45720" anchor="t">
            <a:noAutofit/>
          </a:bodyPr>
          <a:p>
            <a:pPr marL="343080" indent="-343080">
              <a:lnSpc>
                <a:spcPct val="100000"/>
              </a:lnSpc>
              <a:spcBef>
                <a:spcPts val="499"/>
              </a:spcBef>
              <a:buClr>
                <a:srgbClr val="000000"/>
              </a:buClr>
              <a:buFont typeface="Arial"/>
              <a:buChar char="•"/>
            </a:pPr>
            <a:r>
              <a:rPr b="0" lang="cs-CZ" sz="2400" spc="-1" strike="noStrike">
                <a:solidFill>
                  <a:srgbClr val="000000"/>
                </a:solidFill>
                <a:latin typeface="Calibri"/>
                <a:ea typeface="Calibri"/>
              </a:rPr>
              <a:t>společníci se zapisují do seznamu společníků, který vede společnost</a:t>
            </a:r>
            <a:endParaRPr b="0" lang="cs-CZ" sz="2400" spc="-1" strike="noStrike">
              <a:solidFill>
                <a:srgbClr val="000000"/>
              </a:solidFill>
              <a:latin typeface="Calibri"/>
            </a:endParaRPr>
          </a:p>
          <a:p>
            <a:pPr marL="343080" indent="-343080">
              <a:lnSpc>
                <a:spcPct val="100000"/>
              </a:lnSpc>
              <a:spcBef>
                <a:spcPts val="499"/>
              </a:spcBef>
              <a:buClr>
                <a:srgbClr val="000000"/>
              </a:buClr>
              <a:buFont typeface="Arial"/>
              <a:buChar char="•"/>
            </a:pPr>
            <a:r>
              <a:rPr b="0" lang="cs-CZ" sz="2400" spc="-1" strike="noStrike">
                <a:solidFill>
                  <a:srgbClr val="000000"/>
                </a:solidFill>
                <a:latin typeface="Calibri"/>
                <a:ea typeface="Calibri"/>
              </a:rPr>
              <a:t>do seznamu společníků se zapisují údaje stanovené v § 139/2 (např. jméno, bydliště společníka, označení podílu, jemu odpovídající výše vkladu)</a:t>
            </a:r>
            <a:endParaRPr b="0" lang="cs-CZ" sz="2400" spc="-1" strike="noStrike">
              <a:solidFill>
                <a:srgbClr val="000000"/>
              </a:solidFill>
              <a:latin typeface="Calibri"/>
            </a:endParaRPr>
          </a:p>
          <a:p>
            <a:pPr marL="343080" indent="-343080">
              <a:lnSpc>
                <a:spcPct val="100000"/>
              </a:lnSpc>
              <a:spcBef>
                <a:spcPts val="499"/>
              </a:spcBef>
              <a:buClr>
                <a:srgbClr val="000000"/>
              </a:buClr>
              <a:buFont typeface="Arial"/>
              <a:buChar char="•"/>
            </a:pPr>
            <a:r>
              <a:rPr b="0" lang="cs-CZ" sz="2400" spc="-1" strike="noStrike">
                <a:solidFill>
                  <a:srgbClr val="000000"/>
                </a:solidFill>
                <a:latin typeface="Calibri"/>
                <a:ea typeface="Calibri"/>
              </a:rPr>
              <a:t>společnost provede zápis zapisované skutečnosti bez zbytečného odkladu poté, co jí bude změna prokázána</a:t>
            </a:r>
            <a:endParaRPr b="0" lang="cs-CZ" sz="2400" spc="-1" strike="noStrike">
              <a:solidFill>
                <a:srgbClr val="000000"/>
              </a:solidFill>
              <a:latin typeface="Calibri"/>
            </a:endParaRPr>
          </a:p>
          <a:p>
            <a:pPr marL="343080" indent="-343080">
              <a:lnSpc>
                <a:spcPct val="100000"/>
              </a:lnSpc>
              <a:spcBef>
                <a:spcPts val="499"/>
              </a:spcBef>
              <a:buClr>
                <a:srgbClr val="000000"/>
              </a:buClr>
              <a:buFont typeface="Arial"/>
              <a:buChar char="•"/>
            </a:pPr>
            <a:r>
              <a:rPr b="0" lang="cs-CZ" sz="2400" spc="-1" strike="noStrike">
                <a:solidFill>
                  <a:srgbClr val="000000"/>
                </a:solidFill>
                <a:latin typeface="Calibri"/>
                <a:ea typeface="Calibri"/>
              </a:rPr>
              <a:t>údaje zapsané v seznamu společníků nesmí společnost používat jinak než pro své potřeby ve vztahu ke společníkům</a:t>
            </a:r>
            <a:endParaRPr b="0" lang="cs-CZ" sz="2400" spc="-1" strike="noStrike">
              <a:solidFill>
                <a:srgbClr val="000000"/>
              </a:solidFill>
              <a:latin typeface="Calibri"/>
            </a:endParaRPr>
          </a:p>
          <a:p>
            <a:pPr marL="343080" indent="-343080">
              <a:lnSpc>
                <a:spcPct val="100000"/>
              </a:lnSpc>
              <a:spcBef>
                <a:spcPts val="499"/>
              </a:spcBef>
              <a:buClr>
                <a:srgbClr val="000000"/>
              </a:buClr>
              <a:buFont typeface="Arial"/>
              <a:buChar char="•"/>
            </a:pPr>
            <a:r>
              <a:rPr b="0" lang="cs-CZ" sz="2400" spc="-1" strike="noStrike">
                <a:solidFill>
                  <a:srgbClr val="000000"/>
                </a:solidFill>
                <a:latin typeface="Calibri"/>
                <a:ea typeface="Calibri"/>
              </a:rPr>
              <a:t>přestane-li být společník společníkem, společnost jej ze seznamu bez zbytečného odkladu vymaže</a:t>
            </a:r>
            <a:endParaRPr b="0" lang="cs-CZ" sz="2400" spc="-1" strike="noStrike">
              <a:solidFill>
                <a:srgbClr val="000000"/>
              </a:solidFill>
              <a:latin typeface="Calibri"/>
            </a:endParaRPr>
          </a:p>
        </p:txBody>
      </p:sp>
      <p:sp>
        <p:nvSpPr>
          <p:cNvPr id="172" name="PlaceHolder 3"/>
          <p:cNvSpPr>
            <a:spLocks noGrp="1"/>
          </p:cNvSpPr>
          <p:nvPr>
            <p:ph type="sldNum" idx="22"/>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5F3CB85C-F5CD-4FD0-A163-41FE95A23C9A}" type="slidenum">
              <a:rPr b="0" lang="cs-CZ" sz="1200" spc="-1" strike="noStrike">
                <a:solidFill>
                  <a:srgbClr val="888888"/>
                </a:solidFill>
                <a:latin typeface="Calibri"/>
                <a:ea typeface="Calibri"/>
              </a:rPr>
              <a:t>8</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9" name="PlaceHolder 1"/>
          <p:cNvSpPr>
            <a:spLocks noGrp="1"/>
          </p:cNvSpPr>
          <p:nvPr>
            <p:ph type="title"/>
          </p:nvPr>
        </p:nvSpPr>
        <p:spPr>
          <a:xfrm>
            <a:off x="457200" y="693000"/>
            <a:ext cx="8229240" cy="723960"/>
          </a:xfrm>
          <a:prstGeom prst="rect">
            <a:avLst/>
          </a:prstGeom>
          <a:noFill/>
          <a:ln w="12600">
            <a:noFill/>
          </a:ln>
        </p:spPr>
        <p:txBody>
          <a:bodyPr lIns="45720" rIns="45720" anchor="ctr">
            <a:noAutofit/>
          </a:bodyPr>
          <a:p>
            <a:pPr indent="0" algn="ctr">
              <a:lnSpc>
                <a:spcPct val="100000"/>
              </a:lnSpc>
              <a:buNone/>
              <a:tabLst>
                <a:tab algn="l" pos="0"/>
              </a:tabLst>
            </a:pPr>
            <a:r>
              <a:rPr b="1" lang="cs-CZ" sz="4000" spc="-1" strike="noStrike">
                <a:solidFill>
                  <a:srgbClr val="d10202"/>
                </a:solidFill>
                <a:latin typeface="Calibri"/>
                <a:ea typeface="Calibri"/>
              </a:rPr>
              <a:t>Osnova přednášky</a:t>
            </a:r>
            <a:endParaRPr b="0" lang="cs-CZ" sz="4000" spc="-1" strike="noStrike">
              <a:solidFill>
                <a:srgbClr val="000000"/>
              </a:solidFill>
              <a:latin typeface="Calibri"/>
            </a:endParaRPr>
          </a:p>
        </p:txBody>
      </p:sp>
      <p:sp>
        <p:nvSpPr>
          <p:cNvPr id="120" name="PlaceHolder 2"/>
          <p:cNvSpPr>
            <a:spLocks noGrp="1"/>
          </p:cNvSpPr>
          <p:nvPr>
            <p:ph/>
          </p:nvPr>
        </p:nvSpPr>
        <p:spPr>
          <a:xfrm>
            <a:off x="457200" y="1600200"/>
            <a:ext cx="8229240" cy="4525560"/>
          </a:xfrm>
          <a:prstGeom prst="rect">
            <a:avLst/>
          </a:prstGeom>
          <a:noFill/>
          <a:ln w="12600">
            <a:noFill/>
          </a:ln>
        </p:spPr>
        <p:txBody>
          <a:bodyPr lIns="45720" rIns="45720" anchor="t">
            <a:noAutofit/>
          </a:bodyPr>
          <a:p>
            <a:pPr indent="0">
              <a:lnSpc>
                <a:spcPct val="90000"/>
              </a:lnSpc>
              <a:spcBef>
                <a:spcPts val="499"/>
              </a:spcBef>
              <a:buNone/>
              <a:tabLst>
                <a:tab algn="l" pos="0"/>
              </a:tabLst>
            </a:pPr>
            <a:endParaRPr b="0" lang="cs-CZ" sz="1600" spc="-1" strike="noStrike">
              <a:solidFill>
                <a:srgbClr val="000000"/>
              </a:solidFill>
              <a:latin typeface="Calibri"/>
            </a:endParaRPr>
          </a:p>
          <a:p>
            <a:pPr indent="0">
              <a:lnSpc>
                <a:spcPct val="90000"/>
              </a:lnSpc>
              <a:spcBef>
                <a:spcPts val="499"/>
              </a:spcBef>
              <a:buNone/>
              <a:tabLst>
                <a:tab algn="l" pos="0"/>
              </a:tabLst>
            </a:pPr>
            <a:endParaRPr b="0" lang="cs-CZ" sz="1600" spc="-1" strike="noStrike">
              <a:solidFill>
                <a:srgbClr val="000000"/>
              </a:solidFill>
              <a:latin typeface="Calibri"/>
            </a:endParaRPr>
          </a:p>
          <a:p>
            <a:pPr indent="0">
              <a:lnSpc>
                <a:spcPct val="90000"/>
              </a:lnSpc>
              <a:spcBef>
                <a:spcPts val="499"/>
              </a:spcBef>
              <a:buNone/>
              <a:tabLst>
                <a:tab algn="l" pos="0"/>
              </a:tabLst>
            </a:pPr>
            <a:endParaRPr b="0" lang="cs-CZ" sz="1600" spc="-1" strike="noStrike">
              <a:solidFill>
                <a:srgbClr val="000000"/>
              </a:solidFill>
              <a:latin typeface="Calibri"/>
            </a:endParaRPr>
          </a:p>
          <a:p>
            <a:pPr marL="343080" indent="-343080">
              <a:lnSpc>
                <a:spcPct val="90000"/>
              </a:lnSpc>
              <a:spcBef>
                <a:spcPts val="799"/>
              </a:spcBef>
              <a:buClr>
                <a:srgbClr val="000000"/>
              </a:buClr>
              <a:buFont typeface="Arial"/>
              <a:buChar char="•"/>
              <a:tabLst>
                <a:tab algn="l" pos="0"/>
              </a:tabLst>
            </a:pPr>
            <a:r>
              <a:rPr b="1" lang="cs-CZ" sz="3600" spc="-1" strike="noStrike">
                <a:solidFill>
                  <a:srgbClr val="000000"/>
                </a:solidFill>
                <a:latin typeface="Calibri"/>
                <a:ea typeface="Calibri"/>
              </a:rPr>
              <a:t>Orgány</a:t>
            </a:r>
            <a:endParaRPr b="0" lang="cs-CZ" sz="3600" spc="-1" strike="noStrike">
              <a:solidFill>
                <a:srgbClr val="000000"/>
              </a:solidFill>
              <a:latin typeface="Calibri"/>
            </a:endParaRPr>
          </a:p>
          <a:p>
            <a:pPr marL="343080" indent="-343080">
              <a:lnSpc>
                <a:spcPct val="90000"/>
              </a:lnSpc>
              <a:spcBef>
                <a:spcPts val="799"/>
              </a:spcBef>
              <a:buClr>
                <a:srgbClr val="000000"/>
              </a:buClr>
              <a:buFont typeface="Arial"/>
              <a:buChar char="•"/>
              <a:tabLst>
                <a:tab algn="l" pos="0"/>
              </a:tabLst>
            </a:pPr>
            <a:r>
              <a:rPr b="1" lang="cs-CZ" sz="3600" spc="-1" strike="noStrike">
                <a:solidFill>
                  <a:srgbClr val="000000"/>
                </a:solidFill>
                <a:latin typeface="Calibri"/>
                <a:ea typeface="Calibri"/>
              </a:rPr>
              <a:t>Společníci s.r.o.</a:t>
            </a:r>
            <a:endParaRPr b="0" lang="cs-CZ" sz="3600" spc="-1" strike="noStrike">
              <a:solidFill>
                <a:srgbClr val="000000"/>
              </a:solidFill>
              <a:latin typeface="Calibri"/>
            </a:endParaRPr>
          </a:p>
          <a:p>
            <a:pPr marL="343080" indent="-343080">
              <a:lnSpc>
                <a:spcPct val="90000"/>
              </a:lnSpc>
              <a:spcBef>
                <a:spcPts val="799"/>
              </a:spcBef>
              <a:buClr>
                <a:srgbClr val="000000"/>
              </a:buClr>
              <a:buFont typeface="Arial"/>
              <a:buChar char="•"/>
              <a:tabLst>
                <a:tab algn="l" pos="0"/>
              </a:tabLst>
            </a:pPr>
            <a:r>
              <a:rPr b="1" lang="cs-CZ" sz="3600" spc="-1" strike="noStrike">
                <a:solidFill>
                  <a:srgbClr val="000000"/>
                </a:solidFill>
                <a:latin typeface="Calibri"/>
                <a:ea typeface="Calibri"/>
              </a:rPr>
              <a:t>Práva a povinnosti společníků s.r.o.</a:t>
            </a:r>
            <a:endParaRPr b="0" lang="cs-CZ" sz="3600" spc="-1" strike="noStrike">
              <a:solidFill>
                <a:srgbClr val="000000"/>
              </a:solidFill>
              <a:latin typeface="Calibri"/>
            </a:endParaRPr>
          </a:p>
        </p:txBody>
      </p:sp>
      <p:sp>
        <p:nvSpPr>
          <p:cNvPr id="121" name="PlaceHolder 3"/>
          <p:cNvSpPr>
            <a:spLocks noGrp="1"/>
          </p:cNvSpPr>
          <p:nvPr>
            <p:ph type="sldNum" idx="5"/>
          </p:nvPr>
        </p:nvSpPr>
        <p:spPr>
          <a:xfrm>
            <a:off x="8505360" y="6414840"/>
            <a:ext cx="18108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6FDC7F76-BE35-4EAA-8760-91F10BC7EFE5}" type="slidenum">
              <a:rPr b="0" lang="cs-CZ" sz="1200" spc="-1" strike="noStrike">
                <a:solidFill>
                  <a:srgbClr val="888888"/>
                </a:solidFill>
                <a:latin typeface="Calibri"/>
                <a:ea typeface="Calibri"/>
              </a:rPr>
              <a:t>&lt;číslo&gt;</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 name="PlaceHolder 1"/>
          <p:cNvSpPr>
            <a:spLocks noGrp="1"/>
          </p:cNvSpPr>
          <p:nvPr>
            <p:ph type="title"/>
          </p:nvPr>
        </p:nvSpPr>
        <p:spPr>
          <a:xfrm>
            <a:off x="457200" y="274680"/>
            <a:ext cx="8229240" cy="1142640"/>
          </a:xfrm>
          <a:prstGeom prst="rect">
            <a:avLst/>
          </a:prstGeom>
          <a:noFill/>
          <a:ln w="12600">
            <a:noFill/>
          </a:ln>
        </p:spPr>
        <p:txBody>
          <a:bodyPr lIns="45720" rIns="45720" anchor="ctr">
            <a:noAutofit/>
          </a:bodyPr>
          <a:p>
            <a:pPr indent="0" algn="ctr">
              <a:lnSpc>
                <a:spcPct val="100000"/>
              </a:lnSpc>
              <a:buNone/>
              <a:tabLst>
                <a:tab algn="l" pos="0"/>
              </a:tabLst>
            </a:pPr>
            <a:r>
              <a:rPr b="0" lang="cs-CZ" sz="4400" spc="-1" strike="noStrike">
                <a:solidFill>
                  <a:srgbClr val="ff061c"/>
                </a:solidFill>
                <a:latin typeface="Calibri"/>
                <a:ea typeface="Calibri"/>
              </a:rPr>
              <a:t>Práva a povinnost</a:t>
            </a:r>
            <a:endParaRPr b="0" lang="cs-CZ" sz="4400" spc="-1" strike="noStrike">
              <a:solidFill>
                <a:srgbClr val="000000"/>
              </a:solidFill>
              <a:latin typeface="Calibri"/>
            </a:endParaRPr>
          </a:p>
        </p:txBody>
      </p:sp>
      <p:sp>
        <p:nvSpPr>
          <p:cNvPr id="174" name="PlaceHolder 2"/>
          <p:cNvSpPr>
            <a:spLocks noGrp="1"/>
          </p:cNvSpPr>
          <p:nvPr>
            <p:ph/>
          </p:nvPr>
        </p:nvSpPr>
        <p:spPr>
          <a:xfrm>
            <a:off x="457200" y="1600200"/>
            <a:ext cx="8229240" cy="4525560"/>
          </a:xfrm>
          <a:prstGeom prst="rect">
            <a:avLst/>
          </a:prstGeom>
          <a:noFill/>
          <a:ln w="12600">
            <a:noFill/>
          </a:ln>
        </p:spPr>
        <p:txBody>
          <a:bodyPr lIns="45720" rIns="45720" anchor="t">
            <a:noAutofit/>
          </a:bodyPr>
          <a:p>
            <a:pPr indent="0">
              <a:lnSpc>
                <a:spcPct val="100000"/>
              </a:lnSpc>
              <a:buNone/>
              <a:tabLst>
                <a:tab algn="l" pos="0"/>
              </a:tabLst>
            </a:pPr>
            <a:r>
              <a:rPr b="1" lang="cs-CZ" sz="3100" spc="-1" strike="noStrike">
                <a:solidFill>
                  <a:srgbClr val="d10202"/>
                </a:solidFill>
                <a:latin typeface="Calibri"/>
                <a:ea typeface="Calibri"/>
              </a:rPr>
              <a:t>Vkladová povinnost</a:t>
            </a:r>
            <a:endParaRPr b="0" lang="cs-CZ" sz="3100" spc="-1" strike="noStrike">
              <a:solidFill>
                <a:srgbClr val="000000"/>
              </a:solidFill>
              <a:latin typeface="Calibri"/>
            </a:endParaRPr>
          </a:p>
          <a:p>
            <a:pPr marL="270720" indent="-270720">
              <a:lnSpc>
                <a:spcPct val="90000"/>
              </a:lnSpc>
              <a:spcBef>
                <a:spcPts val="499"/>
              </a:spcBef>
              <a:buClr>
                <a:srgbClr val="000000"/>
              </a:buClr>
              <a:buFont typeface="Arial"/>
              <a:buChar char="•"/>
              <a:tabLst>
                <a:tab algn="l" pos="0"/>
              </a:tabLst>
            </a:pPr>
            <a:r>
              <a:rPr b="0" lang="cs-CZ" sz="2200" spc="-1" strike="noStrike">
                <a:solidFill>
                  <a:srgbClr val="000000"/>
                </a:solidFill>
                <a:latin typeface="Calibri"/>
                <a:ea typeface="Calibri"/>
              </a:rPr>
              <a:t>společník je </a:t>
            </a:r>
            <a:r>
              <a:rPr b="1" lang="cs-CZ" sz="2200" spc="-1" strike="noStrike">
                <a:solidFill>
                  <a:srgbClr val="000000"/>
                </a:solidFill>
                <a:latin typeface="Calibri"/>
                <a:ea typeface="Calibri"/>
              </a:rPr>
              <a:t>povinen splnit vkladovou povinnost ve lhůtě určené společenskou smlouvou</a:t>
            </a:r>
            <a:r>
              <a:rPr b="0" lang="cs-CZ" sz="2200" spc="-1" strike="noStrike">
                <a:solidFill>
                  <a:srgbClr val="000000"/>
                </a:solidFill>
                <a:latin typeface="Calibri"/>
                <a:ea typeface="Calibri"/>
              </a:rPr>
              <a:t>, nejpozději do 5 let od vzniku společnosti nebo od převzetí vkladové povinnosti za trvání společnosti</a:t>
            </a:r>
            <a:endParaRPr b="0" lang="cs-CZ" sz="2200" spc="-1" strike="noStrike">
              <a:solidFill>
                <a:srgbClr val="000000"/>
              </a:solidFill>
              <a:latin typeface="Calibri"/>
            </a:endParaRPr>
          </a:p>
          <a:p>
            <a:pPr marL="270720" indent="-270720">
              <a:lnSpc>
                <a:spcPct val="90000"/>
              </a:lnSpc>
              <a:spcBef>
                <a:spcPts val="499"/>
              </a:spcBef>
              <a:buClr>
                <a:srgbClr val="000000"/>
              </a:buClr>
              <a:buFont typeface="Arial"/>
              <a:buChar char="•"/>
              <a:tabLst>
                <a:tab algn="l" pos="0"/>
              </a:tabLst>
            </a:pPr>
            <a:r>
              <a:rPr b="0" lang="cs-CZ" sz="2200" spc="-1" strike="noStrike">
                <a:solidFill>
                  <a:srgbClr val="000000"/>
                </a:solidFill>
                <a:latin typeface="Calibri"/>
                <a:ea typeface="Calibri"/>
              </a:rPr>
              <a:t>vkladové povinnosti nemůže být společník zproštěn, ledaže jde o snížení ZK</a:t>
            </a:r>
            <a:endParaRPr b="0" lang="cs-CZ" sz="2200" spc="-1" strike="noStrike">
              <a:solidFill>
                <a:srgbClr val="000000"/>
              </a:solidFill>
              <a:latin typeface="Calibri"/>
            </a:endParaRPr>
          </a:p>
          <a:p>
            <a:pPr marL="270720" indent="-270720">
              <a:lnSpc>
                <a:spcPct val="90000"/>
              </a:lnSpc>
              <a:spcBef>
                <a:spcPts val="499"/>
              </a:spcBef>
              <a:buClr>
                <a:srgbClr val="000000"/>
              </a:buClr>
              <a:buFont typeface="Arial"/>
              <a:buChar char="•"/>
              <a:tabLst>
                <a:tab algn="l" pos="0"/>
              </a:tabLst>
            </a:pPr>
            <a:r>
              <a:rPr b="0" lang="cs-CZ" sz="2200" spc="-1" strike="noStrike">
                <a:solidFill>
                  <a:srgbClr val="000000"/>
                </a:solidFill>
                <a:latin typeface="Calibri"/>
                <a:ea typeface="Calibri"/>
              </a:rPr>
              <a:t>při prodlení úrok z prodlení + možnost vyloučení po předchozím upozornění</a:t>
            </a:r>
            <a:endParaRPr b="0" lang="cs-CZ" sz="2200" spc="-1" strike="noStrike">
              <a:solidFill>
                <a:srgbClr val="000000"/>
              </a:solidFill>
              <a:latin typeface="Calibri"/>
            </a:endParaRPr>
          </a:p>
          <a:p>
            <a:pPr marL="270720" indent="-270720">
              <a:lnSpc>
                <a:spcPct val="90000"/>
              </a:lnSpc>
              <a:spcBef>
                <a:spcPts val="499"/>
              </a:spcBef>
              <a:buClr>
                <a:srgbClr val="000000"/>
              </a:buClr>
              <a:buFont typeface="Arial"/>
              <a:buChar char="•"/>
              <a:tabLst>
                <a:tab algn="l" pos="0"/>
              </a:tabLst>
            </a:pPr>
            <a:r>
              <a:rPr b="0" lang="cs-CZ" sz="2200" spc="-1" strike="noStrike">
                <a:solidFill>
                  <a:srgbClr val="000000"/>
                </a:solidFill>
                <a:latin typeface="Calibri"/>
                <a:ea typeface="Calibri"/>
              </a:rPr>
              <a:t>MINIMÁLNĚ 30 % VKLADŮ musí být SPLACENO PŘED ZALOŽENÍM SPOLEČNOSTI</a:t>
            </a:r>
            <a:endParaRPr b="0" lang="cs-CZ" sz="2200" spc="-1" strike="noStrike">
              <a:solidFill>
                <a:srgbClr val="000000"/>
              </a:solidFill>
              <a:latin typeface="Calibri"/>
            </a:endParaRPr>
          </a:p>
          <a:p>
            <a:pPr marL="270720" indent="-270720">
              <a:lnSpc>
                <a:spcPct val="90000"/>
              </a:lnSpc>
              <a:spcBef>
                <a:spcPts val="499"/>
              </a:spcBef>
              <a:buClr>
                <a:srgbClr val="000000"/>
              </a:buClr>
              <a:buFont typeface="Arial"/>
              <a:buChar char="•"/>
              <a:tabLst>
                <a:tab algn="l" pos="0"/>
              </a:tabLst>
            </a:pPr>
            <a:r>
              <a:rPr b="0" lang="cs-CZ" sz="2200" spc="-1" strike="noStrike">
                <a:solidFill>
                  <a:srgbClr val="000000"/>
                </a:solidFill>
                <a:latin typeface="Calibri"/>
                <a:ea typeface="Calibri"/>
              </a:rPr>
              <a:t>Před založením společnosti musí být splaceny všechny nepeněžité vklady</a:t>
            </a:r>
            <a:endParaRPr b="0" lang="cs-CZ" sz="2200" spc="-1" strike="noStrike">
              <a:solidFill>
                <a:srgbClr val="000000"/>
              </a:solidFill>
              <a:latin typeface="Calibri"/>
            </a:endParaRPr>
          </a:p>
        </p:txBody>
      </p:sp>
      <p:sp>
        <p:nvSpPr>
          <p:cNvPr id="175" name="PlaceHolder 3"/>
          <p:cNvSpPr>
            <a:spLocks noGrp="1"/>
          </p:cNvSpPr>
          <p:nvPr>
            <p:ph type="sldNum" idx="23"/>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F03DAFDA-D5E9-421E-A5E4-11A682D4D209}" type="slidenum">
              <a:rPr b="0" lang="cs-CZ" sz="1200" spc="-1" strike="noStrike">
                <a:solidFill>
                  <a:srgbClr val="888888"/>
                </a:solidFill>
                <a:latin typeface="Calibri"/>
                <a:ea typeface="Calibri"/>
              </a:rPr>
              <a:t>8</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PlaceHolder 1"/>
          <p:cNvSpPr>
            <a:spLocks noGrp="1"/>
          </p:cNvSpPr>
          <p:nvPr>
            <p:ph type="title"/>
          </p:nvPr>
        </p:nvSpPr>
        <p:spPr>
          <a:xfrm>
            <a:off x="457200" y="274680"/>
            <a:ext cx="8229240" cy="1142640"/>
          </a:xfrm>
          <a:prstGeom prst="rect">
            <a:avLst/>
          </a:prstGeom>
          <a:noFill/>
          <a:ln w="12600">
            <a:noFill/>
          </a:ln>
        </p:spPr>
        <p:txBody>
          <a:bodyPr lIns="45720" rIns="45720" anchor="ctr">
            <a:noAutofit/>
          </a:bodyPr>
          <a:p>
            <a:pPr indent="0" algn="ctr">
              <a:lnSpc>
                <a:spcPct val="100000"/>
              </a:lnSpc>
              <a:buNone/>
              <a:tabLst>
                <a:tab algn="l" pos="0"/>
              </a:tabLst>
            </a:pPr>
            <a:r>
              <a:rPr b="0" lang="cs-CZ" sz="4400" spc="-1" strike="noStrike">
                <a:solidFill>
                  <a:srgbClr val="ff061c"/>
                </a:solidFill>
                <a:latin typeface="Calibri"/>
                <a:ea typeface="Calibri"/>
              </a:rPr>
              <a:t>Práva a povinnost</a:t>
            </a:r>
            <a:endParaRPr b="0" lang="cs-CZ" sz="4400" spc="-1" strike="noStrike">
              <a:solidFill>
                <a:srgbClr val="000000"/>
              </a:solidFill>
              <a:latin typeface="Calibri"/>
            </a:endParaRPr>
          </a:p>
        </p:txBody>
      </p:sp>
      <p:sp>
        <p:nvSpPr>
          <p:cNvPr id="177" name="PlaceHolder 2"/>
          <p:cNvSpPr>
            <a:spLocks noGrp="1"/>
          </p:cNvSpPr>
          <p:nvPr>
            <p:ph/>
          </p:nvPr>
        </p:nvSpPr>
        <p:spPr>
          <a:xfrm>
            <a:off x="457200" y="1600200"/>
            <a:ext cx="8229240" cy="4525560"/>
          </a:xfrm>
          <a:prstGeom prst="rect">
            <a:avLst/>
          </a:prstGeom>
          <a:noFill/>
          <a:ln w="12600">
            <a:noFill/>
          </a:ln>
        </p:spPr>
        <p:txBody>
          <a:bodyPr lIns="45720" rIns="45720" anchor="t">
            <a:noAutofit/>
          </a:bodyPr>
          <a:p>
            <a:pPr marL="318960" indent="-318960">
              <a:lnSpc>
                <a:spcPct val="100000"/>
              </a:lnSpc>
              <a:spcBef>
                <a:spcPts val="700"/>
              </a:spcBef>
              <a:buClr>
                <a:srgbClr val="000000"/>
              </a:buClr>
              <a:buFont typeface="Arial"/>
              <a:buChar char="•"/>
            </a:pPr>
            <a:r>
              <a:rPr b="0" lang="cs-CZ" sz="2900" spc="-1" strike="noStrike">
                <a:solidFill>
                  <a:srgbClr val="000000"/>
                </a:solidFill>
                <a:latin typeface="Calibri"/>
                <a:ea typeface="Calibri"/>
              </a:rPr>
              <a:t>Povinnost loajality</a:t>
            </a:r>
            <a:endParaRPr b="0" lang="cs-CZ" sz="2900" spc="-1" strike="noStrike">
              <a:solidFill>
                <a:srgbClr val="000000"/>
              </a:solidFill>
              <a:latin typeface="Calibri"/>
            </a:endParaRPr>
          </a:p>
          <a:p>
            <a:pPr marL="318960" indent="-318960">
              <a:lnSpc>
                <a:spcPct val="100000"/>
              </a:lnSpc>
              <a:spcBef>
                <a:spcPts val="700"/>
              </a:spcBef>
              <a:buClr>
                <a:srgbClr val="000000"/>
              </a:buClr>
              <a:buFont typeface="Arial"/>
              <a:buChar char="•"/>
            </a:pPr>
            <a:r>
              <a:rPr b="0" lang="cs-CZ" sz="2900" spc="-1" strike="noStrike">
                <a:solidFill>
                  <a:srgbClr val="000000"/>
                </a:solidFill>
                <a:latin typeface="Calibri"/>
                <a:ea typeface="Calibri"/>
              </a:rPr>
              <a:t>Zákaz konkurence (SS může upravit odlišně)</a:t>
            </a:r>
            <a:endParaRPr b="0" lang="cs-CZ" sz="2900" spc="-1" strike="noStrike">
              <a:solidFill>
                <a:srgbClr val="000000"/>
              </a:solidFill>
              <a:latin typeface="Calibri"/>
            </a:endParaRPr>
          </a:p>
          <a:p>
            <a:pPr indent="0">
              <a:lnSpc>
                <a:spcPct val="100000"/>
              </a:lnSpc>
              <a:spcBef>
                <a:spcPts val="700"/>
              </a:spcBef>
              <a:buNone/>
              <a:tabLst>
                <a:tab algn="l" pos="0"/>
              </a:tabLst>
            </a:pPr>
            <a:r>
              <a:rPr b="0" lang="cs-CZ" sz="2900" spc="-1" strike="noStrike">
                <a:solidFill>
                  <a:srgbClr val="000000"/>
                </a:solidFill>
                <a:latin typeface="Calibri"/>
                <a:ea typeface="Calibri"/>
              </a:rPr>
              <a:t>-&gt; Bez svolení všech ostatních společníků nesmí společník podnikat v předmětu podnikání společnosti, a to ani ve prospěch jiných osob, ani zprostředkovávat obchody společnosti pro jiného. Společník nesmí být ani členem statutárního nebo jiného orgánu jiné obchodní korporace s obdobným předmětem podnikání, ledaže se jedná o koncern.</a:t>
            </a:r>
            <a:endParaRPr b="0" lang="cs-CZ" sz="2900" spc="-1" strike="noStrike">
              <a:solidFill>
                <a:srgbClr val="000000"/>
              </a:solidFill>
              <a:latin typeface="Calibri"/>
            </a:endParaRPr>
          </a:p>
        </p:txBody>
      </p:sp>
      <p:sp>
        <p:nvSpPr>
          <p:cNvPr id="178" name="PlaceHolder 3"/>
          <p:cNvSpPr>
            <a:spLocks noGrp="1"/>
          </p:cNvSpPr>
          <p:nvPr>
            <p:ph type="sldNum" idx="24"/>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03BD462B-A430-4D14-BE1A-C806A4333D48}" type="slidenum">
              <a:rPr b="0" lang="cs-CZ" sz="1200" spc="-1" strike="noStrike">
                <a:solidFill>
                  <a:srgbClr val="888888"/>
                </a:solidFill>
                <a:latin typeface="Calibri"/>
                <a:ea typeface="Calibri"/>
              </a:rPr>
              <a:t>8</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9" name="PlaceHolder 1"/>
          <p:cNvSpPr>
            <a:spLocks noGrp="1"/>
          </p:cNvSpPr>
          <p:nvPr>
            <p:ph type="title"/>
          </p:nvPr>
        </p:nvSpPr>
        <p:spPr>
          <a:xfrm>
            <a:off x="457200" y="274680"/>
            <a:ext cx="8229240" cy="1142640"/>
          </a:xfrm>
          <a:prstGeom prst="rect">
            <a:avLst/>
          </a:prstGeom>
          <a:noFill/>
          <a:ln w="12600">
            <a:noFill/>
          </a:ln>
        </p:spPr>
        <p:txBody>
          <a:bodyPr lIns="45720" rIns="45720" anchor="ctr">
            <a:noAutofit/>
          </a:bodyPr>
          <a:p>
            <a:pPr indent="0" algn="ctr">
              <a:lnSpc>
                <a:spcPct val="100000"/>
              </a:lnSpc>
              <a:buNone/>
              <a:tabLst>
                <a:tab algn="l" pos="0"/>
              </a:tabLst>
            </a:pPr>
            <a:r>
              <a:rPr b="0" lang="cs-CZ" sz="4400" spc="-1" strike="noStrike">
                <a:solidFill>
                  <a:srgbClr val="ff061c"/>
                </a:solidFill>
                <a:latin typeface="Calibri"/>
                <a:ea typeface="Calibri"/>
              </a:rPr>
              <a:t>Práva a povinnost</a:t>
            </a:r>
            <a:endParaRPr b="0" lang="cs-CZ" sz="4400" spc="-1" strike="noStrike">
              <a:solidFill>
                <a:srgbClr val="000000"/>
              </a:solidFill>
              <a:latin typeface="Calibri"/>
            </a:endParaRPr>
          </a:p>
        </p:txBody>
      </p:sp>
      <p:sp>
        <p:nvSpPr>
          <p:cNvPr id="180" name="PlaceHolder 2"/>
          <p:cNvSpPr>
            <a:spLocks noGrp="1"/>
          </p:cNvSpPr>
          <p:nvPr>
            <p:ph/>
          </p:nvPr>
        </p:nvSpPr>
        <p:spPr>
          <a:xfrm>
            <a:off x="457200" y="1600200"/>
            <a:ext cx="8229240" cy="4525560"/>
          </a:xfrm>
          <a:prstGeom prst="rect">
            <a:avLst/>
          </a:prstGeom>
          <a:noFill/>
          <a:ln w="12600">
            <a:noFill/>
          </a:ln>
        </p:spPr>
        <p:txBody>
          <a:bodyPr lIns="45720" rIns="45720" anchor="t">
            <a:noAutofit/>
          </a:bodyPr>
          <a:p>
            <a:pPr marL="343080" indent="-343080">
              <a:lnSpc>
                <a:spcPct val="100000"/>
              </a:lnSpc>
              <a:spcBef>
                <a:spcPts val="700"/>
              </a:spcBef>
              <a:buClr>
                <a:srgbClr val="000000"/>
              </a:buClr>
              <a:buFont typeface="Arial"/>
              <a:buChar char="•"/>
            </a:pPr>
            <a:r>
              <a:rPr b="0" lang="cs-CZ" sz="3200" spc="-1" strike="noStrike">
                <a:solidFill>
                  <a:srgbClr val="000000"/>
                </a:solidFill>
                <a:latin typeface="Calibri"/>
                <a:ea typeface="Calibri"/>
              </a:rPr>
              <a:t>Právo hlasovat (na VH, mimo VH) + zákaz zneužití hlasů</a:t>
            </a:r>
            <a:endParaRPr b="0" lang="cs-CZ" sz="3200" spc="-1" strike="noStrike">
              <a:solidFill>
                <a:srgbClr val="000000"/>
              </a:solidFill>
              <a:latin typeface="Calibri"/>
            </a:endParaRPr>
          </a:p>
          <a:p>
            <a:pPr marL="343080" indent="-343080">
              <a:lnSpc>
                <a:spcPct val="100000"/>
              </a:lnSpc>
              <a:spcBef>
                <a:spcPts val="700"/>
              </a:spcBef>
              <a:buClr>
                <a:srgbClr val="000000"/>
              </a:buClr>
              <a:buFont typeface="Arial"/>
              <a:buChar char="•"/>
            </a:pPr>
            <a:r>
              <a:rPr b="0" lang="cs-CZ" sz="3200" spc="-1" strike="noStrike">
                <a:solidFill>
                  <a:srgbClr val="000000"/>
                </a:solidFill>
                <a:latin typeface="Calibri"/>
                <a:ea typeface="Calibri"/>
              </a:rPr>
              <a:t>Právo kontroly (požadovat vysvětlení od jednatelů, kontrola dokladů, hospodaření)</a:t>
            </a:r>
            <a:endParaRPr b="0" lang="cs-CZ" sz="3200" spc="-1" strike="noStrike">
              <a:solidFill>
                <a:srgbClr val="000000"/>
              </a:solidFill>
              <a:latin typeface="Calibri"/>
            </a:endParaRPr>
          </a:p>
          <a:p>
            <a:pPr marL="343080" indent="-343080">
              <a:lnSpc>
                <a:spcPct val="100000"/>
              </a:lnSpc>
              <a:spcBef>
                <a:spcPts val="700"/>
              </a:spcBef>
              <a:buClr>
                <a:srgbClr val="000000"/>
              </a:buClr>
              <a:buFont typeface="Arial"/>
              <a:buChar char="•"/>
            </a:pPr>
            <a:r>
              <a:rPr b="0" lang="cs-CZ" sz="3200" spc="-1" strike="noStrike">
                <a:solidFill>
                  <a:srgbClr val="000000"/>
                </a:solidFill>
                <a:latin typeface="Calibri"/>
                <a:ea typeface="Calibri"/>
              </a:rPr>
              <a:t>Právo požádat o přezkum rozhodnutí VH</a:t>
            </a:r>
            <a:endParaRPr b="0" lang="cs-CZ" sz="3200" spc="-1" strike="noStrike">
              <a:solidFill>
                <a:srgbClr val="000000"/>
              </a:solidFill>
              <a:latin typeface="Calibri"/>
            </a:endParaRPr>
          </a:p>
          <a:p>
            <a:pPr marL="343080" indent="-343080">
              <a:lnSpc>
                <a:spcPct val="100000"/>
              </a:lnSpc>
              <a:spcBef>
                <a:spcPts val="700"/>
              </a:spcBef>
              <a:buClr>
                <a:srgbClr val="000000"/>
              </a:buClr>
              <a:buFont typeface="Arial"/>
              <a:buChar char="•"/>
            </a:pPr>
            <a:r>
              <a:rPr b="0" lang="cs-CZ" sz="3200" spc="-1" strike="noStrike">
                <a:solidFill>
                  <a:srgbClr val="000000"/>
                </a:solidFill>
                <a:latin typeface="Calibri"/>
                <a:ea typeface="Calibri"/>
              </a:rPr>
              <a:t>Právo na společnickou žalobu (na újmu způsobenou jednatelem) </a:t>
            </a:r>
            <a:endParaRPr b="0" lang="cs-CZ" sz="3200" spc="-1" strike="noStrike">
              <a:solidFill>
                <a:srgbClr val="000000"/>
              </a:solidFill>
              <a:latin typeface="Calibri"/>
            </a:endParaRPr>
          </a:p>
        </p:txBody>
      </p:sp>
      <p:sp>
        <p:nvSpPr>
          <p:cNvPr id="181" name="PlaceHolder 3"/>
          <p:cNvSpPr>
            <a:spLocks noGrp="1"/>
          </p:cNvSpPr>
          <p:nvPr>
            <p:ph type="sldNum" idx="25"/>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97B9FA1B-B6B9-4DF2-9D59-318F5552D5E9}" type="slidenum">
              <a:rPr b="0" lang="cs-CZ" sz="1200" spc="-1" strike="noStrike">
                <a:solidFill>
                  <a:srgbClr val="888888"/>
                </a:solidFill>
                <a:latin typeface="Calibri"/>
                <a:ea typeface="Calibri"/>
              </a:rPr>
              <a:t>8</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2" name="PlaceHolder 1"/>
          <p:cNvSpPr>
            <a:spLocks noGrp="1"/>
          </p:cNvSpPr>
          <p:nvPr>
            <p:ph type="title"/>
          </p:nvPr>
        </p:nvSpPr>
        <p:spPr>
          <a:xfrm>
            <a:off x="457200" y="274680"/>
            <a:ext cx="8229240" cy="1142640"/>
          </a:xfrm>
          <a:prstGeom prst="rect">
            <a:avLst/>
          </a:prstGeom>
          <a:noFill/>
          <a:ln w="12600">
            <a:noFill/>
          </a:ln>
        </p:spPr>
        <p:txBody>
          <a:bodyPr lIns="45720" rIns="45720" anchor="ctr">
            <a:noAutofit/>
          </a:bodyPr>
          <a:p>
            <a:pPr indent="0" algn="ctr">
              <a:lnSpc>
                <a:spcPct val="100000"/>
              </a:lnSpc>
              <a:buNone/>
              <a:tabLst>
                <a:tab algn="l" pos="0"/>
              </a:tabLst>
            </a:pPr>
            <a:r>
              <a:rPr b="0" lang="cs-CZ" sz="4400" spc="-1" strike="noStrike">
                <a:solidFill>
                  <a:srgbClr val="ff061c"/>
                </a:solidFill>
                <a:latin typeface="Calibri"/>
                <a:ea typeface="Calibri"/>
              </a:rPr>
              <a:t>Práva a povinnost</a:t>
            </a:r>
            <a:endParaRPr b="0" lang="cs-CZ" sz="4400" spc="-1" strike="noStrike">
              <a:solidFill>
                <a:srgbClr val="000000"/>
              </a:solidFill>
              <a:latin typeface="Calibri"/>
            </a:endParaRPr>
          </a:p>
        </p:txBody>
      </p:sp>
      <p:sp>
        <p:nvSpPr>
          <p:cNvPr id="183" name="PlaceHolder 2"/>
          <p:cNvSpPr>
            <a:spLocks noGrp="1"/>
          </p:cNvSpPr>
          <p:nvPr>
            <p:ph/>
          </p:nvPr>
        </p:nvSpPr>
        <p:spPr>
          <a:xfrm>
            <a:off x="457200" y="1600200"/>
            <a:ext cx="8229240" cy="4525560"/>
          </a:xfrm>
          <a:prstGeom prst="rect">
            <a:avLst/>
          </a:prstGeom>
          <a:noFill/>
          <a:ln w="12600">
            <a:noFill/>
          </a:ln>
        </p:spPr>
        <p:txBody>
          <a:bodyPr lIns="45720" rIns="45720" anchor="t">
            <a:noAutofit/>
          </a:bodyPr>
          <a:p>
            <a:pPr indent="0">
              <a:lnSpc>
                <a:spcPct val="100000"/>
              </a:lnSpc>
              <a:buNone/>
              <a:tabLst>
                <a:tab algn="l" pos="0"/>
              </a:tabLst>
            </a:pPr>
            <a:r>
              <a:rPr b="1" lang="cs-CZ" sz="3900" spc="-1" strike="noStrike">
                <a:solidFill>
                  <a:srgbClr val="d10202"/>
                </a:solidFill>
                <a:latin typeface="Calibri"/>
                <a:ea typeface="Calibri"/>
              </a:rPr>
              <a:t>Právo na podíl na zisku (§ 161)</a:t>
            </a:r>
            <a:endParaRPr b="0" lang="cs-CZ" sz="3900" spc="-1" strike="noStrike">
              <a:solidFill>
                <a:srgbClr val="000000"/>
              </a:solidFill>
              <a:latin typeface="Calibri"/>
            </a:endParaRPr>
          </a:p>
          <a:p>
            <a:pPr marL="335880" indent="-335880">
              <a:lnSpc>
                <a:spcPct val="80000"/>
              </a:lnSpc>
              <a:spcBef>
                <a:spcPts val="499"/>
              </a:spcBef>
              <a:buClr>
                <a:srgbClr val="000000"/>
              </a:buClr>
              <a:buFont typeface="Arial"/>
              <a:buChar char="•"/>
              <a:tabLst>
                <a:tab algn="l" pos="0"/>
              </a:tabLst>
            </a:pPr>
            <a:r>
              <a:rPr b="0" lang="cs-CZ" sz="2300" spc="-1" strike="noStrike">
                <a:solidFill>
                  <a:srgbClr val="000000"/>
                </a:solidFill>
                <a:latin typeface="Calibri"/>
                <a:ea typeface="Calibri"/>
              </a:rPr>
              <a:t>společníci se podílejí na zisku určeném VH k rozdělení mezi společníky v poměru svých podílů, ledaže SS určí jinak</a:t>
            </a:r>
            <a:endParaRPr b="0" lang="cs-CZ" sz="2300" spc="-1" strike="noStrike">
              <a:solidFill>
                <a:srgbClr val="000000"/>
              </a:solidFill>
              <a:latin typeface="Calibri"/>
            </a:endParaRPr>
          </a:p>
          <a:p>
            <a:pPr marL="335880" indent="-335880">
              <a:lnSpc>
                <a:spcPct val="80000"/>
              </a:lnSpc>
              <a:spcBef>
                <a:spcPts val="499"/>
              </a:spcBef>
              <a:buClr>
                <a:srgbClr val="000000"/>
              </a:buClr>
              <a:buFont typeface="Arial"/>
              <a:buChar char="•"/>
              <a:tabLst>
                <a:tab algn="l" pos="0"/>
              </a:tabLst>
            </a:pPr>
            <a:r>
              <a:rPr b="0" lang="cs-CZ" sz="2300" spc="-1" strike="noStrike">
                <a:solidFill>
                  <a:srgbClr val="000000"/>
                </a:solidFill>
                <a:latin typeface="Calibri"/>
                <a:ea typeface="Calibri"/>
              </a:rPr>
              <a:t>vyplácí se v penězích, neurčí-li SS nebo VH jinak</a:t>
            </a:r>
            <a:endParaRPr b="0" lang="cs-CZ" sz="2300" spc="-1" strike="noStrike">
              <a:solidFill>
                <a:srgbClr val="000000"/>
              </a:solidFill>
              <a:latin typeface="Calibri"/>
            </a:endParaRPr>
          </a:p>
          <a:p>
            <a:pPr marL="335880" indent="-335880">
              <a:lnSpc>
                <a:spcPct val="80000"/>
              </a:lnSpc>
              <a:spcBef>
                <a:spcPts val="499"/>
              </a:spcBef>
              <a:buClr>
                <a:srgbClr val="000000"/>
              </a:buClr>
              <a:buFont typeface="Arial"/>
              <a:buChar char="•"/>
              <a:tabLst>
                <a:tab algn="l" pos="0"/>
              </a:tabLst>
            </a:pPr>
            <a:r>
              <a:rPr b="0" lang="cs-CZ" sz="2300" spc="-1" strike="noStrike">
                <a:solidFill>
                  <a:srgbClr val="000000"/>
                </a:solidFill>
                <a:latin typeface="Calibri"/>
                <a:ea typeface="Calibri"/>
              </a:rPr>
              <a:t>podíl na zisku vyplatí společnost na své náklady a nebezpečí na adresu společníka nebo bezhotovostním převodem na jeho účet</a:t>
            </a:r>
            <a:endParaRPr b="0" lang="cs-CZ" sz="2300" spc="-1" strike="noStrike">
              <a:solidFill>
                <a:srgbClr val="000000"/>
              </a:solidFill>
              <a:latin typeface="Calibri"/>
            </a:endParaRPr>
          </a:p>
          <a:p>
            <a:pPr marL="335880" indent="-335880">
              <a:lnSpc>
                <a:spcPct val="80000"/>
              </a:lnSpc>
              <a:spcBef>
                <a:spcPts val="499"/>
              </a:spcBef>
              <a:buClr>
                <a:srgbClr val="000000"/>
              </a:buClr>
              <a:buFont typeface="Arial"/>
              <a:buChar char="•"/>
              <a:tabLst>
                <a:tab algn="l" pos="0"/>
              </a:tabLst>
            </a:pPr>
            <a:r>
              <a:rPr b="0" lang="cs-CZ" sz="2300" spc="-1" strike="noStrike">
                <a:solidFill>
                  <a:srgbClr val="000000"/>
                </a:solidFill>
                <a:latin typeface="Calibri"/>
                <a:ea typeface="Calibri"/>
              </a:rPr>
              <a:t>u podílů, se kterými je spojen pevný podíl na zisku, se usnesení VH nevyžaduje</a:t>
            </a:r>
            <a:endParaRPr b="0" lang="cs-CZ" sz="2300" spc="-1" strike="noStrike">
              <a:solidFill>
                <a:srgbClr val="000000"/>
              </a:solidFill>
              <a:latin typeface="Calibri"/>
            </a:endParaRPr>
          </a:p>
          <a:p>
            <a:pPr marL="335880" indent="-335880">
              <a:lnSpc>
                <a:spcPct val="80000"/>
              </a:lnSpc>
              <a:spcBef>
                <a:spcPts val="499"/>
              </a:spcBef>
              <a:buClr>
                <a:srgbClr val="000000"/>
              </a:buClr>
              <a:buFont typeface="Arial"/>
              <a:buChar char="•"/>
              <a:tabLst>
                <a:tab algn="l" pos="0"/>
              </a:tabLst>
            </a:pPr>
            <a:r>
              <a:rPr b="0" lang="cs-CZ" sz="2300" spc="-1" strike="noStrike">
                <a:solidFill>
                  <a:srgbClr val="000000"/>
                </a:solidFill>
                <a:latin typeface="Calibri"/>
                <a:ea typeface="Calibri"/>
              </a:rPr>
              <a:t>částka určená k rozdělení mezi společníky nesmí překročit výši hospodářského výsledku posledního skončeného účetního období zvýšenou o nerozdělený zisk z předchozích období a sníženou o ztráty z předchozích období</a:t>
            </a:r>
            <a:endParaRPr b="0" lang="cs-CZ" sz="2300" spc="-1" strike="noStrike">
              <a:solidFill>
                <a:srgbClr val="000000"/>
              </a:solidFill>
              <a:latin typeface="Calibri"/>
            </a:endParaRPr>
          </a:p>
        </p:txBody>
      </p:sp>
      <p:sp>
        <p:nvSpPr>
          <p:cNvPr id="184" name="PlaceHolder 3"/>
          <p:cNvSpPr>
            <a:spLocks noGrp="1"/>
          </p:cNvSpPr>
          <p:nvPr>
            <p:ph type="sldNum" idx="26"/>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3FED68BA-083B-46D6-BDD5-504453D16A13}" type="slidenum">
              <a:rPr b="0" lang="cs-CZ" sz="1200" spc="-1" strike="noStrike">
                <a:solidFill>
                  <a:srgbClr val="888888"/>
                </a:solidFill>
                <a:latin typeface="Calibri"/>
                <a:ea typeface="Calibri"/>
              </a:rPr>
              <a:t>8</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PlaceHolder 1"/>
          <p:cNvSpPr>
            <a:spLocks noGrp="1"/>
          </p:cNvSpPr>
          <p:nvPr>
            <p:ph type="title"/>
          </p:nvPr>
        </p:nvSpPr>
        <p:spPr>
          <a:xfrm>
            <a:off x="457200" y="274680"/>
            <a:ext cx="8229240" cy="1142640"/>
          </a:xfrm>
          <a:prstGeom prst="rect">
            <a:avLst/>
          </a:prstGeom>
          <a:noFill/>
          <a:ln w="12600">
            <a:noFill/>
          </a:ln>
        </p:spPr>
        <p:txBody>
          <a:bodyPr lIns="45720" rIns="45720" anchor="ctr">
            <a:noAutofit/>
          </a:bodyPr>
          <a:p>
            <a:pPr indent="0" algn="ctr">
              <a:lnSpc>
                <a:spcPct val="100000"/>
              </a:lnSpc>
              <a:buNone/>
              <a:tabLst>
                <a:tab algn="l" pos="0"/>
              </a:tabLst>
            </a:pPr>
            <a:r>
              <a:rPr b="0" lang="cs-CZ" sz="4400" spc="-1" strike="noStrike">
                <a:solidFill>
                  <a:srgbClr val="ff061c"/>
                </a:solidFill>
                <a:latin typeface="Calibri"/>
                <a:ea typeface="Calibri"/>
              </a:rPr>
              <a:t>Práva a povinnost</a:t>
            </a:r>
            <a:endParaRPr b="0" lang="cs-CZ" sz="4400" spc="-1" strike="noStrike">
              <a:solidFill>
                <a:srgbClr val="000000"/>
              </a:solidFill>
              <a:latin typeface="Calibri"/>
            </a:endParaRPr>
          </a:p>
        </p:txBody>
      </p:sp>
      <p:sp>
        <p:nvSpPr>
          <p:cNvPr id="186" name="PlaceHolder 2"/>
          <p:cNvSpPr>
            <a:spLocks noGrp="1"/>
          </p:cNvSpPr>
          <p:nvPr>
            <p:ph/>
          </p:nvPr>
        </p:nvSpPr>
        <p:spPr>
          <a:xfrm>
            <a:off x="457200" y="1600200"/>
            <a:ext cx="8229240" cy="4525560"/>
          </a:xfrm>
          <a:prstGeom prst="rect">
            <a:avLst/>
          </a:prstGeom>
          <a:noFill/>
          <a:ln w="12600">
            <a:noFill/>
          </a:ln>
        </p:spPr>
        <p:txBody>
          <a:bodyPr lIns="45720" rIns="45720" anchor="t">
            <a:noAutofit/>
          </a:bodyPr>
          <a:p>
            <a:pPr marL="343080" indent="-343080">
              <a:lnSpc>
                <a:spcPct val="100000"/>
              </a:lnSpc>
              <a:spcBef>
                <a:spcPts val="700"/>
              </a:spcBef>
              <a:buClr>
                <a:srgbClr val="000000"/>
              </a:buClr>
              <a:buFont typeface="Arial"/>
              <a:buChar char="•"/>
            </a:pPr>
            <a:r>
              <a:rPr b="0" lang="cs-CZ" sz="3200" spc="-1" strike="noStrike">
                <a:solidFill>
                  <a:srgbClr val="000000"/>
                </a:solidFill>
                <a:latin typeface="Calibri"/>
                <a:ea typeface="Calibri"/>
              </a:rPr>
              <a:t>Právo na vypořádací podíl (při zániku účasti společník za trvání společnosti bez právního nástupce; zjišťuje se z účetní závěrky)</a:t>
            </a:r>
            <a:endParaRPr b="0" lang="cs-CZ" sz="3200" spc="-1" strike="noStrike">
              <a:solidFill>
                <a:srgbClr val="000000"/>
              </a:solidFill>
              <a:latin typeface="Calibri"/>
            </a:endParaRPr>
          </a:p>
          <a:p>
            <a:pPr marL="343080" indent="-343080">
              <a:lnSpc>
                <a:spcPct val="100000"/>
              </a:lnSpc>
              <a:spcBef>
                <a:spcPts val="700"/>
              </a:spcBef>
              <a:buClr>
                <a:srgbClr val="000000"/>
              </a:buClr>
              <a:buFont typeface="Arial"/>
              <a:buChar char="•"/>
            </a:pPr>
            <a:r>
              <a:rPr b="0" lang="cs-CZ" sz="3200" spc="-1" strike="noStrike">
                <a:solidFill>
                  <a:srgbClr val="000000"/>
                </a:solidFill>
                <a:latin typeface="Calibri"/>
                <a:ea typeface="Calibri"/>
              </a:rPr>
              <a:t>Právo na podíl na likvidačním zůstatku (při zrušení společnosti s likvidací)</a:t>
            </a:r>
            <a:endParaRPr b="0" lang="cs-CZ" sz="3200" spc="-1" strike="noStrike">
              <a:solidFill>
                <a:srgbClr val="000000"/>
              </a:solidFill>
              <a:latin typeface="Calibri"/>
            </a:endParaRPr>
          </a:p>
        </p:txBody>
      </p:sp>
      <p:sp>
        <p:nvSpPr>
          <p:cNvPr id="187" name="PlaceHolder 3"/>
          <p:cNvSpPr>
            <a:spLocks noGrp="1"/>
          </p:cNvSpPr>
          <p:nvPr>
            <p:ph type="sldNum" idx="27"/>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80C44DE9-4426-47BE-B783-7015824CDC24}" type="slidenum">
              <a:rPr b="0" lang="cs-CZ" sz="1200" spc="-1" strike="noStrike">
                <a:solidFill>
                  <a:srgbClr val="888888"/>
                </a:solidFill>
                <a:latin typeface="Calibri"/>
                <a:ea typeface="Calibri"/>
              </a:rPr>
              <a:t>8</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 name="PlaceHolder 1"/>
          <p:cNvSpPr>
            <a:spLocks noGrp="1"/>
          </p:cNvSpPr>
          <p:nvPr>
            <p:ph/>
          </p:nvPr>
        </p:nvSpPr>
        <p:spPr>
          <a:xfrm>
            <a:off x="457200" y="431280"/>
            <a:ext cx="8229240" cy="5694480"/>
          </a:xfrm>
          <a:prstGeom prst="rect">
            <a:avLst/>
          </a:prstGeom>
          <a:noFill/>
          <a:ln w="12600">
            <a:noFill/>
          </a:ln>
        </p:spPr>
        <p:txBody>
          <a:bodyPr lIns="45720" rIns="45720" anchor="t">
            <a:noAutofit/>
          </a:bodyPr>
          <a:p>
            <a:pPr indent="0">
              <a:lnSpc>
                <a:spcPct val="100000"/>
              </a:lnSpc>
              <a:spcBef>
                <a:spcPts val="499"/>
              </a:spcBef>
              <a:buNone/>
              <a:tabLst>
                <a:tab algn="l" pos="0"/>
              </a:tabLst>
            </a:pPr>
            <a:r>
              <a:rPr b="1" lang="cs-CZ" sz="2100" spc="-1" strike="noStrike">
                <a:solidFill>
                  <a:srgbClr val="000000"/>
                </a:solidFill>
                <a:latin typeface="Calibri"/>
                <a:ea typeface="Calibri"/>
              </a:rPr>
              <a:t>Datová schránka</a:t>
            </a:r>
            <a:endParaRPr b="0" lang="cs-CZ" sz="2100" spc="-1" strike="noStrike">
              <a:solidFill>
                <a:srgbClr val="000000"/>
              </a:solidFill>
              <a:latin typeface="Calibri"/>
            </a:endParaRPr>
          </a:p>
          <a:p>
            <a:pPr marL="233280" indent="-233280">
              <a:lnSpc>
                <a:spcPct val="100000"/>
              </a:lnSpc>
              <a:spcBef>
                <a:spcPts val="499"/>
              </a:spcBef>
              <a:buClr>
                <a:srgbClr val="000000"/>
              </a:buClr>
              <a:buFont typeface="Arial"/>
              <a:buChar char="•"/>
              <a:tabLst>
                <a:tab algn="l" pos="0"/>
              </a:tabLst>
            </a:pPr>
            <a:r>
              <a:rPr b="0" lang="cs-CZ" sz="2100" spc="-1" strike="noStrike">
                <a:solidFill>
                  <a:srgbClr val="000000"/>
                </a:solidFill>
                <a:latin typeface="Calibri"/>
                <a:ea typeface="Calibri"/>
              </a:rPr>
              <a:t>Právnická osoba má zřízeno ze zákona</a:t>
            </a:r>
            <a:endParaRPr b="0" lang="cs-CZ" sz="2100" spc="-1" strike="noStrike">
              <a:solidFill>
                <a:srgbClr val="000000"/>
              </a:solidFill>
              <a:latin typeface="Calibri"/>
            </a:endParaRPr>
          </a:p>
          <a:p>
            <a:pPr marL="233280" indent="-233280">
              <a:lnSpc>
                <a:spcPct val="100000"/>
              </a:lnSpc>
              <a:spcBef>
                <a:spcPts val="499"/>
              </a:spcBef>
              <a:buClr>
                <a:srgbClr val="000000"/>
              </a:buClr>
              <a:buFont typeface="Arial"/>
              <a:buChar char="•"/>
              <a:tabLst>
                <a:tab algn="l" pos="0"/>
              </a:tabLst>
            </a:pPr>
            <a:r>
              <a:rPr b="0" lang="cs-CZ" sz="2100" spc="-1" strike="noStrike">
                <a:solidFill>
                  <a:srgbClr val="000000"/>
                </a:solidFill>
                <a:latin typeface="Calibri"/>
                <a:ea typeface="Calibri"/>
              </a:rPr>
              <a:t>Je zřízena po vzniku, tj. po zápisu do OR</a:t>
            </a:r>
            <a:endParaRPr b="0" lang="cs-CZ" sz="2100" spc="-1" strike="noStrike">
              <a:solidFill>
                <a:srgbClr val="000000"/>
              </a:solidFill>
              <a:latin typeface="Calibri"/>
            </a:endParaRPr>
          </a:p>
          <a:p>
            <a:pPr marL="233280" indent="-233280">
              <a:lnSpc>
                <a:spcPct val="100000"/>
              </a:lnSpc>
              <a:spcBef>
                <a:spcPts val="499"/>
              </a:spcBef>
              <a:buClr>
                <a:srgbClr val="000000"/>
              </a:buClr>
              <a:buFont typeface="Arial"/>
              <a:buChar char="•"/>
              <a:tabLst>
                <a:tab algn="l" pos="0"/>
              </a:tabLst>
            </a:pPr>
            <a:r>
              <a:rPr b="0" lang="cs-CZ" sz="2100" spc="-1" strike="noStrike">
                <a:solidFill>
                  <a:srgbClr val="000000"/>
                </a:solidFill>
                <a:latin typeface="Calibri"/>
                <a:ea typeface="Calibri"/>
              </a:rPr>
              <a:t>Přístupové údaje jsou doručovány jednateli</a:t>
            </a:r>
            <a:endParaRPr b="0" lang="cs-CZ" sz="2100" spc="-1" strike="noStrike">
              <a:solidFill>
                <a:srgbClr val="000000"/>
              </a:solidFill>
              <a:latin typeface="Calibri"/>
            </a:endParaRPr>
          </a:p>
          <a:p>
            <a:pPr marL="233280" indent="-233280">
              <a:lnSpc>
                <a:spcPct val="100000"/>
              </a:lnSpc>
              <a:spcBef>
                <a:spcPts val="499"/>
              </a:spcBef>
              <a:buClr>
                <a:srgbClr val="000000"/>
              </a:buClr>
              <a:buFont typeface="Arial"/>
              <a:buChar char="•"/>
              <a:tabLst>
                <a:tab algn="l" pos="0"/>
              </a:tabLst>
            </a:pPr>
            <a:r>
              <a:rPr b="0" lang="cs-CZ" sz="2100" spc="-1" strike="noStrike">
                <a:solidFill>
                  <a:srgbClr val="000000"/>
                </a:solidFill>
                <a:latin typeface="Calibri"/>
                <a:ea typeface="Calibri"/>
              </a:rPr>
              <a:t>Se státními orgány elektronická komunikace prostřednictvím datové schránky - např. vůči FÚ dokonce povinnost - povinně podávat daňová přiznání a hlášení elektronicky datovou schránkou.</a:t>
            </a:r>
            <a:endParaRPr b="0" lang="cs-CZ" sz="2100" spc="-1" strike="noStrike">
              <a:solidFill>
                <a:srgbClr val="000000"/>
              </a:solidFill>
              <a:latin typeface="Calibri"/>
            </a:endParaRPr>
          </a:p>
          <a:p>
            <a:pPr marL="233280" indent="-233280">
              <a:lnSpc>
                <a:spcPct val="100000"/>
              </a:lnSpc>
              <a:spcBef>
                <a:spcPts val="499"/>
              </a:spcBef>
              <a:buClr>
                <a:srgbClr val="000000"/>
              </a:buClr>
              <a:buFont typeface="Arial"/>
              <a:buChar char="•"/>
              <a:tabLst>
                <a:tab algn="l" pos="0"/>
              </a:tabLst>
            </a:pPr>
            <a:r>
              <a:rPr b="0" lang="cs-CZ" sz="2100" spc="-1" strike="noStrike">
                <a:solidFill>
                  <a:srgbClr val="000000"/>
                </a:solidFill>
                <a:latin typeface="Calibri"/>
                <a:ea typeface="Calibri"/>
              </a:rPr>
              <a:t>Naopak úřady skrze datovou schránku povinně komunikují s PO </a:t>
            </a:r>
            <a:endParaRPr b="0" lang="cs-CZ" sz="2100" spc="-1" strike="noStrike">
              <a:solidFill>
                <a:srgbClr val="000000"/>
              </a:solidFill>
              <a:latin typeface="Calibri"/>
            </a:endParaRPr>
          </a:p>
          <a:p>
            <a:pPr marL="233280" indent="-233280">
              <a:lnSpc>
                <a:spcPct val="100000"/>
              </a:lnSpc>
              <a:spcBef>
                <a:spcPts val="499"/>
              </a:spcBef>
              <a:buClr>
                <a:srgbClr val="000000"/>
              </a:buClr>
              <a:buFont typeface="Arial"/>
              <a:buChar char="•"/>
              <a:tabLst>
                <a:tab algn="l" pos="0"/>
              </a:tabLst>
            </a:pPr>
            <a:r>
              <a:rPr b="0" lang="cs-CZ" sz="2100" spc="-1" strike="noStrike">
                <a:solidFill>
                  <a:srgbClr val="000000"/>
                </a:solidFill>
                <a:latin typeface="Calibri"/>
                <a:ea typeface="Calibri"/>
              </a:rPr>
              <a:t>Fikce doručení – 10 dnem po dodání zprávy do datové schránky se tato považuje za doručenou, i když se adresát do schránky nepřihlásí</a:t>
            </a:r>
            <a:endParaRPr b="0" lang="cs-CZ" sz="2100" spc="-1" strike="noStrike">
              <a:solidFill>
                <a:srgbClr val="000000"/>
              </a:solidFill>
              <a:latin typeface="Calibri"/>
            </a:endParaRPr>
          </a:p>
          <a:p>
            <a:pPr marL="233280" indent="-233280">
              <a:lnSpc>
                <a:spcPct val="100000"/>
              </a:lnSpc>
              <a:spcBef>
                <a:spcPts val="499"/>
              </a:spcBef>
              <a:buClr>
                <a:srgbClr val="000000"/>
              </a:buClr>
              <a:buFont typeface="Arial"/>
              <a:buChar char="•"/>
              <a:tabLst>
                <a:tab algn="l" pos="0"/>
              </a:tabLst>
            </a:pPr>
            <a:r>
              <a:rPr b="0" lang="cs-CZ" sz="2100" spc="-1" strike="noStrike">
                <a:solidFill>
                  <a:srgbClr val="000000"/>
                </a:solidFill>
                <a:latin typeface="Calibri"/>
                <a:ea typeface="Calibri"/>
              </a:rPr>
              <a:t>pokud vyzvednutí zprávy bránila adresátovi překážka, může do 15 dnů po doručení překážky požádat o prominutí zmeškání úkonu</a:t>
            </a:r>
            <a:endParaRPr b="0" lang="cs-CZ" sz="2100" spc="-1" strike="noStrike">
              <a:solidFill>
                <a:srgbClr val="000000"/>
              </a:solidFill>
              <a:latin typeface="Calibri"/>
            </a:endParaRPr>
          </a:p>
          <a:p>
            <a:pPr marL="233280" indent="-233280">
              <a:lnSpc>
                <a:spcPct val="100000"/>
              </a:lnSpc>
              <a:spcBef>
                <a:spcPts val="499"/>
              </a:spcBef>
              <a:buClr>
                <a:srgbClr val="000000"/>
              </a:buClr>
              <a:buFont typeface="Arial"/>
              <a:buChar char="•"/>
              <a:tabLst>
                <a:tab algn="l" pos="0"/>
              </a:tabLst>
            </a:pPr>
            <a:r>
              <a:rPr b="0" lang="cs-CZ" sz="2100" spc="-1" strike="noStrike">
                <a:solidFill>
                  <a:srgbClr val="000000"/>
                </a:solidFill>
                <a:latin typeface="Calibri"/>
                <a:ea typeface="Calibri"/>
              </a:rPr>
              <a:t>fikce se  nevztahuje na dodávání dokumentů mezi soukromými subjekty navzájem </a:t>
            </a:r>
            <a:endParaRPr b="0" lang="cs-CZ" sz="2100" spc="-1" strike="noStrike">
              <a:solidFill>
                <a:srgbClr val="000000"/>
              </a:solidFill>
              <a:latin typeface="Calibri"/>
            </a:endParaRPr>
          </a:p>
          <a:p>
            <a:pPr marL="233280" indent="-233280">
              <a:lnSpc>
                <a:spcPct val="100000"/>
              </a:lnSpc>
              <a:spcBef>
                <a:spcPts val="499"/>
              </a:spcBef>
              <a:buClr>
                <a:srgbClr val="0000ff"/>
              </a:buClr>
              <a:buFont typeface="Arial"/>
              <a:buChar char="•"/>
              <a:tabLst>
                <a:tab algn="l" pos="0"/>
              </a:tabLst>
            </a:pPr>
            <a:r>
              <a:rPr b="0" lang="cs-CZ" sz="2100" spc="-1" strike="noStrike" u="sng">
                <a:solidFill>
                  <a:srgbClr val="0000ff"/>
                </a:solidFill>
                <a:uFillTx/>
                <a:latin typeface="Calibri"/>
                <a:ea typeface="Calibri"/>
                <a:hlinkClick r:id="rId1"/>
              </a:rPr>
              <a:t>www.mojedatovaschranka.cz</a:t>
            </a:r>
            <a:r>
              <a:rPr b="0" lang="cs-CZ" sz="2100" spc="-1" strike="noStrike">
                <a:solidFill>
                  <a:srgbClr val="000000"/>
                </a:solidFill>
                <a:latin typeface="Calibri"/>
                <a:ea typeface="Calibri"/>
              </a:rPr>
              <a:t> </a:t>
            </a:r>
            <a:endParaRPr b="0" lang="cs-CZ" sz="2100" spc="-1" strike="noStrike">
              <a:solidFill>
                <a:srgbClr val="000000"/>
              </a:solidFill>
              <a:latin typeface="Calibri"/>
            </a:endParaRPr>
          </a:p>
        </p:txBody>
      </p:sp>
      <p:sp>
        <p:nvSpPr>
          <p:cNvPr id="189" name="PlaceHolder 2"/>
          <p:cNvSpPr>
            <a:spLocks noGrp="1"/>
          </p:cNvSpPr>
          <p:nvPr>
            <p:ph type="sldNum" idx="28"/>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5E63C0FA-C3FA-436C-94E2-B8A8F543F856}" type="slidenum">
              <a:rPr b="0" lang="cs-CZ" sz="1200" spc="-1" strike="noStrike">
                <a:solidFill>
                  <a:srgbClr val="888888"/>
                </a:solidFill>
                <a:latin typeface="Calibri"/>
                <a:ea typeface="Calibri"/>
              </a:rPr>
              <a:t>8</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0" name="PlaceHolder 1"/>
          <p:cNvSpPr>
            <a:spLocks noGrp="1"/>
          </p:cNvSpPr>
          <p:nvPr>
            <p:ph/>
          </p:nvPr>
        </p:nvSpPr>
        <p:spPr>
          <a:xfrm>
            <a:off x="457200" y="533880"/>
            <a:ext cx="8229240" cy="5591880"/>
          </a:xfrm>
          <a:prstGeom prst="rect">
            <a:avLst/>
          </a:prstGeom>
          <a:noFill/>
          <a:ln w="12600">
            <a:noFill/>
          </a:ln>
        </p:spPr>
        <p:txBody>
          <a:bodyPr lIns="45720" rIns="45720" anchor="t">
            <a:noAutofit/>
          </a:bodyPr>
          <a:p>
            <a:pPr marL="343080" indent="-343080">
              <a:lnSpc>
                <a:spcPct val="100000"/>
              </a:lnSpc>
              <a:spcBef>
                <a:spcPts val="700"/>
              </a:spcBef>
              <a:buClr>
                <a:srgbClr val="000000"/>
              </a:buClr>
              <a:buFont typeface="Arial"/>
              <a:buChar char="•"/>
            </a:pPr>
            <a:r>
              <a:rPr b="0" lang="cs-CZ" sz="3200" spc="-1" strike="noStrike">
                <a:solidFill>
                  <a:srgbClr val="000000"/>
                </a:solidFill>
                <a:latin typeface="Calibri"/>
                <a:ea typeface="Calibri"/>
              </a:rPr>
              <a:t>Po vznik společnosti je třeba se registrovat na finančním úřadu k dani z příjmu PO, případně k platbě DPH, silniční daně …</a:t>
            </a:r>
            <a:endParaRPr b="0" lang="cs-CZ" sz="3200" spc="-1" strike="noStrike">
              <a:solidFill>
                <a:srgbClr val="000000"/>
              </a:solidFill>
              <a:latin typeface="Calibri"/>
            </a:endParaRPr>
          </a:p>
        </p:txBody>
      </p:sp>
      <p:sp>
        <p:nvSpPr>
          <p:cNvPr id="191" name="PlaceHolder 2"/>
          <p:cNvSpPr>
            <a:spLocks noGrp="1"/>
          </p:cNvSpPr>
          <p:nvPr>
            <p:ph type="sldNum" idx="29"/>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96B6C7D1-0095-464C-8682-7DEBC8453C21}" type="slidenum">
              <a:rPr b="0" lang="cs-CZ" sz="1200" spc="-1" strike="noStrike">
                <a:solidFill>
                  <a:srgbClr val="888888"/>
                </a:solidFill>
                <a:latin typeface="Calibri"/>
                <a:ea typeface="Calibri"/>
              </a:rPr>
              <a:t>8</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 name="PlaceHolder 1"/>
          <p:cNvSpPr>
            <a:spLocks noGrp="1"/>
          </p:cNvSpPr>
          <p:nvPr>
            <p:ph type="title"/>
          </p:nvPr>
        </p:nvSpPr>
        <p:spPr>
          <a:xfrm>
            <a:off x="457200" y="144360"/>
            <a:ext cx="8229240" cy="723960"/>
          </a:xfrm>
          <a:prstGeom prst="rect">
            <a:avLst/>
          </a:prstGeom>
          <a:noFill/>
          <a:ln w="12600">
            <a:noFill/>
          </a:ln>
        </p:spPr>
        <p:txBody>
          <a:bodyPr lIns="45720" rIns="45720" anchor="ctr">
            <a:noAutofit/>
          </a:bodyPr>
          <a:p>
            <a:pPr indent="0" algn="ctr">
              <a:lnSpc>
                <a:spcPct val="100000"/>
              </a:lnSpc>
              <a:buNone/>
              <a:tabLst>
                <a:tab algn="l" pos="0"/>
              </a:tabLst>
            </a:pPr>
            <a:r>
              <a:rPr b="1" lang="cs-CZ" sz="4000" spc="-1" strike="noStrike">
                <a:solidFill>
                  <a:srgbClr val="ff0000"/>
                </a:solidFill>
                <a:latin typeface="Calibri"/>
                <a:ea typeface="Calibri"/>
              </a:rPr>
              <a:t>Změny výše základního kapitálu</a:t>
            </a:r>
            <a:endParaRPr b="0" lang="cs-CZ" sz="4000" spc="-1" strike="noStrike">
              <a:solidFill>
                <a:srgbClr val="000000"/>
              </a:solidFill>
              <a:latin typeface="Calibri"/>
            </a:endParaRPr>
          </a:p>
        </p:txBody>
      </p:sp>
      <p:sp>
        <p:nvSpPr>
          <p:cNvPr id="193" name="PlaceHolder 2"/>
          <p:cNvSpPr>
            <a:spLocks noGrp="1"/>
          </p:cNvSpPr>
          <p:nvPr>
            <p:ph/>
          </p:nvPr>
        </p:nvSpPr>
        <p:spPr>
          <a:xfrm>
            <a:off x="457200" y="1234440"/>
            <a:ext cx="8229240" cy="5623200"/>
          </a:xfrm>
          <a:prstGeom prst="rect">
            <a:avLst/>
          </a:prstGeom>
          <a:noFill/>
          <a:ln w="12600">
            <a:noFill/>
          </a:ln>
        </p:spPr>
        <p:txBody>
          <a:bodyPr lIns="45720" rIns="45720" anchor="t">
            <a:noAutofit/>
          </a:bodyPr>
          <a:p>
            <a:pPr lvl="2" marL="452520" indent="-452520">
              <a:lnSpc>
                <a:spcPct val="90000"/>
              </a:lnSpc>
              <a:spcBef>
                <a:spcPts val="499"/>
              </a:spcBef>
              <a:buClr>
                <a:srgbClr val="ff0000"/>
              </a:buClr>
              <a:buFont typeface="StarSymbol"/>
              <a:buAutoNum type="arabicPeriod"/>
            </a:pPr>
            <a:r>
              <a:rPr b="1" lang="cs-CZ" sz="2100" spc="-1" strike="noStrike">
                <a:solidFill>
                  <a:srgbClr val="ff0000"/>
                </a:solidFill>
                <a:latin typeface="Calibri"/>
                <a:ea typeface="Calibri"/>
              </a:rPr>
              <a:t>Zvýšení základního kapitálu </a:t>
            </a:r>
            <a:r>
              <a:rPr b="0" lang="cs-CZ" sz="2100" spc="-1" strike="noStrike">
                <a:solidFill>
                  <a:srgbClr val="000000"/>
                </a:solidFill>
                <a:latin typeface="Calibri"/>
                <a:ea typeface="Calibri"/>
              </a:rPr>
              <a:t>- </a:t>
            </a:r>
            <a:r>
              <a:rPr b="1" lang="cs-CZ" sz="2100" spc="-1" strike="noStrike">
                <a:solidFill>
                  <a:srgbClr val="000000"/>
                </a:solidFill>
                <a:latin typeface="Calibri"/>
                <a:ea typeface="Calibri"/>
              </a:rPr>
              <a:t>převzetím vkladové povinnosti / z vlastních zdrojů / kombinací </a:t>
            </a:r>
            <a:r>
              <a:rPr b="0" lang="cs-CZ" sz="2100" spc="-1" strike="noStrike">
                <a:solidFill>
                  <a:srgbClr val="000000"/>
                </a:solidFill>
                <a:latin typeface="Calibri"/>
                <a:ea typeface="Calibri"/>
              </a:rPr>
              <a:t>- dnem účinnosti je nově den schválení VH – zápis do OR je deklaratorní a nesmí nastat dříve, než je zvolený den účinnosti zvýšení (spol. si může určit i konstitutivní) – rozhodující je fakt uvedený v notářském zápise o zvýšení ZK (+ zápis musí být do 2 měsíců od rozhodnutí VH) - </a:t>
            </a:r>
            <a:r>
              <a:rPr b="1" lang="cs-CZ" sz="2100" spc="-1" strike="noStrike">
                <a:solidFill>
                  <a:srgbClr val="000000"/>
                </a:solidFill>
                <a:latin typeface="Calibri"/>
                <a:ea typeface="Calibri"/>
              </a:rPr>
              <a:t>vyžaduje se 2/3 kvalifikovaná většina všech společníků</a:t>
            </a:r>
            <a:r>
              <a:rPr b="0" lang="cs-CZ" sz="2100" spc="-1" strike="noStrike">
                <a:solidFill>
                  <a:srgbClr val="000000"/>
                </a:solidFill>
                <a:latin typeface="Calibri"/>
                <a:ea typeface="Calibri"/>
              </a:rPr>
              <a:t> </a:t>
            </a:r>
            <a:endParaRPr b="0" lang="cs-CZ" sz="2100" spc="-1" strike="noStrike">
              <a:solidFill>
                <a:srgbClr val="000000"/>
              </a:solidFill>
              <a:latin typeface="Calibri"/>
            </a:endParaRPr>
          </a:p>
          <a:p>
            <a:pPr lvl="2" marL="339480" indent="-339480">
              <a:lnSpc>
                <a:spcPct val="90000"/>
              </a:lnSpc>
              <a:spcBef>
                <a:spcPts val="499"/>
              </a:spcBef>
              <a:buClr>
                <a:srgbClr val="ff0000"/>
              </a:buClr>
              <a:buFont typeface="Arial"/>
              <a:buChar char="•"/>
            </a:pPr>
            <a:r>
              <a:rPr b="1" lang="cs-CZ" sz="2100" spc="-1" strike="noStrike">
                <a:solidFill>
                  <a:srgbClr val="ff0000"/>
                </a:solidFill>
                <a:latin typeface="Calibri"/>
                <a:ea typeface="Calibri"/>
              </a:rPr>
              <a:t>zvýšení převzetím vkladové povinnosti </a:t>
            </a:r>
            <a:r>
              <a:rPr b="0" lang="cs-CZ" sz="2100" spc="-1" strike="noStrike">
                <a:solidFill>
                  <a:srgbClr val="000000"/>
                </a:solidFill>
                <a:latin typeface="Calibri"/>
                <a:ea typeface="Calibri"/>
              </a:rPr>
              <a:t>– na zvýšení se podílí společníci podle výše svých podílů (ale </a:t>
            </a:r>
            <a:r>
              <a:rPr b="1" lang="cs-CZ" sz="2100" spc="-1" strike="noStrike">
                <a:solidFill>
                  <a:srgbClr val="000000"/>
                </a:solidFill>
                <a:latin typeface="Calibri"/>
                <a:ea typeface="Calibri"/>
              </a:rPr>
              <a:t>společník se účasti – přednostního práva může písemně s ověřeným podpisem vzdát </a:t>
            </a:r>
            <a:r>
              <a:rPr b="0" lang="cs-CZ" sz="2100" spc="-1" strike="noStrike">
                <a:solidFill>
                  <a:srgbClr val="000000"/>
                </a:solidFill>
                <a:latin typeface="Calibri"/>
                <a:ea typeface="Calibri"/>
              </a:rPr>
              <a:t>-&gt; </a:t>
            </a:r>
            <a:r>
              <a:rPr b="1" lang="cs-CZ" sz="2100" spc="-1" strike="noStrike">
                <a:solidFill>
                  <a:srgbClr val="000000"/>
                </a:solidFill>
                <a:latin typeface="Calibri"/>
                <a:ea typeface="Calibri"/>
              </a:rPr>
              <a:t>ředění jeho podílu </a:t>
            </a:r>
            <a:r>
              <a:rPr b="0" lang="cs-CZ" sz="2100" spc="-1" strike="noStrike">
                <a:solidFill>
                  <a:srgbClr val="000000"/>
                </a:solidFill>
                <a:latin typeface="Calibri"/>
                <a:ea typeface="Calibri"/>
              </a:rPr>
              <a:t>X nelze se vzdát dopředu pro případ zvýšení ZK) - společník učiní písemné prohlášení o převzetí povinnosti ke zvýšení vkladu - možné jen když jsou dosavadní vklady zcela splaceny (výjimka pokud zvýšením vznikají nové podíly) </a:t>
            </a:r>
            <a:endParaRPr b="0" lang="cs-CZ" sz="2100" spc="-1" strike="noStrike">
              <a:solidFill>
                <a:srgbClr val="000000"/>
              </a:solidFill>
              <a:latin typeface="Calibri"/>
            </a:endParaRPr>
          </a:p>
          <a:p>
            <a:pPr lvl="2" marL="339480" indent="-339480">
              <a:lnSpc>
                <a:spcPct val="90000"/>
              </a:lnSpc>
              <a:spcBef>
                <a:spcPts val="499"/>
              </a:spcBef>
              <a:buClr>
                <a:srgbClr val="ff0000"/>
              </a:buClr>
              <a:buFont typeface="Arial"/>
              <a:buChar char="•"/>
            </a:pPr>
            <a:r>
              <a:rPr b="1" lang="cs-CZ" sz="2100" spc="-1" strike="noStrike">
                <a:solidFill>
                  <a:srgbClr val="ff0000"/>
                </a:solidFill>
                <a:latin typeface="Calibri"/>
                <a:ea typeface="Calibri"/>
              </a:rPr>
              <a:t>zvýšení z vlastních zdrojů </a:t>
            </a:r>
            <a:r>
              <a:rPr b="0" lang="cs-CZ" sz="2100" spc="-1" strike="noStrike">
                <a:solidFill>
                  <a:srgbClr val="000000"/>
                </a:solidFill>
                <a:latin typeface="Calibri"/>
                <a:ea typeface="Calibri"/>
              </a:rPr>
              <a:t>- lze zvýšit až do výše vlastního kapitálu spol. - </a:t>
            </a:r>
            <a:r>
              <a:rPr b="1" lang="cs-CZ" sz="2100" spc="-1" strike="noStrike">
                <a:solidFill>
                  <a:srgbClr val="000000"/>
                </a:solidFill>
                <a:latin typeface="Calibri"/>
                <a:ea typeface="Calibri"/>
              </a:rPr>
              <a:t>mění se výše vkladů společníků v poměru dosavadní výše jejich vkladů </a:t>
            </a:r>
            <a:r>
              <a:rPr b="0" lang="cs-CZ" sz="2100" spc="-1" strike="noStrike">
                <a:solidFill>
                  <a:srgbClr val="000000"/>
                </a:solidFill>
                <a:latin typeface="Calibri"/>
                <a:ea typeface="Calibri"/>
              </a:rPr>
              <a:t>- možné jen se schválenou účetní závěrkou od auditora </a:t>
            </a:r>
            <a:endParaRPr b="0" lang="cs-CZ" sz="2100" spc="-1" strike="noStrike">
              <a:solidFill>
                <a:srgbClr val="000000"/>
              </a:solidFill>
              <a:latin typeface="Calibri"/>
            </a:endParaRPr>
          </a:p>
        </p:txBody>
      </p:sp>
      <p:sp>
        <p:nvSpPr>
          <p:cNvPr id="194" name="PlaceHolder 3"/>
          <p:cNvSpPr>
            <a:spLocks noGrp="1"/>
          </p:cNvSpPr>
          <p:nvPr>
            <p:ph type="sldNum" idx="30"/>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A1A274B6-6E08-465E-837A-A23257FCE88A}" type="slidenum">
              <a:rPr b="0" lang="cs-CZ" sz="1200" spc="-1" strike="noStrike">
                <a:solidFill>
                  <a:srgbClr val="888888"/>
                </a:solidFill>
                <a:latin typeface="Calibri"/>
                <a:ea typeface="Calibri"/>
              </a:rPr>
              <a:t>8</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PlaceHolder 1"/>
          <p:cNvSpPr>
            <a:spLocks noGrp="1"/>
          </p:cNvSpPr>
          <p:nvPr>
            <p:ph type="title"/>
          </p:nvPr>
        </p:nvSpPr>
        <p:spPr>
          <a:xfrm>
            <a:off x="457200" y="144360"/>
            <a:ext cx="8229240" cy="723960"/>
          </a:xfrm>
          <a:prstGeom prst="rect">
            <a:avLst/>
          </a:prstGeom>
          <a:noFill/>
          <a:ln w="12600">
            <a:noFill/>
          </a:ln>
        </p:spPr>
        <p:txBody>
          <a:bodyPr lIns="45720" rIns="45720" anchor="ctr">
            <a:noAutofit/>
          </a:bodyPr>
          <a:p>
            <a:pPr indent="0" algn="ctr">
              <a:lnSpc>
                <a:spcPct val="100000"/>
              </a:lnSpc>
              <a:buNone/>
              <a:tabLst>
                <a:tab algn="l" pos="0"/>
              </a:tabLst>
            </a:pPr>
            <a:r>
              <a:rPr b="1" lang="cs-CZ" sz="4000" spc="-1" strike="noStrike">
                <a:solidFill>
                  <a:srgbClr val="ff0000"/>
                </a:solidFill>
                <a:latin typeface="Calibri"/>
                <a:ea typeface="Calibri"/>
              </a:rPr>
              <a:t>Změny výše základního kapitálu</a:t>
            </a:r>
            <a:endParaRPr b="0" lang="cs-CZ" sz="4000" spc="-1" strike="noStrike">
              <a:solidFill>
                <a:srgbClr val="000000"/>
              </a:solidFill>
              <a:latin typeface="Calibri"/>
            </a:endParaRPr>
          </a:p>
        </p:txBody>
      </p:sp>
      <p:sp>
        <p:nvSpPr>
          <p:cNvPr id="196" name="PlaceHolder 2"/>
          <p:cNvSpPr>
            <a:spLocks noGrp="1"/>
          </p:cNvSpPr>
          <p:nvPr>
            <p:ph/>
          </p:nvPr>
        </p:nvSpPr>
        <p:spPr>
          <a:xfrm>
            <a:off x="457200" y="1234440"/>
            <a:ext cx="8229240" cy="5623200"/>
          </a:xfrm>
          <a:prstGeom prst="rect">
            <a:avLst/>
          </a:prstGeom>
          <a:noFill/>
          <a:ln w="12600">
            <a:noFill/>
          </a:ln>
        </p:spPr>
        <p:txBody>
          <a:bodyPr lIns="45720" rIns="45720" anchor="t">
            <a:noAutofit/>
          </a:bodyPr>
          <a:p>
            <a:pPr lvl="2" marL="457200" indent="-457200">
              <a:lnSpc>
                <a:spcPct val="100000"/>
              </a:lnSpc>
              <a:spcBef>
                <a:spcPts val="499"/>
              </a:spcBef>
              <a:buClr>
                <a:srgbClr val="ff0000"/>
              </a:buClr>
              <a:buFont typeface="StarSymbol"/>
              <a:buAutoNum type="arabicPeriod" startAt="2"/>
            </a:pPr>
            <a:r>
              <a:rPr b="1" lang="cs-CZ" sz="2200" spc="-1" strike="noStrike">
                <a:solidFill>
                  <a:srgbClr val="ff0000"/>
                </a:solidFill>
                <a:latin typeface="Calibri"/>
                <a:ea typeface="Calibri"/>
              </a:rPr>
              <a:t>Snížení základního kapitálu </a:t>
            </a:r>
            <a:r>
              <a:rPr b="0" lang="cs-CZ" sz="2200" spc="-1" strike="noStrike">
                <a:solidFill>
                  <a:srgbClr val="000000"/>
                </a:solidFill>
                <a:latin typeface="Calibri"/>
                <a:ea typeface="Calibri"/>
              </a:rPr>
              <a:t>– kvůli ochraně věřitelů + z důvodu, že společnost nemůže nabýt vlastní podíl - </a:t>
            </a:r>
            <a:r>
              <a:rPr b="1" lang="cs-CZ" sz="2200" spc="-1" strike="noStrike">
                <a:solidFill>
                  <a:srgbClr val="000000"/>
                </a:solidFill>
                <a:latin typeface="Calibri"/>
                <a:ea typeface="Calibri"/>
              </a:rPr>
              <a:t>vklady snižují rovnoměrně</a:t>
            </a:r>
            <a:r>
              <a:rPr b="0" lang="cs-CZ" sz="2200" spc="-1" strike="noStrike">
                <a:solidFill>
                  <a:srgbClr val="000000"/>
                </a:solidFill>
                <a:latin typeface="Calibri"/>
                <a:ea typeface="Calibri"/>
              </a:rPr>
              <a:t>, pokud se společníci nedohodnou jinak (nelze, aby něčí podíl zanikl úplně bez uzavření dohody o ukončení účasti) - zápis je deklaratorní a nesmí nastat dříve, než je zvolený den účinnosti snížení - jednatelé zveřejní usnesení o snížení ZK do 15 dní, a to 2x s 30 denním odstupem - zároveň jednatelé vyzvou věřitele, aby přihlásili své pohledávky do 90 dní od posledního zveřejnění usnesení (není třeba, pokud snížení ZK k pokrytí ztráty) - společnost poskytne zajištění věřitelům, kteří se přihlásí nebo pohledávku uspokojí (není třeba, pokud se snížením nezhorší dobytnost – v nejasnostech rozhodne soud) –</a:t>
            </a:r>
            <a:endParaRPr b="0" lang="cs-CZ" sz="2200" spc="-1" strike="noStrike">
              <a:solidFill>
                <a:srgbClr val="000000"/>
              </a:solidFill>
              <a:latin typeface="Calibri"/>
            </a:endParaRPr>
          </a:p>
          <a:p>
            <a:pPr lvl="2" marL="343080" indent="-343080">
              <a:lnSpc>
                <a:spcPct val="100000"/>
              </a:lnSpc>
              <a:spcBef>
                <a:spcPts val="499"/>
              </a:spcBef>
              <a:buClr>
                <a:srgbClr val="000000"/>
              </a:buClr>
              <a:buFont typeface="Arial"/>
              <a:buChar char="•"/>
            </a:pPr>
            <a:r>
              <a:rPr b="1" lang="cs-CZ" sz="2200" spc="-1" strike="noStrike">
                <a:solidFill>
                  <a:srgbClr val="000000"/>
                </a:solidFill>
                <a:latin typeface="Calibri"/>
                <a:ea typeface="Calibri"/>
              </a:rPr>
              <a:t>soud snížení ZK zapíše, pokud</a:t>
            </a:r>
            <a:r>
              <a:rPr b="0" lang="cs-CZ" sz="2200" spc="-1" strike="noStrike">
                <a:solidFill>
                  <a:srgbClr val="000000"/>
                </a:solidFill>
                <a:latin typeface="Calibri"/>
                <a:ea typeface="Calibri"/>
              </a:rPr>
              <a:t>: </a:t>
            </a:r>
            <a:r>
              <a:rPr b="1" lang="cs-CZ" sz="2200" spc="-1" strike="noStrike">
                <a:solidFill>
                  <a:srgbClr val="000000"/>
                </a:solidFill>
                <a:latin typeface="Calibri"/>
                <a:ea typeface="Calibri"/>
              </a:rPr>
              <a:t>nepřihlásí se žádný věřitel, prohlášení spol. o neexistenci věřitele s právem na zajištění nebo úhradu, prokázáno zajištění nebo úhrada, existuje dohoda s věřiteli </a:t>
            </a:r>
            <a:endParaRPr b="0" lang="cs-CZ" sz="2200" spc="-1" strike="noStrike">
              <a:solidFill>
                <a:srgbClr val="000000"/>
              </a:solidFill>
              <a:latin typeface="Calibri"/>
            </a:endParaRPr>
          </a:p>
        </p:txBody>
      </p:sp>
      <p:sp>
        <p:nvSpPr>
          <p:cNvPr id="197" name="PlaceHolder 3"/>
          <p:cNvSpPr>
            <a:spLocks noGrp="1"/>
          </p:cNvSpPr>
          <p:nvPr>
            <p:ph type="sldNum" idx="31"/>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2D1A67CA-E400-41B5-9AD2-53B3166B4B3D}" type="slidenum">
              <a:rPr b="0" lang="cs-CZ" sz="1200" spc="-1" strike="noStrike">
                <a:solidFill>
                  <a:srgbClr val="888888"/>
                </a:solidFill>
                <a:latin typeface="Calibri"/>
                <a:ea typeface="Calibri"/>
              </a:rPr>
              <a:t>&lt;číslo&gt;</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 name="PlaceHolder 1"/>
          <p:cNvSpPr>
            <a:spLocks noGrp="1"/>
          </p:cNvSpPr>
          <p:nvPr>
            <p:ph/>
          </p:nvPr>
        </p:nvSpPr>
        <p:spPr>
          <a:xfrm>
            <a:off x="366840" y="1679040"/>
            <a:ext cx="8229240" cy="4525560"/>
          </a:xfrm>
          <a:prstGeom prst="rect">
            <a:avLst/>
          </a:prstGeom>
          <a:noFill/>
          <a:ln w="12600">
            <a:noFill/>
          </a:ln>
        </p:spPr>
        <p:txBody>
          <a:bodyPr lIns="45720" rIns="45720" anchor="t">
            <a:noAutofit/>
          </a:bodyPr>
          <a:p>
            <a:pPr indent="0" algn="ctr">
              <a:lnSpc>
                <a:spcPct val="100000"/>
              </a:lnSpc>
              <a:buNone/>
              <a:tabLst>
                <a:tab algn="l" pos="0"/>
              </a:tabLst>
            </a:pPr>
            <a:endParaRPr b="0" lang="cs-CZ" sz="6000" spc="-1" strike="noStrike">
              <a:solidFill>
                <a:srgbClr val="000000"/>
              </a:solidFill>
              <a:latin typeface="Calibri"/>
            </a:endParaRPr>
          </a:p>
          <a:p>
            <a:pPr indent="0" algn="ctr">
              <a:lnSpc>
                <a:spcPct val="100000"/>
              </a:lnSpc>
              <a:buNone/>
              <a:tabLst>
                <a:tab algn="l" pos="0"/>
              </a:tabLst>
            </a:pPr>
            <a:r>
              <a:rPr b="1" lang="cs-CZ" sz="6000" spc="-1" strike="noStrike">
                <a:solidFill>
                  <a:srgbClr val="d10202"/>
                </a:solidFill>
                <a:latin typeface="Calibri"/>
                <a:ea typeface="Calibri"/>
              </a:rPr>
              <a:t>Děkuji za pozornost!</a:t>
            </a:r>
            <a:endParaRPr b="0" lang="cs-CZ" sz="6000" spc="-1" strike="noStrike">
              <a:solidFill>
                <a:srgbClr val="000000"/>
              </a:solidFill>
              <a:latin typeface="Calibri"/>
            </a:endParaRPr>
          </a:p>
        </p:txBody>
      </p:sp>
      <p:sp>
        <p:nvSpPr>
          <p:cNvPr id="199" name="PlaceHolder 2"/>
          <p:cNvSpPr>
            <a:spLocks noGrp="1"/>
          </p:cNvSpPr>
          <p:nvPr>
            <p:ph type="sldNum" idx="32"/>
          </p:nvPr>
        </p:nvSpPr>
        <p:spPr>
          <a:xfrm>
            <a:off x="8428320" y="6414840"/>
            <a:ext cx="25812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B432ABD6-D289-4A99-8864-295D145A5202}" type="slidenum">
              <a:rPr b="0" lang="cs-CZ" sz="1200" spc="-1" strike="noStrike">
                <a:solidFill>
                  <a:srgbClr val="888888"/>
                </a:solidFill>
                <a:latin typeface="Calibri"/>
                <a:ea typeface="Calibri"/>
              </a:rPr>
              <a:t>&lt;číslo&gt;</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PlaceHolder 1"/>
          <p:cNvSpPr>
            <a:spLocks noGrp="1"/>
          </p:cNvSpPr>
          <p:nvPr>
            <p:ph type="title"/>
          </p:nvPr>
        </p:nvSpPr>
        <p:spPr>
          <a:xfrm>
            <a:off x="457200" y="274680"/>
            <a:ext cx="8229240" cy="1142640"/>
          </a:xfrm>
          <a:prstGeom prst="rect">
            <a:avLst/>
          </a:prstGeom>
          <a:noFill/>
          <a:ln w="12600">
            <a:noFill/>
          </a:ln>
        </p:spPr>
        <p:txBody>
          <a:bodyPr lIns="45720" rIns="45720" anchor="ctr">
            <a:noAutofit/>
          </a:bodyPr>
          <a:p>
            <a:pPr indent="0" algn="ctr">
              <a:lnSpc>
                <a:spcPct val="100000"/>
              </a:lnSpc>
              <a:buNone/>
              <a:tabLst>
                <a:tab algn="l" pos="0"/>
              </a:tabLst>
            </a:pPr>
            <a:r>
              <a:rPr b="0" lang="cs-CZ" sz="4400" spc="-1" strike="noStrike">
                <a:solidFill>
                  <a:srgbClr val="ff0000"/>
                </a:solidFill>
                <a:latin typeface="Calibri"/>
                <a:ea typeface="Calibri"/>
              </a:rPr>
              <a:t>Orgány s.r.o.</a:t>
            </a:r>
            <a:endParaRPr b="0" lang="cs-CZ" sz="4400" spc="-1" strike="noStrike">
              <a:solidFill>
                <a:srgbClr val="000000"/>
              </a:solidFill>
              <a:latin typeface="Calibri"/>
            </a:endParaRPr>
          </a:p>
        </p:txBody>
      </p:sp>
      <p:sp>
        <p:nvSpPr>
          <p:cNvPr id="123" name="PlaceHolder 2"/>
          <p:cNvSpPr>
            <a:spLocks noGrp="1"/>
          </p:cNvSpPr>
          <p:nvPr>
            <p:ph/>
          </p:nvPr>
        </p:nvSpPr>
        <p:spPr>
          <a:xfrm>
            <a:off x="457200" y="1600200"/>
            <a:ext cx="8229240" cy="4525560"/>
          </a:xfrm>
          <a:prstGeom prst="rect">
            <a:avLst/>
          </a:prstGeom>
          <a:noFill/>
          <a:ln w="12600">
            <a:noFill/>
          </a:ln>
        </p:spPr>
        <p:txBody>
          <a:bodyPr lIns="45720" rIns="45720" anchor="t">
            <a:noAutofit/>
          </a:bodyPr>
          <a:p>
            <a:pPr marL="343080" indent="-343080">
              <a:lnSpc>
                <a:spcPct val="90000"/>
              </a:lnSpc>
              <a:spcBef>
                <a:spcPts val="700"/>
              </a:spcBef>
              <a:buClr>
                <a:srgbClr val="000000"/>
              </a:buClr>
              <a:buFont typeface="Arial"/>
              <a:buChar char="•"/>
            </a:pPr>
            <a:r>
              <a:rPr b="0" lang="cs-CZ" sz="3200" spc="-1" strike="noStrike">
                <a:solidFill>
                  <a:srgbClr val="000000"/>
                </a:solidFill>
                <a:latin typeface="Calibri"/>
                <a:ea typeface="Calibri"/>
              </a:rPr>
              <a:t>Nejvyšším orgánem společnosti je valná hromada. </a:t>
            </a:r>
            <a:endParaRPr b="0" lang="cs-CZ" sz="3200" spc="-1" strike="noStrike">
              <a:solidFill>
                <a:srgbClr val="000000"/>
              </a:solidFill>
              <a:latin typeface="Calibri"/>
            </a:endParaRPr>
          </a:p>
          <a:p>
            <a:pPr marL="343080" indent="-343080">
              <a:lnSpc>
                <a:spcPct val="90000"/>
              </a:lnSpc>
              <a:spcBef>
                <a:spcPts val="700"/>
              </a:spcBef>
              <a:buClr>
                <a:srgbClr val="000000"/>
              </a:buClr>
              <a:buFont typeface="Arial"/>
              <a:buChar char="•"/>
            </a:pPr>
            <a:r>
              <a:rPr b="0" lang="cs-CZ" sz="3200" spc="-1" strike="noStrike">
                <a:solidFill>
                  <a:srgbClr val="000000"/>
                </a:solidFill>
                <a:latin typeface="Calibri"/>
                <a:ea typeface="Calibri"/>
              </a:rPr>
              <a:t>Statutárním orgánem je jeden či více jednatelů, počet jednatelů musí být stanoven ve smlouvě. Více jednatelů tvoří kolektivní orgán tehdy, pokud to stanoví smlouva. Pokud smlouva tuto otázku neupravuje, je každý jednatel samostatným orgánem.</a:t>
            </a:r>
            <a:endParaRPr b="0" lang="cs-CZ" sz="3200" spc="-1" strike="noStrike">
              <a:solidFill>
                <a:srgbClr val="000000"/>
              </a:solidFill>
              <a:latin typeface="Calibri"/>
            </a:endParaRPr>
          </a:p>
          <a:p>
            <a:pPr marL="343080" indent="-343080">
              <a:lnSpc>
                <a:spcPct val="90000"/>
              </a:lnSpc>
              <a:spcBef>
                <a:spcPts val="700"/>
              </a:spcBef>
              <a:buClr>
                <a:srgbClr val="000000"/>
              </a:buClr>
              <a:buFont typeface="Arial"/>
              <a:buChar char="•"/>
            </a:pPr>
            <a:r>
              <a:rPr b="0" lang="cs-CZ" sz="3200" spc="-1" strike="noStrike">
                <a:solidFill>
                  <a:srgbClr val="000000"/>
                </a:solidFill>
                <a:latin typeface="Calibri"/>
                <a:ea typeface="Calibri"/>
              </a:rPr>
              <a:t>Dozorčí rada – fakultativní orgán</a:t>
            </a:r>
            <a:endParaRPr b="0" lang="cs-CZ" sz="3200" spc="-1" strike="noStrike">
              <a:solidFill>
                <a:srgbClr val="000000"/>
              </a:solidFill>
              <a:latin typeface="Calibri"/>
            </a:endParaRPr>
          </a:p>
        </p:txBody>
      </p:sp>
      <p:sp>
        <p:nvSpPr>
          <p:cNvPr id="124" name="PlaceHolder 3"/>
          <p:cNvSpPr>
            <a:spLocks noGrp="1"/>
          </p:cNvSpPr>
          <p:nvPr>
            <p:ph type="sldNum" idx="6"/>
          </p:nvPr>
        </p:nvSpPr>
        <p:spPr>
          <a:xfrm>
            <a:off x="8505360" y="6414840"/>
            <a:ext cx="18108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EE47690B-D299-4587-9CC9-D307F3B804E8}" type="slidenum">
              <a:rPr b="0" lang="cs-CZ" sz="1200" spc="-1" strike="noStrike">
                <a:solidFill>
                  <a:srgbClr val="888888"/>
                </a:solidFill>
                <a:latin typeface="Calibri"/>
                <a:ea typeface="Calibri"/>
              </a:rPr>
              <a:t>&lt;číslo&gt;</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PlaceHolder 1"/>
          <p:cNvSpPr>
            <a:spLocks noGrp="1"/>
          </p:cNvSpPr>
          <p:nvPr>
            <p:ph type="title"/>
          </p:nvPr>
        </p:nvSpPr>
        <p:spPr>
          <a:xfrm>
            <a:off x="457200" y="0"/>
            <a:ext cx="8229240" cy="723960"/>
          </a:xfrm>
          <a:prstGeom prst="rect">
            <a:avLst/>
          </a:prstGeom>
          <a:noFill/>
          <a:ln w="12600">
            <a:noFill/>
          </a:ln>
        </p:spPr>
        <p:txBody>
          <a:bodyPr lIns="45720" rIns="45720" anchor="ctr">
            <a:noAutofit/>
          </a:bodyPr>
          <a:p>
            <a:pPr indent="0" algn="ctr">
              <a:lnSpc>
                <a:spcPct val="100000"/>
              </a:lnSpc>
              <a:buNone/>
              <a:tabLst>
                <a:tab algn="l" pos="0"/>
              </a:tabLst>
            </a:pPr>
            <a:r>
              <a:rPr b="1" lang="cs-CZ" sz="4000" spc="-1" strike="noStrike">
                <a:solidFill>
                  <a:srgbClr val="ff0000"/>
                </a:solidFill>
                <a:latin typeface="Calibri"/>
                <a:ea typeface="Calibri"/>
              </a:rPr>
              <a:t>s.r.o.– orgány</a:t>
            </a:r>
            <a:endParaRPr b="0" lang="cs-CZ" sz="4000" spc="-1" strike="noStrike">
              <a:solidFill>
                <a:srgbClr val="000000"/>
              </a:solidFill>
              <a:latin typeface="Calibri"/>
            </a:endParaRPr>
          </a:p>
        </p:txBody>
      </p:sp>
      <p:sp>
        <p:nvSpPr>
          <p:cNvPr id="126" name="PlaceHolder 2"/>
          <p:cNvSpPr>
            <a:spLocks noGrp="1"/>
          </p:cNvSpPr>
          <p:nvPr>
            <p:ph/>
          </p:nvPr>
        </p:nvSpPr>
        <p:spPr>
          <a:xfrm>
            <a:off x="457200" y="811080"/>
            <a:ext cx="8229240" cy="5734080"/>
          </a:xfrm>
          <a:prstGeom prst="rect">
            <a:avLst/>
          </a:prstGeom>
          <a:noFill/>
          <a:ln w="12600">
            <a:noFill/>
          </a:ln>
        </p:spPr>
        <p:txBody>
          <a:bodyPr lIns="45720" rIns="45720" anchor="t">
            <a:noAutofit/>
          </a:bodyPr>
          <a:p>
            <a:pPr lvl="2" marL="514440" indent="-514440">
              <a:lnSpc>
                <a:spcPct val="90000"/>
              </a:lnSpc>
              <a:spcBef>
                <a:spcPts val="601"/>
              </a:spcBef>
              <a:buClr>
                <a:srgbClr val="ff0000"/>
              </a:buClr>
              <a:buFont typeface="StarSymbol"/>
              <a:buAutoNum type="arabicPeriod"/>
            </a:pPr>
            <a:r>
              <a:rPr b="1" lang="cs-CZ" sz="2700" spc="-1" strike="noStrike">
                <a:solidFill>
                  <a:srgbClr val="ff0000"/>
                </a:solidFill>
                <a:latin typeface="Calibri"/>
                <a:ea typeface="Calibri"/>
              </a:rPr>
              <a:t>valná hromada </a:t>
            </a:r>
            <a:endParaRPr b="0" lang="cs-CZ" sz="2700" spc="-1" strike="noStrike">
              <a:solidFill>
                <a:srgbClr val="000000"/>
              </a:solidFill>
              <a:latin typeface="Calibri"/>
            </a:endParaRPr>
          </a:p>
          <a:p>
            <a:pPr lvl="2" marL="343080" indent="-343080">
              <a:lnSpc>
                <a:spcPct val="90000"/>
              </a:lnSpc>
              <a:spcBef>
                <a:spcPts val="601"/>
              </a:spcBef>
              <a:buClr>
                <a:srgbClr val="ff0000"/>
              </a:buClr>
              <a:buFont typeface="StarSymbol"/>
              <a:buChar char="-"/>
            </a:pPr>
            <a:r>
              <a:rPr b="1" lang="cs-CZ" sz="2500" spc="-1" strike="noStrike">
                <a:solidFill>
                  <a:srgbClr val="ff0000"/>
                </a:solidFill>
                <a:latin typeface="Calibri"/>
                <a:ea typeface="Calibri"/>
              </a:rPr>
              <a:t>nejvyšší orgán společnosti </a:t>
            </a:r>
            <a:endParaRPr b="0" lang="cs-CZ" sz="2500" spc="-1" strike="noStrike">
              <a:solidFill>
                <a:srgbClr val="000000"/>
              </a:solidFill>
              <a:latin typeface="Calibri"/>
            </a:endParaRPr>
          </a:p>
          <a:p>
            <a:pPr lvl="2" marL="343080" indent="-343080">
              <a:lnSpc>
                <a:spcPct val="90000"/>
              </a:lnSpc>
              <a:spcBef>
                <a:spcPts val="601"/>
              </a:spcBef>
              <a:buClr>
                <a:srgbClr val="ff0000"/>
              </a:buClr>
              <a:buFont typeface="StarSymbol"/>
              <a:buChar char="-"/>
            </a:pPr>
            <a:r>
              <a:rPr b="1" lang="cs-CZ" sz="2500" spc="-1" strike="noStrike">
                <a:solidFill>
                  <a:srgbClr val="ff0000"/>
                </a:solidFill>
                <a:latin typeface="Calibri"/>
                <a:ea typeface="Calibri"/>
              </a:rPr>
              <a:t>tvoří ji všichni společníci</a:t>
            </a:r>
            <a:r>
              <a:rPr b="0" lang="cs-CZ" sz="2500" spc="-1" strike="noStrike">
                <a:solidFill>
                  <a:srgbClr val="000000"/>
                </a:solidFill>
                <a:latin typeface="Calibri"/>
                <a:ea typeface="Calibri"/>
              </a:rPr>
              <a:t> </a:t>
            </a:r>
            <a:endParaRPr b="0" lang="cs-CZ" sz="2500" spc="-1" strike="noStrike">
              <a:solidFill>
                <a:srgbClr val="000000"/>
              </a:solidFill>
              <a:latin typeface="Calibri"/>
            </a:endParaRPr>
          </a:p>
          <a:p>
            <a:pPr lvl="2" marL="343080" indent="-343080">
              <a:lnSpc>
                <a:spcPct val="90000"/>
              </a:lnSpc>
              <a:spcBef>
                <a:spcPts val="601"/>
              </a:spcBef>
              <a:buClr>
                <a:srgbClr val="000000"/>
              </a:buClr>
              <a:buFont typeface="StarSymbol"/>
              <a:buChar char="-"/>
            </a:pPr>
            <a:r>
              <a:rPr b="0" lang="cs-CZ" sz="2500" spc="-1" strike="noStrike">
                <a:solidFill>
                  <a:srgbClr val="000000"/>
                </a:solidFill>
                <a:latin typeface="Calibri"/>
                <a:ea typeface="Calibri"/>
              </a:rPr>
              <a:t>obecně VH usnášeníschopná při účasti společníků s alespoň polovinou hlasů</a:t>
            </a:r>
            <a:r>
              <a:rPr b="0" lang="cs-CZ" sz="2500" spc="-1" strike="noStrike">
                <a:solidFill>
                  <a:srgbClr val="ff0000"/>
                </a:solidFill>
                <a:latin typeface="Calibri"/>
                <a:ea typeface="Calibri"/>
              </a:rPr>
              <a:t> </a:t>
            </a:r>
            <a:endParaRPr b="0" lang="cs-CZ" sz="2500" spc="-1" strike="noStrike">
              <a:solidFill>
                <a:srgbClr val="000000"/>
              </a:solidFill>
              <a:latin typeface="Calibri"/>
            </a:endParaRPr>
          </a:p>
          <a:p>
            <a:pPr lvl="2" marL="343080" indent="-343080">
              <a:lnSpc>
                <a:spcPct val="90000"/>
              </a:lnSpc>
              <a:spcBef>
                <a:spcPts val="601"/>
              </a:spcBef>
              <a:buClr>
                <a:srgbClr val="000000"/>
              </a:buClr>
              <a:buFont typeface="StarSymbol"/>
              <a:buChar char="-"/>
            </a:pPr>
            <a:r>
              <a:rPr b="0" lang="cs-CZ" sz="2500" spc="-1" strike="noStrike">
                <a:solidFill>
                  <a:srgbClr val="000000"/>
                </a:solidFill>
                <a:latin typeface="Calibri"/>
                <a:ea typeface="Calibri"/>
              </a:rPr>
              <a:t>rozhoduje prostou většinou (…), pokud zákon či SS nevyžaduje vyšší kvorum (zákon např. 2/3 při změně SS o zrušení společnosti) </a:t>
            </a:r>
            <a:endParaRPr b="0" lang="cs-CZ" sz="2500" spc="-1" strike="noStrike">
              <a:solidFill>
                <a:srgbClr val="000000"/>
              </a:solidFill>
              <a:latin typeface="Calibri"/>
            </a:endParaRPr>
          </a:p>
          <a:p>
            <a:pPr lvl="2" marL="343080" indent="-343080">
              <a:lnSpc>
                <a:spcPct val="90000"/>
              </a:lnSpc>
              <a:spcBef>
                <a:spcPts val="601"/>
              </a:spcBef>
              <a:buClr>
                <a:srgbClr val="000000"/>
              </a:buClr>
              <a:buFont typeface="StarSymbol"/>
              <a:buChar char="-"/>
            </a:pPr>
            <a:r>
              <a:rPr b="0" lang="cs-CZ" sz="2500" spc="-1" strike="noStrike">
                <a:solidFill>
                  <a:srgbClr val="000000"/>
                </a:solidFill>
                <a:latin typeface="Calibri"/>
                <a:ea typeface="Calibri"/>
              </a:rPr>
              <a:t>x společník nemůže vykonávat hlasovací právo (tzv. sistace hlasovacích práv), pokud se rozhoduje o jeho nepeněžitém vkladu, prominutí jeho povinností, jeho vyloučení, je v prodlení s úhradou vkladu nebo příplatku </a:t>
            </a:r>
            <a:endParaRPr b="0" lang="cs-CZ" sz="2500" spc="-1" strike="noStrike">
              <a:solidFill>
                <a:srgbClr val="000000"/>
              </a:solidFill>
              <a:latin typeface="Calibri"/>
            </a:endParaRPr>
          </a:p>
        </p:txBody>
      </p:sp>
      <p:sp>
        <p:nvSpPr>
          <p:cNvPr id="127" name="PlaceHolder 3"/>
          <p:cNvSpPr>
            <a:spLocks noGrp="1"/>
          </p:cNvSpPr>
          <p:nvPr>
            <p:ph type="sldNum" idx="7"/>
          </p:nvPr>
        </p:nvSpPr>
        <p:spPr>
          <a:xfrm>
            <a:off x="8505360" y="6414840"/>
            <a:ext cx="18108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2ACB09F7-5F0A-4BA0-ABD3-C838B5933879}" type="slidenum">
              <a:rPr b="0" lang="cs-CZ" sz="1200" spc="-1" strike="noStrike">
                <a:solidFill>
                  <a:srgbClr val="888888"/>
                </a:solidFill>
                <a:latin typeface="Calibri"/>
                <a:ea typeface="Calibri"/>
              </a:rPr>
              <a:t>&lt;číslo&gt;</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 name="PlaceHolder 1"/>
          <p:cNvSpPr>
            <a:spLocks noGrp="1"/>
          </p:cNvSpPr>
          <p:nvPr>
            <p:ph type="title"/>
          </p:nvPr>
        </p:nvSpPr>
        <p:spPr>
          <a:xfrm>
            <a:off x="457200" y="0"/>
            <a:ext cx="8229240" cy="723960"/>
          </a:xfrm>
          <a:prstGeom prst="rect">
            <a:avLst/>
          </a:prstGeom>
          <a:noFill/>
          <a:ln w="12600">
            <a:noFill/>
          </a:ln>
        </p:spPr>
        <p:txBody>
          <a:bodyPr lIns="45720" rIns="45720" anchor="ctr">
            <a:noAutofit/>
          </a:bodyPr>
          <a:p>
            <a:pPr indent="0" algn="ctr">
              <a:lnSpc>
                <a:spcPct val="100000"/>
              </a:lnSpc>
              <a:buNone/>
              <a:tabLst>
                <a:tab algn="l" pos="0"/>
              </a:tabLst>
            </a:pPr>
            <a:r>
              <a:rPr b="1" lang="cs-CZ" sz="4000" spc="-1" strike="noStrike">
                <a:solidFill>
                  <a:srgbClr val="ff0000"/>
                </a:solidFill>
                <a:latin typeface="Calibri"/>
                <a:ea typeface="Calibri"/>
              </a:rPr>
              <a:t>s.r.o.– orgány</a:t>
            </a:r>
            <a:endParaRPr b="0" lang="cs-CZ" sz="4000" spc="-1" strike="noStrike">
              <a:solidFill>
                <a:srgbClr val="000000"/>
              </a:solidFill>
              <a:latin typeface="Calibri"/>
            </a:endParaRPr>
          </a:p>
        </p:txBody>
      </p:sp>
      <p:sp>
        <p:nvSpPr>
          <p:cNvPr id="129" name="PlaceHolder 2"/>
          <p:cNvSpPr>
            <a:spLocks noGrp="1"/>
          </p:cNvSpPr>
          <p:nvPr>
            <p:ph/>
          </p:nvPr>
        </p:nvSpPr>
        <p:spPr>
          <a:xfrm>
            <a:off x="457200" y="914400"/>
            <a:ext cx="8229240" cy="6194880"/>
          </a:xfrm>
          <a:prstGeom prst="rect">
            <a:avLst/>
          </a:prstGeom>
          <a:noFill/>
          <a:ln w="12600">
            <a:noFill/>
          </a:ln>
        </p:spPr>
        <p:txBody>
          <a:bodyPr lIns="45720" rIns="45720" anchor="t">
            <a:normAutofit fontScale="96000"/>
          </a:bodyPr>
          <a:p>
            <a:pPr lvl="2" marL="493560" indent="-493560">
              <a:lnSpc>
                <a:spcPct val="90000"/>
              </a:lnSpc>
              <a:spcBef>
                <a:spcPts val="700"/>
              </a:spcBef>
              <a:buClr>
                <a:srgbClr val="ff0000"/>
              </a:buClr>
              <a:buFont typeface="StarSymbol"/>
              <a:buAutoNum type="arabicPeriod"/>
            </a:pPr>
            <a:r>
              <a:rPr b="1" lang="cs-CZ" sz="3000" spc="-1" strike="noStrike">
                <a:solidFill>
                  <a:srgbClr val="ff0000"/>
                </a:solidFill>
                <a:latin typeface="Calibri"/>
                <a:ea typeface="Calibri"/>
              </a:rPr>
              <a:t>valná hromada </a:t>
            </a:r>
            <a:endParaRPr b="0" lang="cs-CZ" sz="3000" spc="-1" strike="noStrike">
              <a:solidFill>
                <a:srgbClr val="000000"/>
              </a:solidFill>
              <a:latin typeface="Calibri"/>
            </a:endParaRPr>
          </a:p>
          <a:p>
            <a:pPr lvl="2" marL="329040" indent="-329040">
              <a:lnSpc>
                <a:spcPct val="90000"/>
              </a:lnSpc>
              <a:spcBef>
                <a:spcPts val="499"/>
              </a:spcBef>
              <a:buClr>
                <a:srgbClr val="ff0000"/>
              </a:buClr>
              <a:buFont typeface="StarSymbol"/>
              <a:buChar char="-"/>
            </a:pPr>
            <a:r>
              <a:rPr b="1" lang="cs-CZ" sz="2400" spc="-1" strike="noStrike">
                <a:solidFill>
                  <a:srgbClr val="ff0000"/>
                </a:solidFill>
                <a:latin typeface="Calibri"/>
                <a:ea typeface="Calibri"/>
              </a:rPr>
              <a:t>svolání :</a:t>
            </a:r>
            <a:endParaRPr b="0" lang="cs-CZ" sz="2400" spc="-1" strike="noStrike">
              <a:solidFill>
                <a:srgbClr val="000000"/>
              </a:solidFill>
              <a:latin typeface="Calibri"/>
            </a:endParaRPr>
          </a:p>
          <a:p>
            <a:pPr lvl="2" marL="329040" indent="-329040">
              <a:lnSpc>
                <a:spcPct val="90000"/>
              </a:lnSpc>
              <a:spcBef>
                <a:spcPts val="499"/>
              </a:spcBef>
              <a:buClr>
                <a:srgbClr val="000000"/>
              </a:buClr>
              <a:buFont typeface="StarSymbol"/>
              <a:buChar char="-"/>
            </a:pPr>
            <a:r>
              <a:rPr b="1" lang="cs-CZ" sz="2400" spc="-1" strike="noStrike">
                <a:solidFill>
                  <a:srgbClr val="000000"/>
                </a:solidFill>
                <a:latin typeface="Calibri"/>
                <a:ea typeface="Calibri"/>
              </a:rPr>
              <a:t> </a:t>
            </a:r>
            <a:r>
              <a:rPr b="1" lang="cs-CZ" sz="2400" spc="-1" strike="noStrike">
                <a:solidFill>
                  <a:srgbClr val="000000"/>
                </a:solidFill>
                <a:latin typeface="Calibri"/>
                <a:ea typeface="Calibri"/>
              </a:rPr>
              <a:t>Valnou hromadu musí svolat jednatelé v termínech dle smlouvy, nejméně však jednou za rok – do 6 měsíců od skončení účetního období. Zákon pamatuje i na situace, kdy jsou jednatelé povinni svolat valnou hromadu – např. hrozí-li společnosti úpadek podle jiného zákona. Jednatelé jsou také povinni svolat valnou hromadu, pokud je o to požádá kvalifikovaný společník.</a:t>
            </a:r>
            <a:endParaRPr b="0" lang="cs-CZ" sz="2400" spc="-1" strike="noStrike">
              <a:solidFill>
                <a:srgbClr val="000000"/>
              </a:solidFill>
              <a:latin typeface="Calibri"/>
            </a:endParaRPr>
          </a:p>
          <a:p>
            <a:pPr lvl="2" marL="329040" indent="-329040">
              <a:lnSpc>
                <a:spcPct val="90000"/>
              </a:lnSpc>
              <a:spcBef>
                <a:spcPts val="499"/>
              </a:spcBef>
              <a:buClr>
                <a:srgbClr val="000000"/>
              </a:buClr>
              <a:buFont typeface="StarSymbol"/>
              <a:buChar char="-"/>
            </a:pPr>
            <a:r>
              <a:rPr b="1" i="1" lang="cs-CZ" sz="2400" spc="-1" strike="noStrike">
                <a:solidFill>
                  <a:srgbClr val="000000"/>
                </a:solidFill>
                <a:latin typeface="Calibri"/>
                <a:ea typeface="Calibri"/>
              </a:rPr>
              <a:t>Kvalifikovaným společníkem je společník nebo společníci, jejichž vklady dosahují alespoň 10 % základního kapitálu nebo 10 % podíl na hlasovacích právech.</a:t>
            </a:r>
            <a:endParaRPr b="0" lang="cs-CZ" sz="2400" spc="-1" strike="noStrike">
              <a:solidFill>
                <a:srgbClr val="000000"/>
              </a:solidFill>
              <a:latin typeface="Calibri"/>
            </a:endParaRPr>
          </a:p>
          <a:p>
            <a:pPr lvl="2" marL="329040" indent="-329040">
              <a:lnSpc>
                <a:spcPct val="90000"/>
              </a:lnSpc>
              <a:spcBef>
                <a:spcPts val="499"/>
              </a:spcBef>
              <a:buClr>
                <a:srgbClr val="000000"/>
              </a:buClr>
              <a:buFont typeface="StarSymbol"/>
              <a:buChar char="-"/>
            </a:pPr>
            <a:r>
              <a:rPr b="1" i="1" lang="cs-CZ" sz="2400" spc="-1" strike="noStrike">
                <a:solidFill>
                  <a:srgbClr val="000000"/>
                </a:solidFill>
                <a:latin typeface="Calibri"/>
                <a:ea typeface="Calibri"/>
              </a:rPr>
              <a:t>Valnou hromadu může svolat i dozorčí rada, </a:t>
            </a:r>
            <a:r>
              <a:rPr b="1" lang="cs-CZ" sz="2400" spc="-1" strike="noStrike">
                <a:solidFill>
                  <a:srgbClr val="000000"/>
                </a:solidFill>
                <a:latin typeface="Calibri"/>
                <a:ea typeface="Calibri"/>
              </a:rPr>
              <a:t>pokud je ve společnosti zřízena. Valnou hromadu může svolat i kvalifikovaný společník, pokud jednatel nevyhoví jeho žádosti o svolání v zákonem stanovené době. Každý společník pak může svolat valnou hromadu tehdy, pokud společnost nemá žádného jednatele nebo jednatel dlouhodobě neplní své povinnosti.</a:t>
            </a:r>
            <a:endParaRPr b="0" lang="cs-CZ" sz="2400" spc="-1" strike="noStrike">
              <a:solidFill>
                <a:srgbClr val="000000"/>
              </a:solidFill>
              <a:latin typeface="Calibri"/>
            </a:endParaRPr>
          </a:p>
        </p:txBody>
      </p:sp>
      <p:sp>
        <p:nvSpPr>
          <p:cNvPr id="130" name="PlaceHolder 3"/>
          <p:cNvSpPr>
            <a:spLocks noGrp="1"/>
          </p:cNvSpPr>
          <p:nvPr>
            <p:ph type="sldNum" idx="8"/>
          </p:nvPr>
        </p:nvSpPr>
        <p:spPr>
          <a:xfrm>
            <a:off x="8505360" y="6414840"/>
            <a:ext cx="18108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7337113E-C9A2-4E97-A4CD-E79FE5FE0AF4}" type="slidenum">
              <a:rPr b="0" lang="cs-CZ" sz="1200" spc="-1" strike="noStrike">
                <a:solidFill>
                  <a:srgbClr val="888888"/>
                </a:solidFill>
                <a:latin typeface="Calibri"/>
                <a:ea typeface="Calibri"/>
              </a:rPr>
              <a:t>5</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457200" y="274680"/>
            <a:ext cx="8229240" cy="1142640"/>
          </a:xfrm>
          <a:prstGeom prst="rect">
            <a:avLst/>
          </a:prstGeom>
          <a:noFill/>
          <a:ln w="12600">
            <a:noFill/>
          </a:ln>
        </p:spPr>
        <p:txBody>
          <a:bodyPr lIns="45720" rIns="45720" anchor="ctr">
            <a:noAutofit/>
          </a:bodyPr>
          <a:p>
            <a:pPr indent="0" algn="ctr">
              <a:lnSpc>
                <a:spcPct val="100000"/>
              </a:lnSpc>
              <a:buNone/>
              <a:tabLst>
                <a:tab algn="l" pos="0"/>
              </a:tabLst>
            </a:pPr>
            <a:r>
              <a:rPr b="0" lang="cs-CZ" sz="4400" spc="-1" strike="noStrike">
                <a:solidFill>
                  <a:srgbClr val="ff0000"/>
                </a:solidFill>
                <a:latin typeface="Calibri"/>
                <a:ea typeface="Calibri"/>
              </a:rPr>
              <a:t>Svolání valné hromady</a:t>
            </a:r>
            <a:endParaRPr b="0" lang="cs-CZ" sz="4400" spc="-1" strike="noStrike">
              <a:solidFill>
                <a:srgbClr val="000000"/>
              </a:solidFill>
              <a:latin typeface="Calibri"/>
            </a:endParaRPr>
          </a:p>
        </p:txBody>
      </p:sp>
      <p:sp>
        <p:nvSpPr>
          <p:cNvPr id="132" name="PlaceHolder 2"/>
          <p:cNvSpPr>
            <a:spLocks noGrp="1"/>
          </p:cNvSpPr>
          <p:nvPr>
            <p:ph/>
          </p:nvPr>
        </p:nvSpPr>
        <p:spPr>
          <a:xfrm>
            <a:off x="651240" y="1517040"/>
            <a:ext cx="8229240" cy="4525560"/>
          </a:xfrm>
          <a:prstGeom prst="rect">
            <a:avLst/>
          </a:prstGeom>
          <a:noFill/>
          <a:ln w="12600">
            <a:noFill/>
          </a:ln>
        </p:spPr>
        <p:txBody>
          <a:bodyPr lIns="45720" rIns="45720" anchor="t">
            <a:noAutofit/>
          </a:bodyPr>
          <a:p>
            <a:pPr indent="0">
              <a:lnSpc>
                <a:spcPct val="80000"/>
              </a:lnSpc>
              <a:spcBef>
                <a:spcPts val="601"/>
              </a:spcBef>
              <a:buNone/>
              <a:tabLst>
                <a:tab algn="l" pos="0"/>
              </a:tabLst>
            </a:pPr>
            <a:endParaRPr b="0" lang="cs-CZ" sz="2180" spc="-1" strike="noStrike">
              <a:solidFill>
                <a:srgbClr val="000000"/>
              </a:solidFill>
              <a:latin typeface="Calibri"/>
            </a:endParaRPr>
          </a:p>
          <a:p>
            <a:pPr marL="339480" indent="-339480">
              <a:lnSpc>
                <a:spcPct val="80000"/>
              </a:lnSpc>
              <a:spcBef>
                <a:spcPts val="601"/>
              </a:spcBef>
              <a:buClr>
                <a:srgbClr val="000000"/>
              </a:buClr>
              <a:buFont typeface="Arial"/>
              <a:buChar char="•"/>
              <a:tabLst>
                <a:tab algn="l" pos="0"/>
              </a:tabLst>
            </a:pPr>
            <a:r>
              <a:rPr b="0" lang="cs-CZ" sz="2180" spc="-1" strike="noStrike">
                <a:solidFill>
                  <a:srgbClr val="000000"/>
                </a:solidFill>
                <a:latin typeface="Calibri"/>
                <a:ea typeface="Calibri"/>
              </a:rPr>
              <a:t>Svolavatel svolá valnou hromadu ve lhůtě a způsobem podle smlouvy, jinak písemnou pozvánkou 15 dnů předem. V pozvánce je vymezeno místo, datum a čas zahájení valné hromady a také pořad jejího jednání. Program má být doplněn návrhem usnesení, případně doložený podkladovými listinami. Záležitosti neuvedené v pozvánce lze projednat jen tehdy, jsou-li přítomni a souhlasí-li s jejich projednáním všichni společníci. Doba a místo jednání valné hromady nesmí nepřiměřeně omezovat právo společníka účastnit se valné hromady.</a:t>
            </a:r>
            <a:endParaRPr b="0" lang="cs-CZ" sz="2180" spc="-1" strike="noStrike">
              <a:solidFill>
                <a:srgbClr val="000000"/>
              </a:solidFill>
              <a:latin typeface="Calibri"/>
            </a:endParaRPr>
          </a:p>
        </p:txBody>
      </p:sp>
      <p:sp>
        <p:nvSpPr>
          <p:cNvPr id="133" name="PlaceHolder 3"/>
          <p:cNvSpPr>
            <a:spLocks noGrp="1"/>
          </p:cNvSpPr>
          <p:nvPr>
            <p:ph type="sldNum" idx="9"/>
          </p:nvPr>
        </p:nvSpPr>
        <p:spPr>
          <a:xfrm>
            <a:off x="8505360" y="6414840"/>
            <a:ext cx="18108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41CA60AB-472E-4F01-894B-4A8884360E82}" type="slidenum">
              <a:rPr b="0" lang="cs-CZ" sz="1200" spc="-1" strike="noStrike">
                <a:solidFill>
                  <a:srgbClr val="888888"/>
                </a:solidFill>
                <a:latin typeface="Calibri"/>
                <a:ea typeface="Calibri"/>
              </a:rPr>
              <a:t>5</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 name="PlaceHolder 1"/>
          <p:cNvSpPr>
            <a:spLocks noGrp="1"/>
          </p:cNvSpPr>
          <p:nvPr>
            <p:ph type="title"/>
          </p:nvPr>
        </p:nvSpPr>
        <p:spPr>
          <a:xfrm>
            <a:off x="457200" y="274680"/>
            <a:ext cx="8229240" cy="1142640"/>
          </a:xfrm>
          <a:prstGeom prst="rect">
            <a:avLst/>
          </a:prstGeom>
          <a:noFill/>
          <a:ln w="12600">
            <a:noFill/>
          </a:ln>
        </p:spPr>
        <p:txBody>
          <a:bodyPr lIns="45720" rIns="45720" anchor="ctr">
            <a:normAutofit fontScale="91000"/>
          </a:bodyPr>
          <a:p>
            <a:pPr indent="0" algn="ctr">
              <a:lnSpc>
                <a:spcPct val="100000"/>
              </a:lnSpc>
              <a:buNone/>
              <a:tabLst>
                <a:tab algn="l" pos="0"/>
              </a:tabLst>
            </a:pPr>
            <a:r>
              <a:rPr b="0" lang="cs-CZ" sz="3780" spc="-1" strike="noStrike">
                <a:solidFill>
                  <a:srgbClr val="ff0000"/>
                </a:solidFill>
                <a:latin typeface="Calibri"/>
                <a:ea typeface="Calibri"/>
              </a:rPr>
              <a:t>Usnášení schopnost a rozhodování valné hromady</a:t>
            </a:r>
            <a:endParaRPr b="0" lang="cs-CZ" sz="3780" spc="-1" strike="noStrike">
              <a:solidFill>
                <a:srgbClr val="000000"/>
              </a:solidFill>
              <a:latin typeface="Calibri"/>
            </a:endParaRPr>
          </a:p>
        </p:txBody>
      </p:sp>
      <p:sp>
        <p:nvSpPr>
          <p:cNvPr id="135" name="PlaceHolder 2"/>
          <p:cNvSpPr>
            <a:spLocks noGrp="1"/>
          </p:cNvSpPr>
          <p:nvPr>
            <p:ph/>
          </p:nvPr>
        </p:nvSpPr>
        <p:spPr>
          <a:xfrm>
            <a:off x="457200" y="1600200"/>
            <a:ext cx="8229240" cy="4525560"/>
          </a:xfrm>
          <a:prstGeom prst="rect">
            <a:avLst/>
          </a:prstGeom>
          <a:noFill/>
          <a:ln w="12600">
            <a:noFill/>
          </a:ln>
        </p:spPr>
        <p:txBody>
          <a:bodyPr lIns="45720" rIns="45720" anchor="t">
            <a:noAutofit/>
          </a:bodyPr>
          <a:p>
            <a:pPr marL="343080" indent="-343080">
              <a:lnSpc>
                <a:spcPct val="80000"/>
              </a:lnSpc>
              <a:spcBef>
                <a:spcPts val="700"/>
              </a:spcBef>
              <a:buClr>
                <a:srgbClr val="000000"/>
              </a:buClr>
              <a:buFont typeface="Arial"/>
              <a:buChar char="•"/>
            </a:pPr>
            <a:r>
              <a:rPr b="0" lang="cs-CZ" sz="2400" spc="-1" strike="noStrike">
                <a:solidFill>
                  <a:srgbClr val="000000"/>
                </a:solidFill>
                <a:latin typeface="Calibri"/>
                <a:ea typeface="Calibri"/>
              </a:rPr>
              <a:t>Neurčí-li společenská smlouva jinak, je valná hromada schopná se usnášet, jsou-li přítomni společníci, kteří mají alespoň polovinu všech hlasů. Není-li počet hlasů stanoven ve smlouvě jinak, pak má společník 1 hlas na 1 Kč svého vkladu.</a:t>
            </a:r>
            <a:endParaRPr b="0" lang="cs-CZ" sz="2400" spc="-1" strike="noStrike">
              <a:solidFill>
                <a:srgbClr val="000000"/>
              </a:solidFill>
              <a:latin typeface="Calibri"/>
            </a:endParaRPr>
          </a:p>
          <a:p>
            <a:pPr marL="343080" indent="-343080">
              <a:lnSpc>
                <a:spcPct val="80000"/>
              </a:lnSpc>
              <a:spcBef>
                <a:spcPts val="700"/>
              </a:spcBef>
              <a:buClr>
                <a:srgbClr val="000000"/>
              </a:buClr>
              <a:buFont typeface="Arial"/>
              <a:buChar char="•"/>
            </a:pPr>
            <a:r>
              <a:rPr b="0" lang="cs-CZ" sz="2400" spc="-1" strike="noStrike">
                <a:solidFill>
                  <a:srgbClr val="000000"/>
                </a:solidFill>
                <a:latin typeface="Calibri"/>
                <a:ea typeface="Calibri"/>
              </a:rPr>
              <a:t>Společník se může účastnit valné hromady osobně nebo v zastoupení. Společenská smlouva může také povolit některé způsoby tzv. technické účasti – např. korespondenční hlasování, účast pomocí telekonference či videokonference apod. V takovém případě ovšem musí smlouva obsahovat také pravidla technické účasti. Společníci jsou chráněni tím, že omezení mohou směřovat pouze k ověření totožnosti a zjištění podílu a z něj vyplývajících hlasů</a:t>
            </a:r>
            <a:endParaRPr b="0" lang="cs-CZ" sz="2400" spc="-1" strike="noStrike">
              <a:solidFill>
                <a:srgbClr val="000000"/>
              </a:solidFill>
              <a:latin typeface="Calibri"/>
            </a:endParaRPr>
          </a:p>
        </p:txBody>
      </p:sp>
      <p:sp>
        <p:nvSpPr>
          <p:cNvPr id="136" name="PlaceHolder 3"/>
          <p:cNvSpPr>
            <a:spLocks noGrp="1"/>
          </p:cNvSpPr>
          <p:nvPr>
            <p:ph type="sldNum" idx="10"/>
          </p:nvPr>
        </p:nvSpPr>
        <p:spPr>
          <a:xfrm>
            <a:off x="8505360" y="6414840"/>
            <a:ext cx="18108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6F3C4152-8B57-48F2-9687-1F0668EFDF77}" type="slidenum">
              <a:rPr b="0" lang="cs-CZ" sz="1200" spc="-1" strike="noStrike">
                <a:solidFill>
                  <a:srgbClr val="888888"/>
                </a:solidFill>
                <a:latin typeface="Calibri"/>
                <a:ea typeface="Calibri"/>
              </a:rPr>
              <a:t>7</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PlaceHolder 1"/>
          <p:cNvSpPr>
            <a:spLocks noGrp="1"/>
          </p:cNvSpPr>
          <p:nvPr>
            <p:ph type="title"/>
          </p:nvPr>
        </p:nvSpPr>
        <p:spPr>
          <a:xfrm>
            <a:off x="457200" y="274680"/>
            <a:ext cx="8229240" cy="1142640"/>
          </a:xfrm>
          <a:prstGeom prst="rect">
            <a:avLst/>
          </a:prstGeom>
          <a:noFill/>
          <a:ln w="12600">
            <a:noFill/>
          </a:ln>
        </p:spPr>
        <p:txBody>
          <a:bodyPr lIns="45720" rIns="45720" anchor="ctr">
            <a:normAutofit fontScale="91000"/>
          </a:bodyPr>
          <a:p>
            <a:pPr indent="0" algn="ctr">
              <a:lnSpc>
                <a:spcPct val="100000"/>
              </a:lnSpc>
              <a:buNone/>
              <a:tabLst>
                <a:tab algn="l" pos="0"/>
              </a:tabLst>
            </a:pPr>
            <a:r>
              <a:rPr b="0" lang="cs-CZ" sz="3780" spc="-1" strike="noStrike">
                <a:solidFill>
                  <a:srgbClr val="ff0000"/>
                </a:solidFill>
                <a:latin typeface="Calibri"/>
                <a:ea typeface="Calibri"/>
              </a:rPr>
              <a:t>Usnášení schopnost a rozhodování valné hromady</a:t>
            </a:r>
            <a:endParaRPr b="0" lang="cs-CZ" sz="3780" spc="-1" strike="noStrike">
              <a:solidFill>
                <a:srgbClr val="000000"/>
              </a:solidFill>
              <a:latin typeface="Calibri"/>
            </a:endParaRPr>
          </a:p>
        </p:txBody>
      </p:sp>
      <p:sp>
        <p:nvSpPr>
          <p:cNvPr id="138" name="PlaceHolder 2"/>
          <p:cNvSpPr>
            <a:spLocks noGrp="1"/>
          </p:cNvSpPr>
          <p:nvPr>
            <p:ph/>
          </p:nvPr>
        </p:nvSpPr>
        <p:spPr>
          <a:xfrm>
            <a:off x="457200" y="1600200"/>
            <a:ext cx="8229240" cy="4525560"/>
          </a:xfrm>
          <a:prstGeom prst="rect">
            <a:avLst/>
          </a:prstGeom>
          <a:noFill/>
          <a:ln w="12600">
            <a:noFill/>
          </a:ln>
        </p:spPr>
        <p:txBody>
          <a:bodyPr lIns="45720" rIns="45720" anchor="t">
            <a:noAutofit/>
          </a:bodyPr>
          <a:p>
            <a:pPr marL="343080" indent="-343080">
              <a:lnSpc>
                <a:spcPct val="100000"/>
              </a:lnSpc>
              <a:spcBef>
                <a:spcPts val="700"/>
              </a:spcBef>
              <a:buClr>
                <a:srgbClr val="000000"/>
              </a:buClr>
              <a:buFont typeface="Arial"/>
              <a:buChar char="•"/>
            </a:pPr>
            <a:r>
              <a:rPr b="0" lang="cs-CZ" sz="3200" spc="-1" strike="noStrike">
                <a:solidFill>
                  <a:srgbClr val="000000"/>
                </a:solidFill>
                <a:latin typeface="Calibri"/>
                <a:ea typeface="Calibri"/>
              </a:rPr>
              <a:t>V případech stanovených zákonem společník nesmí vykonat své hlasovací právo a k jeho hlasům se nepřihlíží - to se nazývá sistace hlasovacího práva. Okruh těchto rozhodnutí je vymezen v ustanovení § 173 ZOK. Patří mezi ně například rozhodnutí o vyloučení společníka pro nesplnění vkladové povinnosti nebo rozhodnutí o odvolání z funkce jednatele pro porušení povinnosti při výkonu funkce.</a:t>
            </a:r>
            <a:endParaRPr b="0" lang="cs-CZ" sz="3200" spc="-1" strike="noStrike">
              <a:solidFill>
                <a:srgbClr val="000000"/>
              </a:solidFill>
              <a:latin typeface="Calibri"/>
            </a:endParaRPr>
          </a:p>
        </p:txBody>
      </p:sp>
      <p:sp>
        <p:nvSpPr>
          <p:cNvPr id="139" name="PlaceHolder 3"/>
          <p:cNvSpPr>
            <a:spLocks noGrp="1"/>
          </p:cNvSpPr>
          <p:nvPr>
            <p:ph type="sldNum" idx="11"/>
          </p:nvPr>
        </p:nvSpPr>
        <p:spPr>
          <a:xfrm>
            <a:off x="8505360" y="6414840"/>
            <a:ext cx="18108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6BF55115-59A1-4293-872F-2B346E44238A}" type="slidenum">
              <a:rPr b="0" lang="cs-CZ" sz="1200" spc="-1" strike="noStrike">
                <a:solidFill>
                  <a:srgbClr val="888888"/>
                </a:solidFill>
                <a:latin typeface="Calibri"/>
                <a:ea typeface="Calibri"/>
              </a:rPr>
              <a:t>8</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0" name="PlaceHolder 1"/>
          <p:cNvSpPr>
            <a:spLocks noGrp="1"/>
          </p:cNvSpPr>
          <p:nvPr>
            <p:ph type="title"/>
          </p:nvPr>
        </p:nvSpPr>
        <p:spPr>
          <a:xfrm>
            <a:off x="457200" y="274680"/>
            <a:ext cx="8229240" cy="1142640"/>
          </a:xfrm>
          <a:prstGeom prst="rect">
            <a:avLst/>
          </a:prstGeom>
          <a:noFill/>
          <a:ln w="12600">
            <a:noFill/>
          </a:ln>
        </p:spPr>
        <p:txBody>
          <a:bodyPr lIns="45720" rIns="45720" anchor="ctr">
            <a:noAutofit/>
          </a:bodyPr>
          <a:p>
            <a:pPr indent="0" algn="ctr">
              <a:lnSpc>
                <a:spcPct val="100000"/>
              </a:lnSpc>
              <a:buNone/>
              <a:tabLst>
                <a:tab algn="l" pos="0"/>
              </a:tabLst>
            </a:pPr>
            <a:r>
              <a:rPr b="0" lang="cs-CZ" sz="4400" spc="-1" strike="noStrike">
                <a:solidFill>
                  <a:srgbClr val="ff0000"/>
                </a:solidFill>
                <a:latin typeface="Calibri"/>
                <a:ea typeface="Calibri"/>
              </a:rPr>
              <a:t>Působnost valné hromady</a:t>
            </a:r>
            <a:endParaRPr b="0" lang="cs-CZ" sz="4400" spc="-1" strike="noStrike">
              <a:solidFill>
                <a:srgbClr val="000000"/>
              </a:solidFill>
              <a:latin typeface="Calibri"/>
            </a:endParaRPr>
          </a:p>
        </p:txBody>
      </p:sp>
      <p:sp>
        <p:nvSpPr>
          <p:cNvPr id="141" name="PlaceHolder 2"/>
          <p:cNvSpPr>
            <a:spLocks noGrp="1"/>
          </p:cNvSpPr>
          <p:nvPr>
            <p:ph/>
          </p:nvPr>
        </p:nvSpPr>
        <p:spPr>
          <a:xfrm>
            <a:off x="457200" y="1600200"/>
            <a:ext cx="8229240" cy="4525560"/>
          </a:xfrm>
          <a:prstGeom prst="rect">
            <a:avLst/>
          </a:prstGeom>
          <a:noFill/>
          <a:ln w="12600">
            <a:noFill/>
          </a:ln>
        </p:spPr>
        <p:txBody>
          <a:bodyPr lIns="45720" rIns="45720" anchor="t">
            <a:noAutofit/>
          </a:bodyPr>
          <a:p>
            <a:pPr marL="343080" indent="-343080">
              <a:lnSpc>
                <a:spcPct val="80000"/>
              </a:lnSpc>
              <a:spcBef>
                <a:spcPts val="700"/>
              </a:spcBef>
              <a:buClr>
                <a:srgbClr val="000000"/>
              </a:buClr>
              <a:buFont typeface="Arial"/>
              <a:buChar char="•"/>
            </a:pPr>
            <a:r>
              <a:rPr b="0" lang="cs-CZ" sz="1600" spc="-1" strike="noStrike">
                <a:solidFill>
                  <a:srgbClr val="000000"/>
                </a:solidFill>
                <a:latin typeface="Calibri"/>
                <a:ea typeface="Calibri"/>
              </a:rPr>
              <a:t>rozhodování o změně obsahu společenské smlouvy, určí-li tak společenská smlouva nebo zákon, nedochází-li k ní na základě zákona,</a:t>
            </a:r>
            <a:endParaRPr b="0" lang="cs-CZ" sz="1600" spc="-1" strike="noStrike">
              <a:solidFill>
                <a:srgbClr val="000000"/>
              </a:solidFill>
              <a:latin typeface="Calibri"/>
            </a:endParaRPr>
          </a:p>
          <a:p>
            <a:pPr marL="343080" indent="-343080">
              <a:lnSpc>
                <a:spcPct val="80000"/>
              </a:lnSpc>
              <a:spcBef>
                <a:spcPts val="700"/>
              </a:spcBef>
              <a:buClr>
                <a:srgbClr val="000000"/>
              </a:buClr>
              <a:buFont typeface="Arial"/>
              <a:buChar char="•"/>
            </a:pPr>
            <a:r>
              <a:rPr b="0" lang="cs-CZ" sz="1600" spc="-1" strike="noStrike">
                <a:solidFill>
                  <a:srgbClr val="000000"/>
                </a:solidFill>
                <a:latin typeface="Calibri"/>
                <a:ea typeface="Calibri"/>
              </a:rPr>
              <a:t> </a:t>
            </a:r>
            <a:r>
              <a:rPr b="0" lang="cs-CZ" sz="1600" spc="-1" strike="noStrike">
                <a:solidFill>
                  <a:srgbClr val="000000"/>
                </a:solidFill>
                <a:latin typeface="Calibri"/>
                <a:ea typeface="Calibri"/>
              </a:rPr>
              <a:t>rozhodování o změnách výše základního kapitálu nebo o připuštění nepeněžitého vkladu či o možnosti započtení peněžité pohledávky vůči společnosti proti pohledávce na splnění vkladové povinnosti,</a:t>
            </a:r>
            <a:endParaRPr b="0" lang="cs-CZ" sz="1600" spc="-1" strike="noStrike">
              <a:solidFill>
                <a:srgbClr val="000000"/>
              </a:solidFill>
              <a:latin typeface="Calibri"/>
            </a:endParaRPr>
          </a:p>
          <a:p>
            <a:pPr marL="343080" indent="-343080">
              <a:lnSpc>
                <a:spcPct val="80000"/>
              </a:lnSpc>
              <a:spcBef>
                <a:spcPts val="700"/>
              </a:spcBef>
              <a:buClr>
                <a:srgbClr val="000000"/>
              </a:buClr>
              <a:buFont typeface="Arial"/>
              <a:buChar char="•"/>
            </a:pPr>
            <a:r>
              <a:rPr b="0" lang="cs-CZ" sz="1600" spc="-1" strike="noStrike">
                <a:solidFill>
                  <a:srgbClr val="000000"/>
                </a:solidFill>
                <a:latin typeface="Calibri"/>
                <a:ea typeface="Calibri"/>
              </a:rPr>
              <a:t>volba a odvolání jednatele, případně dozorčí rady, byla-li zřízena,</a:t>
            </a:r>
            <a:endParaRPr b="0" lang="cs-CZ" sz="1600" spc="-1" strike="noStrike">
              <a:solidFill>
                <a:srgbClr val="000000"/>
              </a:solidFill>
              <a:latin typeface="Calibri"/>
            </a:endParaRPr>
          </a:p>
          <a:p>
            <a:pPr marL="343080" indent="-343080">
              <a:lnSpc>
                <a:spcPct val="80000"/>
              </a:lnSpc>
              <a:spcBef>
                <a:spcPts val="700"/>
              </a:spcBef>
              <a:buClr>
                <a:srgbClr val="000000"/>
              </a:buClr>
              <a:buFont typeface="Arial"/>
              <a:buChar char="•"/>
            </a:pPr>
            <a:r>
              <a:rPr b="0" lang="cs-CZ" sz="1600" spc="-1" strike="noStrike">
                <a:solidFill>
                  <a:srgbClr val="000000"/>
                </a:solidFill>
                <a:latin typeface="Calibri"/>
                <a:ea typeface="Calibri"/>
              </a:rPr>
              <a:t> </a:t>
            </a:r>
            <a:r>
              <a:rPr b="0" lang="cs-CZ" sz="1600" spc="-1" strike="noStrike">
                <a:solidFill>
                  <a:srgbClr val="000000"/>
                </a:solidFill>
                <a:latin typeface="Calibri"/>
                <a:ea typeface="Calibri"/>
              </a:rPr>
              <a:t>volba a odvolání likvidátora, určí-li tak společenská smlouva,</a:t>
            </a:r>
            <a:endParaRPr b="0" lang="cs-CZ" sz="1600" spc="-1" strike="noStrike">
              <a:solidFill>
                <a:srgbClr val="000000"/>
              </a:solidFill>
              <a:latin typeface="Calibri"/>
            </a:endParaRPr>
          </a:p>
          <a:p>
            <a:pPr marL="343080" indent="-343080">
              <a:lnSpc>
                <a:spcPct val="80000"/>
              </a:lnSpc>
              <a:spcBef>
                <a:spcPts val="700"/>
              </a:spcBef>
              <a:buClr>
                <a:srgbClr val="000000"/>
              </a:buClr>
              <a:buFont typeface="Arial"/>
              <a:buChar char="•"/>
            </a:pPr>
            <a:r>
              <a:rPr b="0" lang="cs-CZ" sz="1600" spc="-1" strike="noStrike">
                <a:solidFill>
                  <a:srgbClr val="000000"/>
                </a:solidFill>
                <a:latin typeface="Calibri"/>
                <a:ea typeface="Calibri"/>
              </a:rPr>
              <a:t>schvalování udělení a odvolání prokury, ledaže společenská smlouva určí jinak,</a:t>
            </a:r>
            <a:endParaRPr b="0" lang="cs-CZ" sz="1600" spc="-1" strike="noStrike">
              <a:solidFill>
                <a:srgbClr val="000000"/>
              </a:solidFill>
              <a:latin typeface="Calibri"/>
            </a:endParaRPr>
          </a:p>
          <a:p>
            <a:pPr marL="343080" indent="-343080">
              <a:lnSpc>
                <a:spcPct val="80000"/>
              </a:lnSpc>
              <a:spcBef>
                <a:spcPts val="700"/>
              </a:spcBef>
              <a:buClr>
                <a:srgbClr val="000000"/>
              </a:buClr>
              <a:buFont typeface="Arial"/>
              <a:buChar char="•"/>
            </a:pPr>
            <a:r>
              <a:rPr b="0" lang="cs-CZ" sz="1600" spc="-1" strike="noStrike">
                <a:solidFill>
                  <a:srgbClr val="000000"/>
                </a:solidFill>
                <a:latin typeface="Calibri"/>
                <a:ea typeface="Calibri"/>
              </a:rPr>
              <a:t>rozhodování o zrušení společnosti s likvidací, určí-li tak společenská smlouva,</a:t>
            </a:r>
            <a:endParaRPr b="0" lang="cs-CZ" sz="1600" spc="-1" strike="noStrike">
              <a:solidFill>
                <a:srgbClr val="000000"/>
              </a:solidFill>
              <a:latin typeface="Calibri"/>
            </a:endParaRPr>
          </a:p>
          <a:p>
            <a:pPr marL="343080" indent="-343080">
              <a:lnSpc>
                <a:spcPct val="80000"/>
              </a:lnSpc>
              <a:spcBef>
                <a:spcPts val="700"/>
              </a:spcBef>
              <a:buClr>
                <a:srgbClr val="000000"/>
              </a:buClr>
              <a:buFont typeface="Arial"/>
              <a:buChar char="•"/>
            </a:pPr>
            <a:r>
              <a:rPr b="0" lang="cs-CZ" sz="1600" spc="-1" strike="noStrike">
                <a:solidFill>
                  <a:srgbClr val="000000"/>
                </a:solidFill>
                <a:latin typeface="Calibri"/>
                <a:ea typeface="Calibri"/>
              </a:rPr>
              <a:t>schvalování řádné, mimořádné, konsolidované účetní závěrky a v případech, kdy její vyhotovení stanoví jiný právní předpis, i mezitímní účetní závěrky, rozdělení zisku nebo jiných vlastních zdrojů a úhrady ztrát,</a:t>
            </a:r>
            <a:endParaRPr b="0" lang="cs-CZ" sz="1600" spc="-1" strike="noStrike">
              <a:solidFill>
                <a:srgbClr val="000000"/>
              </a:solidFill>
              <a:latin typeface="Calibri"/>
            </a:endParaRPr>
          </a:p>
          <a:p>
            <a:pPr marL="343080" indent="-343080">
              <a:lnSpc>
                <a:spcPct val="80000"/>
              </a:lnSpc>
              <a:spcBef>
                <a:spcPts val="700"/>
              </a:spcBef>
              <a:buClr>
                <a:srgbClr val="000000"/>
              </a:buClr>
              <a:buFont typeface="Arial"/>
              <a:buChar char="•"/>
            </a:pPr>
            <a:r>
              <a:rPr b="0" lang="cs-CZ" sz="1600" spc="-1" strike="noStrike">
                <a:solidFill>
                  <a:srgbClr val="000000"/>
                </a:solidFill>
                <a:latin typeface="Calibri"/>
                <a:ea typeface="Calibri"/>
              </a:rPr>
              <a:t>rozhodnutí o přeměně společnosti, ledaže zákon upravující přeměny obchodních společností a družstev stanoví jinak,</a:t>
            </a:r>
            <a:endParaRPr b="0" lang="cs-CZ" sz="1600" spc="-1" strike="noStrike">
              <a:solidFill>
                <a:srgbClr val="000000"/>
              </a:solidFill>
              <a:latin typeface="Calibri"/>
            </a:endParaRPr>
          </a:p>
          <a:p>
            <a:pPr marL="343080" indent="-343080">
              <a:lnSpc>
                <a:spcPct val="80000"/>
              </a:lnSpc>
              <a:spcBef>
                <a:spcPts val="700"/>
              </a:spcBef>
              <a:buClr>
                <a:srgbClr val="000000"/>
              </a:buClr>
              <a:buFont typeface="Arial"/>
              <a:buChar char="•"/>
            </a:pPr>
            <a:r>
              <a:rPr b="0" lang="cs-CZ" sz="1600" spc="-1" strike="noStrike">
                <a:solidFill>
                  <a:srgbClr val="000000"/>
                </a:solidFill>
                <a:latin typeface="Calibri"/>
                <a:ea typeface="Calibri"/>
              </a:rPr>
              <a:t>schválení převodu nebo zastavení závodu nebo takové jeho části, která by znamenala podstatnou změnu dosavadní struktury závodu nebo podstatnou změnu v předmětu podnikání nebo činnosti společnosti,</a:t>
            </a:r>
            <a:endParaRPr b="0" lang="cs-CZ" sz="1600" spc="-1" strike="noStrike">
              <a:solidFill>
                <a:srgbClr val="000000"/>
              </a:solidFill>
              <a:latin typeface="Calibri"/>
            </a:endParaRPr>
          </a:p>
          <a:p>
            <a:pPr marL="343080" indent="-343080">
              <a:lnSpc>
                <a:spcPct val="80000"/>
              </a:lnSpc>
              <a:spcBef>
                <a:spcPts val="700"/>
              </a:spcBef>
              <a:buClr>
                <a:srgbClr val="000000"/>
              </a:buClr>
              <a:buFont typeface="Arial"/>
              <a:buChar char="•"/>
            </a:pPr>
            <a:r>
              <a:rPr b="0" lang="cs-CZ" sz="1600" spc="-1" strike="noStrike">
                <a:solidFill>
                  <a:srgbClr val="000000"/>
                </a:solidFill>
                <a:latin typeface="Calibri"/>
                <a:ea typeface="Calibri"/>
              </a:rPr>
              <a:t>schválení smlouvy o tiché společenosti</a:t>
            </a:r>
            <a:endParaRPr b="0" lang="cs-CZ" sz="1600" spc="-1" strike="noStrike">
              <a:solidFill>
                <a:srgbClr val="000000"/>
              </a:solidFill>
              <a:latin typeface="Calibri"/>
            </a:endParaRPr>
          </a:p>
        </p:txBody>
      </p:sp>
      <p:sp>
        <p:nvSpPr>
          <p:cNvPr id="142" name="PlaceHolder 3"/>
          <p:cNvSpPr>
            <a:spLocks noGrp="1"/>
          </p:cNvSpPr>
          <p:nvPr>
            <p:ph type="sldNum" idx="12"/>
          </p:nvPr>
        </p:nvSpPr>
        <p:spPr>
          <a:xfrm>
            <a:off x="8505360" y="6414840"/>
            <a:ext cx="181080" cy="248040"/>
          </a:xfrm>
          <a:prstGeom prst="rect">
            <a:avLst/>
          </a:prstGeom>
          <a:noFill/>
          <a:ln w="12600">
            <a:noFill/>
          </a:ln>
        </p:spPr>
        <p:txBody>
          <a:bodyPr lIns="45720" rIns="45720" anchor="ctr">
            <a:noAutofit/>
          </a:bodyPr>
          <a:lstStyle>
            <a:lvl1pPr indent="0" algn="r">
              <a:lnSpc>
                <a:spcPct val="100000"/>
              </a:lnSpc>
              <a:buNone/>
              <a:tabLst>
                <a:tab algn="l" pos="0"/>
              </a:tabLst>
              <a:defRPr b="0" lang="cs-CZ" sz="1200" spc="-1" strike="noStrike">
                <a:solidFill>
                  <a:srgbClr val="888888"/>
                </a:solidFill>
                <a:latin typeface="Calibri"/>
                <a:ea typeface="Calibri"/>
              </a:defRPr>
            </a:lvl1pPr>
          </a:lstStyle>
          <a:p>
            <a:pPr indent="0" algn="r">
              <a:lnSpc>
                <a:spcPct val="100000"/>
              </a:lnSpc>
              <a:buNone/>
              <a:tabLst>
                <a:tab algn="l" pos="0"/>
              </a:tabLst>
            </a:pPr>
            <a:fld id="{98E1C9C6-21DC-46AB-8EE5-FA1F7C7F9FAC}" type="slidenum">
              <a:rPr b="0" lang="cs-CZ" sz="1200" spc="-1" strike="noStrike">
                <a:solidFill>
                  <a:srgbClr val="888888"/>
                </a:solidFill>
                <a:latin typeface="Calibri"/>
                <a:ea typeface="Calibri"/>
              </a:rPr>
              <a:t>8</a:t>
            </a:fld>
            <a:endParaRPr b="0" lang="cs-CZ" sz="1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Propedeutický seminář 2013_fin">
  <a:themeElements>
    <a:clrScheme name="Propedeutický seminář 2013_fin">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Propedeutický seminář 2013_fin">
  <a:themeElements>
    <a:clrScheme name="Propedeutický seminář 2013_fin">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Propedeutický seminář 2013_fin">
  <a:themeElements>
    <a:clrScheme name="Propedeutický seminář 2013_fin">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37</TotalTime>
  <Application>LibreOffice/7.4.7.2$Windows_X86_64 LibreOffice_project/723314e595e8007d3cf785c16538505a1c878ca5</Application>
  <AppVersion>15.0000</AppVersion>
  <Words>2243</Words>
  <Paragraphs>191</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cs-CZ</dc:language>
  <cp:lastModifiedBy/>
  <dcterms:modified xsi:type="dcterms:W3CDTF">2025-09-24T10:57:02Z</dcterms:modified>
  <cp:revision>6</cp:revision>
  <dc:subject/>
  <dc:title>Společnost s ručením omezeným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Předvádění na obrazovce (4:3)</vt:lpwstr>
  </property>
  <property fmtid="{D5CDD505-2E9C-101B-9397-08002B2CF9AE}" pid="3" name="Slides">
    <vt:i4>29</vt:i4>
  </property>
</Properties>
</file>