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332" r:id="rId3"/>
    <p:sldId id="334" r:id="rId4"/>
    <p:sldId id="333" r:id="rId5"/>
    <p:sldId id="401" r:id="rId6"/>
    <p:sldId id="402" r:id="rId7"/>
    <p:sldId id="403" r:id="rId8"/>
    <p:sldId id="404" r:id="rId9"/>
    <p:sldId id="408" r:id="rId10"/>
    <p:sldId id="411" r:id="rId11"/>
    <p:sldId id="409" r:id="rId12"/>
    <p:sldId id="410" r:id="rId13"/>
    <p:sldId id="412" r:id="rId14"/>
    <p:sldId id="40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74"/>
    <p:restoredTop sz="94663"/>
  </p:normalViewPr>
  <p:slideViewPr>
    <p:cSldViewPr snapToGrid="0" snapToObjects="1">
      <p:cViewPr varScale="1">
        <p:scale>
          <a:sx n="121" d="100"/>
          <a:sy n="121" d="100"/>
        </p:scale>
        <p:origin x="8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27407-F5DA-5149-BBE2-DCD98E986643}" type="doc">
      <dgm:prSet loTypeId="urn:microsoft.com/office/officeart/2008/layout/HalfCircle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F8B2CB-E7EA-064A-AF4F-BF08847C21FC}" type="asst">
      <dgm:prSet phldrT="[Text]"/>
      <dgm:spPr/>
      <dgm:t>
        <a:bodyPr/>
        <a:lstStyle/>
        <a:p>
          <a:r>
            <a:rPr lang="cs-CZ" noProof="0" dirty="0"/>
            <a:t>Pracovní balíček 1</a:t>
          </a:r>
        </a:p>
      </dgm:t>
    </dgm:pt>
    <dgm:pt modelId="{A0F91271-45C5-6543-A695-0ACF9AFA3738}" type="parTrans" cxnId="{7173162B-5F1A-7840-801E-16A973DE08B6}">
      <dgm:prSet/>
      <dgm:spPr/>
      <dgm:t>
        <a:bodyPr/>
        <a:lstStyle/>
        <a:p>
          <a:endParaRPr lang="en-US"/>
        </a:p>
      </dgm:t>
    </dgm:pt>
    <dgm:pt modelId="{9A2CD902-1C19-1743-9D1A-4D7B37A4432B}" type="sibTrans" cxnId="{7173162B-5F1A-7840-801E-16A973DE08B6}">
      <dgm:prSet/>
      <dgm:spPr/>
      <dgm:t>
        <a:bodyPr/>
        <a:lstStyle/>
        <a:p>
          <a:endParaRPr lang="en-US"/>
        </a:p>
      </dgm:t>
    </dgm:pt>
    <dgm:pt modelId="{76F36D57-2715-574E-93C2-2A222264456A}">
      <dgm:prSet phldrT="[Text]"/>
      <dgm:spPr/>
      <dgm:t>
        <a:bodyPr/>
        <a:lstStyle/>
        <a:p>
          <a:r>
            <a:rPr lang="cs-CZ" noProof="0" dirty="0"/>
            <a:t>Výstup 2.1</a:t>
          </a:r>
        </a:p>
      </dgm:t>
    </dgm:pt>
    <dgm:pt modelId="{BED46A66-200E-444D-A560-2282D4B4C490}" type="parTrans" cxnId="{E6E1AF38-1D9F-364D-AA47-5D70D4CB3CB5}">
      <dgm:prSet/>
      <dgm:spPr/>
      <dgm:t>
        <a:bodyPr/>
        <a:lstStyle/>
        <a:p>
          <a:endParaRPr lang="en-US"/>
        </a:p>
      </dgm:t>
    </dgm:pt>
    <dgm:pt modelId="{DA424433-04F5-B545-BA95-E42D4A22C973}" type="sibTrans" cxnId="{E6E1AF38-1D9F-364D-AA47-5D70D4CB3CB5}">
      <dgm:prSet/>
      <dgm:spPr/>
      <dgm:t>
        <a:bodyPr/>
        <a:lstStyle/>
        <a:p>
          <a:endParaRPr lang="en-US"/>
        </a:p>
      </dgm:t>
    </dgm:pt>
    <dgm:pt modelId="{12D052B0-F03D-8F4B-B07B-4A9A9835097E}">
      <dgm:prSet phldrT="[Text]"/>
      <dgm:spPr/>
      <dgm:t>
        <a:bodyPr/>
        <a:lstStyle/>
        <a:p>
          <a:r>
            <a:rPr lang="cs-CZ" noProof="0" dirty="0"/>
            <a:t>Výstup 2.2</a:t>
          </a:r>
        </a:p>
      </dgm:t>
    </dgm:pt>
    <dgm:pt modelId="{65A7DB06-B8A4-8849-A796-5D54CF8410EE}" type="parTrans" cxnId="{8C9F9840-DDF6-CF4A-B449-248AE7F1C2B0}">
      <dgm:prSet/>
      <dgm:spPr/>
      <dgm:t>
        <a:bodyPr/>
        <a:lstStyle/>
        <a:p>
          <a:endParaRPr lang="en-US"/>
        </a:p>
      </dgm:t>
    </dgm:pt>
    <dgm:pt modelId="{847F9802-B7A4-1C4D-9212-79C3E965D535}" type="sibTrans" cxnId="{8C9F9840-DDF6-CF4A-B449-248AE7F1C2B0}">
      <dgm:prSet/>
      <dgm:spPr/>
      <dgm:t>
        <a:bodyPr/>
        <a:lstStyle/>
        <a:p>
          <a:endParaRPr lang="en-US"/>
        </a:p>
      </dgm:t>
    </dgm:pt>
    <dgm:pt modelId="{64032BFB-2E18-0344-AF38-91B9C2897B21}">
      <dgm:prSet phldrT="[Text]"/>
      <dgm:spPr/>
      <dgm:t>
        <a:bodyPr/>
        <a:lstStyle/>
        <a:p>
          <a:r>
            <a:rPr lang="cs-CZ" noProof="0" dirty="0"/>
            <a:t>Výstup 2.3</a:t>
          </a:r>
        </a:p>
      </dgm:t>
    </dgm:pt>
    <dgm:pt modelId="{C7C7FF2B-2EDF-D343-9456-21C433B8D100}" type="parTrans" cxnId="{048C0F46-2BE3-2342-AB7F-22386AB7A680}">
      <dgm:prSet/>
      <dgm:spPr/>
      <dgm:t>
        <a:bodyPr/>
        <a:lstStyle/>
        <a:p>
          <a:endParaRPr lang="en-US"/>
        </a:p>
      </dgm:t>
    </dgm:pt>
    <dgm:pt modelId="{CF42C67A-8E4C-AF4E-9250-7A549D778E65}" type="sibTrans" cxnId="{048C0F46-2BE3-2342-AB7F-22386AB7A680}">
      <dgm:prSet/>
      <dgm:spPr/>
      <dgm:t>
        <a:bodyPr/>
        <a:lstStyle/>
        <a:p>
          <a:endParaRPr lang="en-US"/>
        </a:p>
      </dgm:t>
    </dgm:pt>
    <dgm:pt modelId="{E63CF036-CDFA-8B4F-A337-BF9DCE6E6B66}">
      <dgm:prSet phldrT="[Text]"/>
      <dgm:spPr/>
      <dgm:t>
        <a:bodyPr/>
        <a:lstStyle/>
        <a:p>
          <a:r>
            <a:rPr lang="cs-CZ" noProof="0" dirty="0"/>
            <a:t>Projekt</a:t>
          </a:r>
        </a:p>
      </dgm:t>
    </dgm:pt>
    <dgm:pt modelId="{C7DD86A9-8732-3C40-A0FA-052474D2110F}" type="sibTrans" cxnId="{43548AF2-2CAA-A940-AF95-F6604DBAADEB}">
      <dgm:prSet/>
      <dgm:spPr/>
      <dgm:t>
        <a:bodyPr/>
        <a:lstStyle/>
        <a:p>
          <a:endParaRPr lang="en-US"/>
        </a:p>
      </dgm:t>
    </dgm:pt>
    <dgm:pt modelId="{50F460B4-5064-424E-B1BB-A1215664C5D4}" type="parTrans" cxnId="{43548AF2-2CAA-A940-AF95-F6604DBAADEB}">
      <dgm:prSet/>
      <dgm:spPr/>
      <dgm:t>
        <a:bodyPr/>
        <a:lstStyle/>
        <a:p>
          <a:endParaRPr lang="en-US"/>
        </a:p>
      </dgm:t>
    </dgm:pt>
    <dgm:pt modelId="{FCCFF028-4005-CC45-B228-08C21C036A4A}" type="asst">
      <dgm:prSet/>
      <dgm:spPr/>
      <dgm:t>
        <a:bodyPr/>
        <a:lstStyle/>
        <a:p>
          <a:r>
            <a:rPr lang="cs-CZ" noProof="0" dirty="0"/>
            <a:t>Pracovní balíček 2</a:t>
          </a:r>
        </a:p>
      </dgm:t>
    </dgm:pt>
    <dgm:pt modelId="{07F1B533-B4A5-DE43-A684-4BD87C542BC2}" type="parTrans" cxnId="{CD2EBFAA-16EC-7349-9CB4-8D57F5D35625}">
      <dgm:prSet/>
      <dgm:spPr/>
      <dgm:t>
        <a:bodyPr/>
        <a:lstStyle/>
        <a:p>
          <a:endParaRPr lang="en-US"/>
        </a:p>
      </dgm:t>
    </dgm:pt>
    <dgm:pt modelId="{1C2C6F3B-A870-0640-A187-1F425CB86674}" type="sibTrans" cxnId="{CD2EBFAA-16EC-7349-9CB4-8D57F5D35625}">
      <dgm:prSet/>
      <dgm:spPr/>
      <dgm:t>
        <a:bodyPr/>
        <a:lstStyle/>
        <a:p>
          <a:endParaRPr lang="en-US"/>
        </a:p>
      </dgm:t>
    </dgm:pt>
    <dgm:pt modelId="{1C0A266E-882F-D84C-8AB6-58195F0A0BC6}">
      <dgm:prSet/>
      <dgm:spPr/>
      <dgm:t>
        <a:bodyPr/>
        <a:lstStyle/>
        <a:p>
          <a:r>
            <a:rPr lang="cs-CZ" noProof="0" dirty="0"/>
            <a:t>Aktivita 2.3.1</a:t>
          </a:r>
        </a:p>
      </dgm:t>
    </dgm:pt>
    <dgm:pt modelId="{7D13E544-5916-744E-A286-A2EF41902003}" type="parTrans" cxnId="{39EBAA11-E6B0-9B4C-9C1D-EAC751053971}">
      <dgm:prSet/>
      <dgm:spPr/>
      <dgm:t>
        <a:bodyPr/>
        <a:lstStyle/>
        <a:p>
          <a:endParaRPr lang="en-US"/>
        </a:p>
      </dgm:t>
    </dgm:pt>
    <dgm:pt modelId="{13AE3AEF-5142-224C-AD15-7D7E81123200}" type="sibTrans" cxnId="{39EBAA11-E6B0-9B4C-9C1D-EAC751053971}">
      <dgm:prSet/>
      <dgm:spPr/>
      <dgm:t>
        <a:bodyPr/>
        <a:lstStyle/>
        <a:p>
          <a:endParaRPr lang="en-US"/>
        </a:p>
      </dgm:t>
    </dgm:pt>
    <dgm:pt modelId="{A90E1A38-583F-F54B-954D-634E437E1D1B}">
      <dgm:prSet/>
      <dgm:spPr/>
      <dgm:t>
        <a:bodyPr/>
        <a:lstStyle/>
        <a:p>
          <a:r>
            <a:rPr lang="cs-CZ" noProof="0" dirty="0"/>
            <a:t>Aktivita 2.3.2</a:t>
          </a:r>
        </a:p>
      </dgm:t>
    </dgm:pt>
    <dgm:pt modelId="{9C940AA1-CD34-9544-81E1-53867BA88449}" type="parTrans" cxnId="{1C6C598C-E7BE-5A40-8C31-984857002972}">
      <dgm:prSet/>
      <dgm:spPr/>
      <dgm:t>
        <a:bodyPr/>
        <a:lstStyle/>
        <a:p>
          <a:endParaRPr lang="en-US"/>
        </a:p>
      </dgm:t>
    </dgm:pt>
    <dgm:pt modelId="{4864AC22-F128-AF4F-98A1-E027490DC45A}" type="sibTrans" cxnId="{1C6C598C-E7BE-5A40-8C31-984857002972}">
      <dgm:prSet/>
      <dgm:spPr/>
      <dgm:t>
        <a:bodyPr/>
        <a:lstStyle/>
        <a:p>
          <a:endParaRPr lang="en-US"/>
        </a:p>
      </dgm:t>
    </dgm:pt>
    <dgm:pt modelId="{1C10DD5B-14BC-A94E-962D-D2CAD0D96009}" type="asst">
      <dgm:prSet/>
      <dgm:spPr/>
      <dgm:t>
        <a:bodyPr/>
        <a:lstStyle/>
        <a:p>
          <a:r>
            <a:rPr lang="cs-CZ" noProof="0" dirty="0"/>
            <a:t>Výstup 1.1</a:t>
          </a:r>
        </a:p>
      </dgm:t>
    </dgm:pt>
    <dgm:pt modelId="{B4AE7D41-AE4B-BD4C-97DD-7CC3A035073B}" type="parTrans" cxnId="{F3EE415B-4EB6-9C4A-9380-6D786839812F}">
      <dgm:prSet/>
      <dgm:spPr/>
      <dgm:t>
        <a:bodyPr/>
        <a:lstStyle/>
        <a:p>
          <a:endParaRPr lang="en-US"/>
        </a:p>
      </dgm:t>
    </dgm:pt>
    <dgm:pt modelId="{D278E44D-130B-E14C-8850-F5B090E871A9}" type="sibTrans" cxnId="{F3EE415B-4EB6-9C4A-9380-6D786839812F}">
      <dgm:prSet/>
      <dgm:spPr/>
      <dgm:t>
        <a:bodyPr/>
        <a:lstStyle/>
        <a:p>
          <a:endParaRPr lang="en-US"/>
        </a:p>
      </dgm:t>
    </dgm:pt>
    <dgm:pt modelId="{A2F85A00-E1E9-A345-8764-F2F8072048E7}" type="asst">
      <dgm:prSet/>
      <dgm:spPr/>
      <dgm:t>
        <a:bodyPr/>
        <a:lstStyle/>
        <a:p>
          <a:r>
            <a:rPr lang="cs-CZ" noProof="0" dirty="0"/>
            <a:t>Výstup 1.2</a:t>
          </a:r>
        </a:p>
      </dgm:t>
    </dgm:pt>
    <dgm:pt modelId="{8A2DFF9E-8BE8-A541-8968-43FE7D26E50C}" type="parTrans" cxnId="{1D10B987-BFC8-874D-A2BC-71150C9956F4}">
      <dgm:prSet/>
      <dgm:spPr/>
      <dgm:t>
        <a:bodyPr/>
        <a:lstStyle/>
        <a:p>
          <a:endParaRPr lang="en-US"/>
        </a:p>
      </dgm:t>
    </dgm:pt>
    <dgm:pt modelId="{8B65E654-7B64-F842-810F-45F87CCAF3D6}" type="sibTrans" cxnId="{1D10B987-BFC8-874D-A2BC-71150C9956F4}">
      <dgm:prSet/>
      <dgm:spPr/>
      <dgm:t>
        <a:bodyPr/>
        <a:lstStyle/>
        <a:p>
          <a:endParaRPr lang="en-US"/>
        </a:p>
      </dgm:t>
    </dgm:pt>
    <dgm:pt modelId="{FA79BA0B-F471-AD41-9354-4DEB3D60424F}" type="asst">
      <dgm:prSet/>
      <dgm:spPr/>
      <dgm:t>
        <a:bodyPr/>
        <a:lstStyle/>
        <a:p>
          <a:r>
            <a:rPr lang="cs-CZ" noProof="0" dirty="0"/>
            <a:t>Aktivita 1.1.1</a:t>
          </a:r>
        </a:p>
      </dgm:t>
    </dgm:pt>
    <dgm:pt modelId="{689368A3-29CD-7041-9B94-F5E63A69BAF3}" type="parTrans" cxnId="{B6B19BDD-5925-BA4B-BCBB-99187E94D39D}">
      <dgm:prSet/>
      <dgm:spPr/>
      <dgm:t>
        <a:bodyPr/>
        <a:lstStyle/>
        <a:p>
          <a:endParaRPr lang="en-US"/>
        </a:p>
      </dgm:t>
    </dgm:pt>
    <dgm:pt modelId="{43A452ED-0768-8944-8255-93BC2C0A97F6}" type="sibTrans" cxnId="{B6B19BDD-5925-BA4B-BCBB-99187E94D39D}">
      <dgm:prSet/>
      <dgm:spPr/>
      <dgm:t>
        <a:bodyPr/>
        <a:lstStyle/>
        <a:p>
          <a:endParaRPr lang="en-US"/>
        </a:p>
      </dgm:t>
    </dgm:pt>
    <dgm:pt modelId="{0EB730F5-DD0C-9040-87C3-1EBCD0B78EF0}" type="asst">
      <dgm:prSet/>
      <dgm:spPr/>
      <dgm:t>
        <a:bodyPr/>
        <a:lstStyle/>
        <a:p>
          <a:r>
            <a:rPr lang="cs-CZ" noProof="0" dirty="0"/>
            <a:t>Aktivita 1.2.1</a:t>
          </a:r>
        </a:p>
      </dgm:t>
    </dgm:pt>
    <dgm:pt modelId="{FC548D3C-4B23-1048-8451-EC86B6EF5A53}" type="parTrans" cxnId="{1C3A2CA9-1332-CA4C-A67D-83B9EE33AE71}">
      <dgm:prSet/>
      <dgm:spPr/>
      <dgm:t>
        <a:bodyPr/>
        <a:lstStyle/>
        <a:p>
          <a:endParaRPr lang="en-US"/>
        </a:p>
      </dgm:t>
    </dgm:pt>
    <dgm:pt modelId="{20139822-8635-494E-AFE5-CD0FCE056C68}" type="sibTrans" cxnId="{1C3A2CA9-1332-CA4C-A67D-83B9EE33AE71}">
      <dgm:prSet/>
      <dgm:spPr/>
      <dgm:t>
        <a:bodyPr/>
        <a:lstStyle/>
        <a:p>
          <a:endParaRPr lang="en-US"/>
        </a:p>
      </dgm:t>
    </dgm:pt>
    <dgm:pt modelId="{6E7E4349-18D6-EE41-BAB6-38E8A8A6C673}" type="asst">
      <dgm:prSet/>
      <dgm:spPr/>
      <dgm:t>
        <a:bodyPr/>
        <a:lstStyle/>
        <a:p>
          <a:r>
            <a:rPr lang="cs-CZ" noProof="0" dirty="0"/>
            <a:t>Subaktivita 1.2.1.1</a:t>
          </a:r>
        </a:p>
      </dgm:t>
    </dgm:pt>
    <dgm:pt modelId="{F63EB562-5C13-7C41-930E-803FD7E4972C}" type="parTrans" cxnId="{F9B68AEA-7DD8-1C4D-ABDF-63B55D3BE47E}">
      <dgm:prSet/>
      <dgm:spPr/>
      <dgm:t>
        <a:bodyPr/>
        <a:lstStyle/>
        <a:p>
          <a:endParaRPr lang="en-US"/>
        </a:p>
      </dgm:t>
    </dgm:pt>
    <dgm:pt modelId="{71C74B88-C9AB-BE42-9595-AF396651D0AA}" type="sibTrans" cxnId="{F9B68AEA-7DD8-1C4D-ABDF-63B55D3BE47E}">
      <dgm:prSet/>
      <dgm:spPr/>
      <dgm:t>
        <a:bodyPr/>
        <a:lstStyle/>
        <a:p>
          <a:endParaRPr lang="en-US"/>
        </a:p>
      </dgm:t>
    </dgm:pt>
    <dgm:pt modelId="{39989D3F-AFFE-C242-AB1A-2985BA86F0FE}" type="pres">
      <dgm:prSet presAssocID="{AA827407-F5DA-5149-BBE2-DCD98E98664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7AFFC0-D47C-CD40-816B-E75D4233616B}" type="pres">
      <dgm:prSet presAssocID="{E63CF036-CDFA-8B4F-A337-BF9DCE6E6B66}" presName="hierRoot1" presStyleCnt="0">
        <dgm:presLayoutVars>
          <dgm:hierBranch val="init"/>
        </dgm:presLayoutVars>
      </dgm:prSet>
      <dgm:spPr/>
    </dgm:pt>
    <dgm:pt modelId="{1B824134-7F27-8F47-926B-0DD467186888}" type="pres">
      <dgm:prSet presAssocID="{E63CF036-CDFA-8B4F-A337-BF9DCE6E6B66}" presName="rootComposite1" presStyleCnt="0"/>
      <dgm:spPr/>
    </dgm:pt>
    <dgm:pt modelId="{D7DFC2EA-32FB-2143-97DD-C4BC302FC892}" type="pres">
      <dgm:prSet presAssocID="{E63CF036-CDFA-8B4F-A337-BF9DCE6E6B66}" presName="rootText1" presStyleLbl="alignAcc1" presStyleIdx="0" presStyleCnt="0">
        <dgm:presLayoutVars>
          <dgm:chPref val="3"/>
        </dgm:presLayoutVars>
      </dgm:prSet>
      <dgm:spPr/>
    </dgm:pt>
    <dgm:pt modelId="{8F8539A1-B097-8C42-B0E7-5CE9BA7CB008}" type="pres">
      <dgm:prSet presAssocID="{E63CF036-CDFA-8B4F-A337-BF9DCE6E6B66}" presName="topArc1" presStyleLbl="parChTrans1D1" presStyleIdx="0" presStyleCnt="26"/>
      <dgm:spPr/>
    </dgm:pt>
    <dgm:pt modelId="{05687472-EB26-FB47-8A4E-ABDEE8C130A2}" type="pres">
      <dgm:prSet presAssocID="{E63CF036-CDFA-8B4F-A337-BF9DCE6E6B66}" presName="bottomArc1" presStyleLbl="parChTrans1D1" presStyleIdx="1" presStyleCnt="26"/>
      <dgm:spPr/>
    </dgm:pt>
    <dgm:pt modelId="{00BFB180-CA71-8345-BF4D-B76AA20C3A7F}" type="pres">
      <dgm:prSet presAssocID="{E63CF036-CDFA-8B4F-A337-BF9DCE6E6B66}" presName="topConnNode1" presStyleLbl="node1" presStyleIdx="0" presStyleCnt="0"/>
      <dgm:spPr/>
    </dgm:pt>
    <dgm:pt modelId="{EE7514EB-825D-AE47-B2C1-68FBDF8B45B4}" type="pres">
      <dgm:prSet presAssocID="{E63CF036-CDFA-8B4F-A337-BF9DCE6E6B66}" presName="hierChild2" presStyleCnt="0"/>
      <dgm:spPr/>
    </dgm:pt>
    <dgm:pt modelId="{967F235E-2A1B-2C49-8AA6-9BDDC1206DB1}" type="pres">
      <dgm:prSet presAssocID="{E63CF036-CDFA-8B4F-A337-BF9DCE6E6B66}" presName="hierChild3" presStyleCnt="0"/>
      <dgm:spPr/>
    </dgm:pt>
    <dgm:pt modelId="{E11D4346-4494-4E4E-B934-74C613026046}" type="pres">
      <dgm:prSet presAssocID="{A0F91271-45C5-6543-A695-0ACF9AFA3738}" presName="Name101" presStyleLbl="parChTrans1D2" presStyleIdx="0" presStyleCnt="2"/>
      <dgm:spPr/>
    </dgm:pt>
    <dgm:pt modelId="{A9F1A8A7-D653-A940-B57B-A4AED5EC63B4}" type="pres">
      <dgm:prSet presAssocID="{1CF8B2CB-E7EA-064A-AF4F-BF08847C21FC}" presName="hierRoot3" presStyleCnt="0">
        <dgm:presLayoutVars>
          <dgm:hierBranch val="init"/>
        </dgm:presLayoutVars>
      </dgm:prSet>
      <dgm:spPr/>
    </dgm:pt>
    <dgm:pt modelId="{40D563D5-0830-D045-A39D-15A869599EA4}" type="pres">
      <dgm:prSet presAssocID="{1CF8B2CB-E7EA-064A-AF4F-BF08847C21FC}" presName="rootComposite3" presStyleCnt="0"/>
      <dgm:spPr/>
    </dgm:pt>
    <dgm:pt modelId="{BF97FBF8-E6A6-5F44-A121-FCDFDA6FC22B}" type="pres">
      <dgm:prSet presAssocID="{1CF8B2CB-E7EA-064A-AF4F-BF08847C21FC}" presName="rootText3" presStyleLbl="alignAcc1" presStyleIdx="0" presStyleCnt="0">
        <dgm:presLayoutVars>
          <dgm:chPref val="3"/>
        </dgm:presLayoutVars>
      </dgm:prSet>
      <dgm:spPr/>
    </dgm:pt>
    <dgm:pt modelId="{EB3FED9B-AE53-544F-8EBC-EC8A74C56FE5}" type="pres">
      <dgm:prSet presAssocID="{1CF8B2CB-E7EA-064A-AF4F-BF08847C21FC}" presName="topArc3" presStyleLbl="parChTrans1D1" presStyleIdx="2" presStyleCnt="26"/>
      <dgm:spPr/>
    </dgm:pt>
    <dgm:pt modelId="{33EBCB20-24F6-BD46-9955-72E59B1B0D00}" type="pres">
      <dgm:prSet presAssocID="{1CF8B2CB-E7EA-064A-AF4F-BF08847C21FC}" presName="bottomArc3" presStyleLbl="parChTrans1D1" presStyleIdx="3" presStyleCnt="26"/>
      <dgm:spPr/>
    </dgm:pt>
    <dgm:pt modelId="{9956998E-B26F-BC4F-8255-FB38FA011EAE}" type="pres">
      <dgm:prSet presAssocID="{1CF8B2CB-E7EA-064A-AF4F-BF08847C21FC}" presName="topConnNode3" presStyleLbl="asst1" presStyleIdx="0" presStyleCnt="0"/>
      <dgm:spPr/>
    </dgm:pt>
    <dgm:pt modelId="{1D9E828D-1914-0349-A120-1BF6FFDCDC9C}" type="pres">
      <dgm:prSet presAssocID="{1CF8B2CB-E7EA-064A-AF4F-BF08847C21FC}" presName="hierChild6" presStyleCnt="0"/>
      <dgm:spPr/>
    </dgm:pt>
    <dgm:pt modelId="{B1ADACD4-181F-F94A-AB5F-741C9190E595}" type="pres">
      <dgm:prSet presAssocID="{1CF8B2CB-E7EA-064A-AF4F-BF08847C21FC}" presName="hierChild7" presStyleCnt="0"/>
      <dgm:spPr/>
    </dgm:pt>
    <dgm:pt modelId="{F5D9A1C2-1408-E64A-BEEE-DC79A2EDE8C2}" type="pres">
      <dgm:prSet presAssocID="{B4AE7D41-AE4B-BD4C-97DD-7CC3A035073B}" presName="Name101" presStyleLbl="parChTrans1D3" presStyleIdx="0" presStyleCnt="5"/>
      <dgm:spPr/>
    </dgm:pt>
    <dgm:pt modelId="{E11E04F6-2073-E34B-BCD7-29D17B9C2B09}" type="pres">
      <dgm:prSet presAssocID="{1C10DD5B-14BC-A94E-962D-D2CAD0D96009}" presName="hierRoot3" presStyleCnt="0">
        <dgm:presLayoutVars>
          <dgm:hierBranch val="init"/>
        </dgm:presLayoutVars>
      </dgm:prSet>
      <dgm:spPr/>
    </dgm:pt>
    <dgm:pt modelId="{5B2D3D0B-5E3D-BC4D-81DD-A4E29761D1DD}" type="pres">
      <dgm:prSet presAssocID="{1C10DD5B-14BC-A94E-962D-D2CAD0D96009}" presName="rootComposite3" presStyleCnt="0"/>
      <dgm:spPr/>
    </dgm:pt>
    <dgm:pt modelId="{519B996B-9BD5-9344-AE26-948BBB735A72}" type="pres">
      <dgm:prSet presAssocID="{1C10DD5B-14BC-A94E-962D-D2CAD0D96009}" presName="rootText3" presStyleLbl="alignAcc1" presStyleIdx="0" presStyleCnt="0">
        <dgm:presLayoutVars>
          <dgm:chPref val="3"/>
        </dgm:presLayoutVars>
      </dgm:prSet>
      <dgm:spPr/>
    </dgm:pt>
    <dgm:pt modelId="{D5FF8893-7482-8D4E-A054-B69E14767396}" type="pres">
      <dgm:prSet presAssocID="{1C10DD5B-14BC-A94E-962D-D2CAD0D96009}" presName="topArc3" presStyleLbl="parChTrans1D1" presStyleIdx="4" presStyleCnt="26"/>
      <dgm:spPr/>
    </dgm:pt>
    <dgm:pt modelId="{12131F78-4006-854D-8999-6C1464EB9A3F}" type="pres">
      <dgm:prSet presAssocID="{1C10DD5B-14BC-A94E-962D-D2CAD0D96009}" presName="bottomArc3" presStyleLbl="parChTrans1D1" presStyleIdx="5" presStyleCnt="26"/>
      <dgm:spPr/>
    </dgm:pt>
    <dgm:pt modelId="{B456A7B8-696F-9D40-B6C4-1297B52F12E8}" type="pres">
      <dgm:prSet presAssocID="{1C10DD5B-14BC-A94E-962D-D2CAD0D96009}" presName="topConnNode3" presStyleLbl="asst1" presStyleIdx="0" presStyleCnt="0"/>
      <dgm:spPr/>
    </dgm:pt>
    <dgm:pt modelId="{45DDFAAC-E0CF-4342-B9FA-26590BB4B87D}" type="pres">
      <dgm:prSet presAssocID="{1C10DD5B-14BC-A94E-962D-D2CAD0D96009}" presName="hierChild6" presStyleCnt="0"/>
      <dgm:spPr/>
    </dgm:pt>
    <dgm:pt modelId="{8F2BB8CA-8CD1-C44D-BFA3-D59DF4D4C28D}" type="pres">
      <dgm:prSet presAssocID="{1C10DD5B-14BC-A94E-962D-D2CAD0D96009}" presName="hierChild7" presStyleCnt="0"/>
      <dgm:spPr/>
    </dgm:pt>
    <dgm:pt modelId="{F08F9C95-F4F4-6140-8974-2BAD8327F559}" type="pres">
      <dgm:prSet presAssocID="{689368A3-29CD-7041-9B94-F5E63A69BAF3}" presName="Name101" presStyleLbl="parChTrans1D4" presStyleIdx="0" presStyleCnt="5"/>
      <dgm:spPr/>
    </dgm:pt>
    <dgm:pt modelId="{8DBE14CF-3B35-2C4B-8031-85BFE7F8C4B3}" type="pres">
      <dgm:prSet presAssocID="{FA79BA0B-F471-AD41-9354-4DEB3D60424F}" presName="hierRoot3" presStyleCnt="0">
        <dgm:presLayoutVars>
          <dgm:hierBranch val="init"/>
        </dgm:presLayoutVars>
      </dgm:prSet>
      <dgm:spPr/>
    </dgm:pt>
    <dgm:pt modelId="{EA81DD0C-F834-784E-9D5E-B05761996A2B}" type="pres">
      <dgm:prSet presAssocID="{FA79BA0B-F471-AD41-9354-4DEB3D60424F}" presName="rootComposite3" presStyleCnt="0"/>
      <dgm:spPr/>
    </dgm:pt>
    <dgm:pt modelId="{6D93FFAA-3C72-0E4C-94AF-6CF24D2ED1B5}" type="pres">
      <dgm:prSet presAssocID="{FA79BA0B-F471-AD41-9354-4DEB3D60424F}" presName="rootText3" presStyleLbl="alignAcc1" presStyleIdx="0" presStyleCnt="0">
        <dgm:presLayoutVars>
          <dgm:chPref val="3"/>
        </dgm:presLayoutVars>
      </dgm:prSet>
      <dgm:spPr/>
    </dgm:pt>
    <dgm:pt modelId="{BB0A33DB-8088-4C4B-AAB3-892AF88885A7}" type="pres">
      <dgm:prSet presAssocID="{FA79BA0B-F471-AD41-9354-4DEB3D60424F}" presName="topArc3" presStyleLbl="parChTrans1D1" presStyleIdx="6" presStyleCnt="26"/>
      <dgm:spPr/>
    </dgm:pt>
    <dgm:pt modelId="{E85B36C3-9A84-684B-9E4C-466107A1BA51}" type="pres">
      <dgm:prSet presAssocID="{FA79BA0B-F471-AD41-9354-4DEB3D60424F}" presName="bottomArc3" presStyleLbl="parChTrans1D1" presStyleIdx="7" presStyleCnt="26"/>
      <dgm:spPr/>
    </dgm:pt>
    <dgm:pt modelId="{00988896-D0C7-1340-BB55-6B8B6527B8D1}" type="pres">
      <dgm:prSet presAssocID="{FA79BA0B-F471-AD41-9354-4DEB3D60424F}" presName="topConnNode3" presStyleLbl="asst1" presStyleIdx="0" presStyleCnt="0"/>
      <dgm:spPr/>
    </dgm:pt>
    <dgm:pt modelId="{824E0685-BF0C-3740-93DA-674BDB872962}" type="pres">
      <dgm:prSet presAssocID="{FA79BA0B-F471-AD41-9354-4DEB3D60424F}" presName="hierChild6" presStyleCnt="0"/>
      <dgm:spPr/>
    </dgm:pt>
    <dgm:pt modelId="{A46E1EC2-05D5-A54A-B3F2-122AC52E9464}" type="pres">
      <dgm:prSet presAssocID="{FA79BA0B-F471-AD41-9354-4DEB3D60424F}" presName="hierChild7" presStyleCnt="0"/>
      <dgm:spPr/>
    </dgm:pt>
    <dgm:pt modelId="{8FC3A1ED-A187-1840-844A-45051D5048AD}" type="pres">
      <dgm:prSet presAssocID="{8A2DFF9E-8BE8-A541-8968-43FE7D26E50C}" presName="Name101" presStyleLbl="parChTrans1D3" presStyleIdx="1" presStyleCnt="5"/>
      <dgm:spPr/>
    </dgm:pt>
    <dgm:pt modelId="{EABA8C1F-F117-0042-A314-0D424D5D4692}" type="pres">
      <dgm:prSet presAssocID="{A2F85A00-E1E9-A345-8764-F2F8072048E7}" presName="hierRoot3" presStyleCnt="0">
        <dgm:presLayoutVars>
          <dgm:hierBranch val="init"/>
        </dgm:presLayoutVars>
      </dgm:prSet>
      <dgm:spPr/>
    </dgm:pt>
    <dgm:pt modelId="{54B70E08-8D9D-3D45-BBED-17E84C79927D}" type="pres">
      <dgm:prSet presAssocID="{A2F85A00-E1E9-A345-8764-F2F8072048E7}" presName="rootComposite3" presStyleCnt="0"/>
      <dgm:spPr/>
    </dgm:pt>
    <dgm:pt modelId="{9040BD74-0E93-814A-BD0A-BB90D609920A}" type="pres">
      <dgm:prSet presAssocID="{A2F85A00-E1E9-A345-8764-F2F8072048E7}" presName="rootText3" presStyleLbl="alignAcc1" presStyleIdx="0" presStyleCnt="0">
        <dgm:presLayoutVars>
          <dgm:chPref val="3"/>
        </dgm:presLayoutVars>
      </dgm:prSet>
      <dgm:spPr/>
    </dgm:pt>
    <dgm:pt modelId="{86C5F699-B9F1-A046-92DD-4D71769B4F6D}" type="pres">
      <dgm:prSet presAssocID="{A2F85A00-E1E9-A345-8764-F2F8072048E7}" presName="topArc3" presStyleLbl="parChTrans1D1" presStyleIdx="8" presStyleCnt="26"/>
      <dgm:spPr/>
    </dgm:pt>
    <dgm:pt modelId="{3CD57D21-E9C0-9C45-BC20-9A8CC040FF62}" type="pres">
      <dgm:prSet presAssocID="{A2F85A00-E1E9-A345-8764-F2F8072048E7}" presName="bottomArc3" presStyleLbl="parChTrans1D1" presStyleIdx="9" presStyleCnt="26"/>
      <dgm:spPr/>
    </dgm:pt>
    <dgm:pt modelId="{6EC3A0A5-825F-C64F-92F0-D0F12D043FC1}" type="pres">
      <dgm:prSet presAssocID="{A2F85A00-E1E9-A345-8764-F2F8072048E7}" presName="topConnNode3" presStyleLbl="asst1" presStyleIdx="0" presStyleCnt="0"/>
      <dgm:spPr/>
    </dgm:pt>
    <dgm:pt modelId="{3E02307D-7E58-EE40-8DB9-D00B1B8A8A73}" type="pres">
      <dgm:prSet presAssocID="{A2F85A00-E1E9-A345-8764-F2F8072048E7}" presName="hierChild6" presStyleCnt="0"/>
      <dgm:spPr/>
    </dgm:pt>
    <dgm:pt modelId="{26990C70-CA4B-0946-9AEA-BA9D8E9A33AE}" type="pres">
      <dgm:prSet presAssocID="{A2F85A00-E1E9-A345-8764-F2F8072048E7}" presName="hierChild7" presStyleCnt="0"/>
      <dgm:spPr/>
    </dgm:pt>
    <dgm:pt modelId="{691F4645-8E1D-D04B-B3FA-6E5296339B00}" type="pres">
      <dgm:prSet presAssocID="{FC548D3C-4B23-1048-8451-EC86B6EF5A53}" presName="Name101" presStyleLbl="parChTrans1D4" presStyleIdx="1" presStyleCnt="5"/>
      <dgm:spPr/>
    </dgm:pt>
    <dgm:pt modelId="{160901E8-0673-4847-AA26-44F03B1557B9}" type="pres">
      <dgm:prSet presAssocID="{0EB730F5-DD0C-9040-87C3-1EBCD0B78EF0}" presName="hierRoot3" presStyleCnt="0">
        <dgm:presLayoutVars>
          <dgm:hierBranch val="init"/>
        </dgm:presLayoutVars>
      </dgm:prSet>
      <dgm:spPr/>
    </dgm:pt>
    <dgm:pt modelId="{1E6A8B2D-833B-8548-AA72-51B8CE18B439}" type="pres">
      <dgm:prSet presAssocID="{0EB730F5-DD0C-9040-87C3-1EBCD0B78EF0}" presName="rootComposite3" presStyleCnt="0"/>
      <dgm:spPr/>
    </dgm:pt>
    <dgm:pt modelId="{A6207551-0C5C-2149-AA1F-D0E0FCB23CDE}" type="pres">
      <dgm:prSet presAssocID="{0EB730F5-DD0C-9040-87C3-1EBCD0B78EF0}" presName="rootText3" presStyleLbl="alignAcc1" presStyleIdx="0" presStyleCnt="0">
        <dgm:presLayoutVars>
          <dgm:chPref val="3"/>
        </dgm:presLayoutVars>
      </dgm:prSet>
      <dgm:spPr/>
    </dgm:pt>
    <dgm:pt modelId="{5089AA84-E31D-3A4F-97E5-42CE9C0A6CD6}" type="pres">
      <dgm:prSet presAssocID="{0EB730F5-DD0C-9040-87C3-1EBCD0B78EF0}" presName="topArc3" presStyleLbl="parChTrans1D1" presStyleIdx="10" presStyleCnt="26"/>
      <dgm:spPr/>
    </dgm:pt>
    <dgm:pt modelId="{0F501627-7AFC-4A4E-92C8-DC6EE24C7CD2}" type="pres">
      <dgm:prSet presAssocID="{0EB730F5-DD0C-9040-87C3-1EBCD0B78EF0}" presName="bottomArc3" presStyleLbl="parChTrans1D1" presStyleIdx="11" presStyleCnt="26"/>
      <dgm:spPr/>
    </dgm:pt>
    <dgm:pt modelId="{CD51E9E9-6E7C-BE45-9D6E-C6271DB04746}" type="pres">
      <dgm:prSet presAssocID="{0EB730F5-DD0C-9040-87C3-1EBCD0B78EF0}" presName="topConnNode3" presStyleLbl="asst1" presStyleIdx="0" presStyleCnt="0"/>
      <dgm:spPr/>
    </dgm:pt>
    <dgm:pt modelId="{960929EF-1FF5-0E4B-948B-5B0889158958}" type="pres">
      <dgm:prSet presAssocID="{0EB730F5-DD0C-9040-87C3-1EBCD0B78EF0}" presName="hierChild6" presStyleCnt="0"/>
      <dgm:spPr/>
    </dgm:pt>
    <dgm:pt modelId="{E0FD90BD-F0A5-C54B-8CDC-71617CA9EC82}" type="pres">
      <dgm:prSet presAssocID="{0EB730F5-DD0C-9040-87C3-1EBCD0B78EF0}" presName="hierChild7" presStyleCnt="0"/>
      <dgm:spPr/>
    </dgm:pt>
    <dgm:pt modelId="{3531761E-53FA-7240-B336-E5AD87B845B1}" type="pres">
      <dgm:prSet presAssocID="{F63EB562-5C13-7C41-930E-803FD7E4972C}" presName="Name101" presStyleLbl="parChTrans1D4" presStyleIdx="2" presStyleCnt="5"/>
      <dgm:spPr/>
    </dgm:pt>
    <dgm:pt modelId="{6F296296-69F6-A94B-B10B-C1BAD4780F0B}" type="pres">
      <dgm:prSet presAssocID="{6E7E4349-18D6-EE41-BAB6-38E8A8A6C673}" presName="hierRoot3" presStyleCnt="0">
        <dgm:presLayoutVars>
          <dgm:hierBranch val="init"/>
        </dgm:presLayoutVars>
      </dgm:prSet>
      <dgm:spPr/>
    </dgm:pt>
    <dgm:pt modelId="{4B65A564-B16F-004A-B03F-10D8609CA15C}" type="pres">
      <dgm:prSet presAssocID="{6E7E4349-18D6-EE41-BAB6-38E8A8A6C673}" presName="rootComposite3" presStyleCnt="0"/>
      <dgm:spPr/>
    </dgm:pt>
    <dgm:pt modelId="{9A4535B0-E758-FE4E-8ECD-F5377A66C908}" type="pres">
      <dgm:prSet presAssocID="{6E7E4349-18D6-EE41-BAB6-38E8A8A6C673}" presName="rootText3" presStyleLbl="alignAcc1" presStyleIdx="0" presStyleCnt="0">
        <dgm:presLayoutVars>
          <dgm:chPref val="3"/>
        </dgm:presLayoutVars>
      </dgm:prSet>
      <dgm:spPr/>
    </dgm:pt>
    <dgm:pt modelId="{8338C19F-300A-4B47-A503-89C487483AC8}" type="pres">
      <dgm:prSet presAssocID="{6E7E4349-18D6-EE41-BAB6-38E8A8A6C673}" presName="topArc3" presStyleLbl="parChTrans1D1" presStyleIdx="12" presStyleCnt="26"/>
      <dgm:spPr/>
    </dgm:pt>
    <dgm:pt modelId="{50E208C9-454D-E14E-B266-2A8E1F4DA9EF}" type="pres">
      <dgm:prSet presAssocID="{6E7E4349-18D6-EE41-BAB6-38E8A8A6C673}" presName="bottomArc3" presStyleLbl="parChTrans1D1" presStyleIdx="13" presStyleCnt="26"/>
      <dgm:spPr/>
    </dgm:pt>
    <dgm:pt modelId="{B3BB8A1E-6F8A-F940-BCDC-DFF003E68A84}" type="pres">
      <dgm:prSet presAssocID="{6E7E4349-18D6-EE41-BAB6-38E8A8A6C673}" presName="topConnNode3" presStyleLbl="asst1" presStyleIdx="0" presStyleCnt="0"/>
      <dgm:spPr/>
    </dgm:pt>
    <dgm:pt modelId="{0D22B256-23EB-AD4D-AE64-6D34C34288BF}" type="pres">
      <dgm:prSet presAssocID="{6E7E4349-18D6-EE41-BAB6-38E8A8A6C673}" presName="hierChild6" presStyleCnt="0"/>
      <dgm:spPr/>
    </dgm:pt>
    <dgm:pt modelId="{7F681295-063F-FC4A-B0FB-18F085684788}" type="pres">
      <dgm:prSet presAssocID="{6E7E4349-18D6-EE41-BAB6-38E8A8A6C673}" presName="hierChild7" presStyleCnt="0"/>
      <dgm:spPr/>
    </dgm:pt>
    <dgm:pt modelId="{F8ED6537-D97B-2143-8522-D6DBCD055FFF}" type="pres">
      <dgm:prSet presAssocID="{07F1B533-B4A5-DE43-A684-4BD87C542BC2}" presName="Name101" presStyleLbl="parChTrans1D2" presStyleIdx="1" presStyleCnt="2"/>
      <dgm:spPr/>
    </dgm:pt>
    <dgm:pt modelId="{0497CA3A-D9E3-F94C-862F-3CD5859038D4}" type="pres">
      <dgm:prSet presAssocID="{FCCFF028-4005-CC45-B228-08C21C036A4A}" presName="hierRoot3" presStyleCnt="0">
        <dgm:presLayoutVars>
          <dgm:hierBranch val="init"/>
        </dgm:presLayoutVars>
      </dgm:prSet>
      <dgm:spPr/>
    </dgm:pt>
    <dgm:pt modelId="{648F726F-314F-784B-9E05-4023B2770F75}" type="pres">
      <dgm:prSet presAssocID="{FCCFF028-4005-CC45-B228-08C21C036A4A}" presName="rootComposite3" presStyleCnt="0"/>
      <dgm:spPr/>
    </dgm:pt>
    <dgm:pt modelId="{3F53B576-FFCC-C543-AAC4-E9082D40BD2E}" type="pres">
      <dgm:prSet presAssocID="{FCCFF028-4005-CC45-B228-08C21C036A4A}" presName="rootText3" presStyleLbl="alignAcc1" presStyleIdx="0" presStyleCnt="0">
        <dgm:presLayoutVars>
          <dgm:chPref val="3"/>
        </dgm:presLayoutVars>
      </dgm:prSet>
      <dgm:spPr/>
    </dgm:pt>
    <dgm:pt modelId="{246A17EF-828F-7A4C-B065-50FBA222ED69}" type="pres">
      <dgm:prSet presAssocID="{FCCFF028-4005-CC45-B228-08C21C036A4A}" presName="topArc3" presStyleLbl="parChTrans1D1" presStyleIdx="14" presStyleCnt="26"/>
      <dgm:spPr/>
    </dgm:pt>
    <dgm:pt modelId="{6A7BA9BC-140E-3A43-BA7F-A542A1947A7A}" type="pres">
      <dgm:prSet presAssocID="{FCCFF028-4005-CC45-B228-08C21C036A4A}" presName="bottomArc3" presStyleLbl="parChTrans1D1" presStyleIdx="15" presStyleCnt="26"/>
      <dgm:spPr/>
    </dgm:pt>
    <dgm:pt modelId="{DA3F9261-CA2F-6E4D-A4E7-9EC3D9447E34}" type="pres">
      <dgm:prSet presAssocID="{FCCFF028-4005-CC45-B228-08C21C036A4A}" presName="topConnNode3" presStyleLbl="asst1" presStyleIdx="0" presStyleCnt="0"/>
      <dgm:spPr/>
    </dgm:pt>
    <dgm:pt modelId="{185D3021-8536-1448-AF24-1052E63682C0}" type="pres">
      <dgm:prSet presAssocID="{FCCFF028-4005-CC45-B228-08C21C036A4A}" presName="hierChild6" presStyleCnt="0"/>
      <dgm:spPr/>
    </dgm:pt>
    <dgm:pt modelId="{D02DBD55-C522-2F4D-AF76-7964F32DB612}" type="pres">
      <dgm:prSet presAssocID="{BED46A66-200E-444D-A560-2282D4B4C490}" presName="Name28" presStyleLbl="parChTrans1D3" presStyleIdx="2" presStyleCnt="5"/>
      <dgm:spPr/>
    </dgm:pt>
    <dgm:pt modelId="{0FF042EF-AEBD-E24A-8509-9C71F15F8CFB}" type="pres">
      <dgm:prSet presAssocID="{76F36D57-2715-574E-93C2-2A222264456A}" presName="hierRoot2" presStyleCnt="0">
        <dgm:presLayoutVars>
          <dgm:hierBranch val="init"/>
        </dgm:presLayoutVars>
      </dgm:prSet>
      <dgm:spPr/>
    </dgm:pt>
    <dgm:pt modelId="{0949603A-9605-FE4C-A187-2B737F369A22}" type="pres">
      <dgm:prSet presAssocID="{76F36D57-2715-574E-93C2-2A222264456A}" presName="rootComposite2" presStyleCnt="0"/>
      <dgm:spPr/>
    </dgm:pt>
    <dgm:pt modelId="{B60B33E8-5417-7540-8068-6CFD79815716}" type="pres">
      <dgm:prSet presAssocID="{76F36D57-2715-574E-93C2-2A222264456A}" presName="rootText2" presStyleLbl="alignAcc1" presStyleIdx="0" presStyleCnt="0">
        <dgm:presLayoutVars>
          <dgm:chPref val="3"/>
        </dgm:presLayoutVars>
      </dgm:prSet>
      <dgm:spPr/>
    </dgm:pt>
    <dgm:pt modelId="{327D8134-59FC-8E41-84D9-DAE38EA22CF8}" type="pres">
      <dgm:prSet presAssocID="{76F36D57-2715-574E-93C2-2A222264456A}" presName="topArc2" presStyleLbl="parChTrans1D1" presStyleIdx="16" presStyleCnt="26"/>
      <dgm:spPr/>
    </dgm:pt>
    <dgm:pt modelId="{EB9EB2A6-B5A3-A142-9D79-8ED4FCD2CFBB}" type="pres">
      <dgm:prSet presAssocID="{76F36D57-2715-574E-93C2-2A222264456A}" presName="bottomArc2" presStyleLbl="parChTrans1D1" presStyleIdx="17" presStyleCnt="26"/>
      <dgm:spPr/>
    </dgm:pt>
    <dgm:pt modelId="{E1A6BAAB-1E13-5E44-A1AC-084C94982A76}" type="pres">
      <dgm:prSet presAssocID="{76F36D57-2715-574E-93C2-2A222264456A}" presName="topConnNode2" presStyleLbl="node3" presStyleIdx="0" presStyleCnt="0"/>
      <dgm:spPr/>
    </dgm:pt>
    <dgm:pt modelId="{16541034-B018-C147-A909-A63DE404D412}" type="pres">
      <dgm:prSet presAssocID="{76F36D57-2715-574E-93C2-2A222264456A}" presName="hierChild4" presStyleCnt="0"/>
      <dgm:spPr/>
    </dgm:pt>
    <dgm:pt modelId="{1202DEBF-D8A5-FA4B-AC01-B760CDBEC930}" type="pres">
      <dgm:prSet presAssocID="{76F36D57-2715-574E-93C2-2A222264456A}" presName="hierChild5" presStyleCnt="0"/>
      <dgm:spPr/>
    </dgm:pt>
    <dgm:pt modelId="{04B78446-27CF-8B47-A8D5-2E617EA2947E}" type="pres">
      <dgm:prSet presAssocID="{65A7DB06-B8A4-8849-A796-5D54CF8410EE}" presName="Name28" presStyleLbl="parChTrans1D3" presStyleIdx="3" presStyleCnt="5"/>
      <dgm:spPr/>
    </dgm:pt>
    <dgm:pt modelId="{EC6DA7CD-FD4D-5047-B6E0-942C18899335}" type="pres">
      <dgm:prSet presAssocID="{12D052B0-F03D-8F4B-B07B-4A9A9835097E}" presName="hierRoot2" presStyleCnt="0">
        <dgm:presLayoutVars>
          <dgm:hierBranch val="init"/>
        </dgm:presLayoutVars>
      </dgm:prSet>
      <dgm:spPr/>
    </dgm:pt>
    <dgm:pt modelId="{F89F8240-07CC-5E47-8C87-3407577B816B}" type="pres">
      <dgm:prSet presAssocID="{12D052B0-F03D-8F4B-B07B-4A9A9835097E}" presName="rootComposite2" presStyleCnt="0"/>
      <dgm:spPr/>
    </dgm:pt>
    <dgm:pt modelId="{AC7F489B-5988-DB41-941C-2C821C9613BC}" type="pres">
      <dgm:prSet presAssocID="{12D052B0-F03D-8F4B-B07B-4A9A9835097E}" presName="rootText2" presStyleLbl="alignAcc1" presStyleIdx="0" presStyleCnt="0">
        <dgm:presLayoutVars>
          <dgm:chPref val="3"/>
        </dgm:presLayoutVars>
      </dgm:prSet>
      <dgm:spPr/>
    </dgm:pt>
    <dgm:pt modelId="{5D984384-AF43-134E-9B4A-299E9A0059F3}" type="pres">
      <dgm:prSet presAssocID="{12D052B0-F03D-8F4B-B07B-4A9A9835097E}" presName="topArc2" presStyleLbl="parChTrans1D1" presStyleIdx="18" presStyleCnt="26"/>
      <dgm:spPr/>
    </dgm:pt>
    <dgm:pt modelId="{14342C91-8BA4-C943-9A2E-1226DC5CA471}" type="pres">
      <dgm:prSet presAssocID="{12D052B0-F03D-8F4B-B07B-4A9A9835097E}" presName="bottomArc2" presStyleLbl="parChTrans1D1" presStyleIdx="19" presStyleCnt="26"/>
      <dgm:spPr/>
    </dgm:pt>
    <dgm:pt modelId="{8EA64B5A-4452-2141-88FD-B6FDFA5F3917}" type="pres">
      <dgm:prSet presAssocID="{12D052B0-F03D-8F4B-B07B-4A9A9835097E}" presName="topConnNode2" presStyleLbl="node3" presStyleIdx="0" presStyleCnt="0"/>
      <dgm:spPr/>
    </dgm:pt>
    <dgm:pt modelId="{4E206DC8-EDCB-8142-9497-5131626D9E8B}" type="pres">
      <dgm:prSet presAssocID="{12D052B0-F03D-8F4B-B07B-4A9A9835097E}" presName="hierChild4" presStyleCnt="0"/>
      <dgm:spPr/>
    </dgm:pt>
    <dgm:pt modelId="{70D58820-3C3F-4E4E-8248-90CA00A890D7}" type="pres">
      <dgm:prSet presAssocID="{12D052B0-F03D-8F4B-B07B-4A9A9835097E}" presName="hierChild5" presStyleCnt="0"/>
      <dgm:spPr/>
    </dgm:pt>
    <dgm:pt modelId="{16673B46-AB8D-504E-B67A-E30EFFF6B893}" type="pres">
      <dgm:prSet presAssocID="{C7C7FF2B-2EDF-D343-9456-21C433B8D100}" presName="Name28" presStyleLbl="parChTrans1D3" presStyleIdx="4" presStyleCnt="5"/>
      <dgm:spPr/>
    </dgm:pt>
    <dgm:pt modelId="{6C08995B-8769-304F-AF79-70136CCACB6E}" type="pres">
      <dgm:prSet presAssocID="{64032BFB-2E18-0344-AF38-91B9C2897B21}" presName="hierRoot2" presStyleCnt="0">
        <dgm:presLayoutVars>
          <dgm:hierBranch val="init"/>
        </dgm:presLayoutVars>
      </dgm:prSet>
      <dgm:spPr/>
    </dgm:pt>
    <dgm:pt modelId="{5C2EAF80-ECE6-3047-958D-CE7985B54188}" type="pres">
      <dgm:prSet presAssocID="{64032BFB-2E18-0344-AF38-91B9C2897B21}" presName="rootComposite2" presStyleCnt="0"/>
      <dgm:spPr/>
    </dgm:pt>
    <dgm:pt modelId="{AEF14F17-B9B8-8B4E-84BA-3FB1C7FC0BEE}" type="pres">
      <dgm:prSet presAssocID="{64032BFB-2E18-0344-AF38-91B9C2897B21}" presName="rootText2" presStyleLbl="alignAcc1" presStyleIdx="0" presStyleCnt="0">
        <dgm:presLayoutVars>
          <dgm:chPref val="3"/>
        </dgm:presLayoutVars>
      </dgm:prSet>
      <dgm:spPr/>
    </dgm:pt>
    <dgm:pt modelId="{BA005245-27B4-E14F-A201-F3F302C9A439}" type="pres">
      <dgm:prSet presAssocID="{64032BFB-2E18-0344-AF38-91B9C2897B21}" presName="topArc2" presStyleLbl="parChTrans1D1" presStyleIdx="20" presStyleCnt="26"/>
      <dgm:spPr/>
    </dgm:pt>
    <dgm:pt modelId="{BD669AD8-D667-D442-8831-39A70B68AE1E}" type="pres">
      <dgm:prSet presAssocID="{64032BFB-2E18-0344-AF38-91B9C2897B21}" presName="bottomArc2" presStyleLbl="parChTrans1D1" presStyleIdx="21" presStyleCnt="26"/>
      <dgm:spPr/>
    </dgm:pt>
    <dgm:pt modelId="{67BBA3FD-61E2-7C4B-8769-A1889D242A0F}" type="pres">
      <dgm:prSet presAssocID="{64032BFB-2E18-0344-AF38-91B9C2897B21}" presName="topConnNode2" presStyleLbl="node3" presStyleIdx="0" presStyleCnt="0"/>
      <dgm:spPr/>
    </dgm:pt>
    <dgm:pt modelId="{2870749A-E480-E642-914C-B07662F99649}" type="pres">
      <dgm:prSet presAssocID="{64032BFB-2E18-0344-AF38-91B9C2897B21}" presName="hierChild4" presStyleCnt="0"/>
      <dgm:spPr/>
    </dgm:pt>
    <dgm:pt modelId="{A6670558-5B9A-EB48-8144-6C2B633A9621}" type="pres">
      <dgm:prSet presAssocID="{7D13E544-5916-744E-A286-A2EF41902003}" presName="Name28" presStyleLbl="parChTrans1D4" presStyleIdx="3" presStyleCnt="5"/>
      <dgm:spPr/>
    </dgm:pt>
    <dgm:pt modelId="{F317EEA5-2F03-E14F-A1C0-BC40F49DCC41}" type="pres">
      <dgm:prSet presAssocID="{1C0A266E-882F-D84C-8AB6-58195F0A0BC6}" presName="hierRoot2" presStyleCnt="0">
        <dgm:presLayoutVars>
          <dgm:hierBranch val="init"/>
        </dgm:presLayoutVars>
      </dgm:prSet>
      <dgm:spPr/>
    </dgm:pt>
    <dgm:pt modelId="{57AD9A92-7797-3842-BC96-33A01EF5BD8A}" type="pres">
      <dgm:prSet presAssocID="{1C0A266E-882F-D84C-8AB6-58195F0A0BC6}" presName="rootComposite2" presStyleCnt="0"/>
      <dgm:spPr/>
    </dgm:pt>
    <dgm:pt modelId="{04B958A9-DD91-BD42-92E3-B2A2A95E3F83}" type="pres">
      <dgm:prSet presAssocID="{1C0A266E-882F-D84C-8AB6-58195F0A0BC6}" presName="rootText2" presStyleLbl="alignAcc1" presStyleIdx="0" presStyleCnt="0">
        <dgm:presLayoutVars>
          <dgm:chPref val="3"/>
        </dgm:presLayoutVars>
      </dgm:prSet>
      <dgm:spPr/>
    </dgm:pt>
    <dgm:pt modelId="{77FD187E-F07B-AD45-A84C-39248E7324F2}" type="pres">
      <dgm:prSet presAssocID="{1C0A266E-882F-D84C-8AB6-58195F0A0BC6}" presName="topArc2" presStyleLbl="parChTrans1D1" presStyleIdx="22" presStyleCnt="26"/>
      <dgm:spPr/>
    </dgm:pt>
    <dgm:pt modelId="{38F3F05F-A952-D046-B59C-7EC18275C3A3}" type="pres">
      <dgm:prSet presAssocID="{1C0A266E-882F-D84C-8AB6-58195F0A0BC6}" presName="bottomArc2" presStyleLbl="parChTrans1D1" presStyleIdx="23" presStyleCnt="26"/>
      <dgm:spPr/>
    </dgm:pt>
    <dgm:pt modelId="{E63BCBC1-C9E9-414B-9E18-8D0B3ED27D74}" type="pres">
      <dgm:prSet presAssocID="{1C0A266E-882F-D84C-8AB6-58195F0A0BC6}" presName="topConnNode2" presStyleLbl="node4" presStyleIdx="0" presStyleCnt="0"/>
      <dgm:spPr/>
    </dgm:pt>
    <dgm:pt modelId="{B0E5227D-864B-5E4A-9B82-91D2C20DDDDF}" type="pres">
      <dgm:prSet presAssocID="{1C0A266E-882F-D84C-8AB6-58195F0A0BC6}" presName="hierChild4" presStyleCnt="0"/>
      <dgm:spPr/>
    </dgm:pt>
    <dgm:pt modelId="{E44AA910-C406-1D4D-A63C-1192469B5B3E}" type="pres">
      <dgm:prSet presAssocID="{1C0A266E-882F-D84C-8AB6-58195F0A0BC6}" presName="hierChild5" presStyleCnt="0"/>
      <dgm:spPr/>
    </dgm:pt>
    <dgm:pt modelId="{884EBC4F-FB83-5D4C-BD7B-B9A2CE2BA926}" type="pres">
      <dgm:prSet presAssocID="{9C940AA1-CD34-9544-81E1-53867BA88449}" presName="Name28" presStyleLbl="parChTrans1D4" presStyleIdx="4" presStyleCnt="5"/>
      <dgm:spPr/>
    </dgm:pt>
    <dgm:pt modelId="{BAC490CF-14FC-F647-9BCC-27CD37E61420}" type="pres">
      <dgm:prSet presAssocID="{A90E1A38-583F-F54B-954D-634E437E1D1B}" presName="hierRoot2" presStyleCnt="0">
        <dgm:presLayoutVars>
          <dgm:hierBranch val="init"/>
        </dgm:presLayoutVars>
      </dgm:prSet>
      <dgm:spPr/>
    </dgm:pt>
    <dgm:pt modelId="{DB6AFF85-62F7-A84F-AC2A-C752E9DE0D9E}" type="pres">
      <dgm:prSet presAssocID="{A90E1A38-583F-F54B-954D-634E437E1D1B}" presName="rootComposite2" presStyleCnt="0"/>
      <dgm:spPr/>
    </dgm:pt>
    <dgm:pt modelId="{34B6D2FF-EA5E-E446-8492-7E52C4736C05}" type="pres">
      <dgm:prSet presAssocID="{A90E1A38-583F-F54B-954D-634E437E1D1B}" presName="rootText2" presStyleLbl="alignAcc1" presStyleIdx="0" presStyleCnt="0">
        <dgm:presLayoutVars>
          <dgm:chPref val="3"/>
        </dgm:presLayoutVars>
      </dgm:prSet>
      <dgm:spPr/>
    </dgm:pt>
    <dgm:pt modelId="{11CAEDCD-D8A1-2646-8E50-160C4EE1EB2E}" type="pres">
      <dgm:prSet presAssocID="{A90E1A38-583F-F54B-954D-634E437E1D1B}" presName="topArc2" presStyleLbl="parChTrans1D1" presStyleIdx="24" presStyleCnt="26"/>
      <dgm:spPr/>
    </dgm:pt>
    <dgm:pt modelId="{FEDE79F1-2470-2E48-97D8-4BFE30BCE775}" type="pres">
      <dgm:prSet presAssocID="{A90E1A38-583F-F54B-954D-634E437E1D1B}" presName="bottomArc2" presStyleLbl="parChTrans1D1" presStyleIdx="25" presStyleCnt="26"/>
      <dgm:spPr/>
    </dgm:pt>
    <dgm:pt modelId="{6277FC1F-6BC8-FB4F-9504-746F10190FDE}" type="pres">
      <dgm:prSet presAssocID="{A90E1A38-583F-F54B-954D-634E437E1D1B}" presName="topConnNode2" presStyleLbl="node4" presStyleIdx="0" presStyleCnt="0"/>
      <dgm:spPr/>
    </dgm:pt>
    <dgm:pt modelId="{BDBEF7C9-A27E-1F40-84B1-F70D50E81CCA}" type="pres">
      <dgm:prSet presAssocID="{A90E1A38-583F-F54B-954D-634E437E1D1B}" presName="hierChild4" presStyleCnt="0"/>
      <dgm:spPr/>
    </dgm:pt>
    <dgm:pt modelId="{0D4E3268-95EE-D045-A1C0-E02BCACB69E7}" type="pres">
      <dgm:prSet presAssocID="{A90E1A38-583F-F54B-954D-634E437E1D1B}" presName="hierChild5" presStyleCnt="0"/>
      <dgm:spPr/>
    </dgm:pt>
    <dgm:pt modelId="{B63BB620-F6CD-7C40-9237-FB89504267CE}" type="pres">
      <dgm:prSet presAssocID="{64032BFB-2E18-0344-AF38-91B9C2897B21}" presName="hierChild5" presStyleCnt="0"/>
      <dgm:spPr/>
    </dgm:pt>
    <dgm:pt modelId="{1DD7B6FE-C175-3640-AF43-9C53B5C624EF}" type="pres">
      <dgm:prSet presAssocID="{FCCFF028-4005-CC45-B228-08C21C036A4A}" presName="hierChild7" presStyleCnt="0"/>
      <dgm:spPr/>
    </dgm:pt>
  </dgm:ptLst>
  <dgm:cxnLst>
    <dgm:cxn modelId="{CE68D402-BAAE-964C-B117-FE34AB370CB6}" type="presOf" srcId="{FA79BA0B-F471-AD41-9354-4DEB3D60424F}" destId="{00988896-D0C7-1340-BB55-6B8B6527B8D1}" srcOrd="1" destOrd="0" presId="urn:microsoft.com/office/officeart/2008/layout/HalfCircleOrganizationChart"/>
    <dgm:cxn modelId="{C36CC304-8C45-F84B-8392-206249730133}" type="presOf" srcId="{6E7E4349-18D6-EE41-BAB6-38E8A8A6C673}" destId="{B3BB8A1E-6F8A-F940-BCDC-DFF003E68A84}" srcOrd="1" destOrd="0" presId="urn:microsoft.com/office/officeart/2008/layout/HalfCircleOrganizationChart"/>
    <dgm:cxn modelId="{043D4C0E-F5B8-7E41-AA66-3925FC8AD318}" type="presOf" srcId="{1CF8B2CB-E7EA-064A-AF4F-BF08847C21FC}" destId="{9956998E-B26F-BC4F-8255-FB38FA011EAE}" srcOrd="1" destOrd="0" presId="urn:microsoft.com/office/officeart/2008/layout/HalfCircleOrganizationChart"/>
    <dgm:cxn modelId="{39EBAA11-E6B0-9B4C-9C1D-EAC751053971}" srcId="{64032BFB-2E18-0344-AF38-91B9C2897B21}" destId="{1C0A266E-882F-D84C-8AB6-58195F0A0BC6}" srcOrd="0" destOrd="0" parTransId="{7D13E544-5916-744E-A286-A2EF41902003}" sibTransId="{13AE3AEF-5142-224C-AD15-7D7E81123200}"/>
    <dgm:cxn modelId="{BEF75D14-70F2-7541-AE1B-E186435AD666}" type="presOf" srcId="{C7C7FF2B-2EDF-D343-9456-21C433B8D100}" destId="{16673B46-AB8D-504E-B67A-E30EFFF6B893}" srcOrd="0" destOrd="0" presId="urn:microsoft.com/office/officeart/2008/layout/HalfCircleOrganizationChart"/>
    <dgm:cxn modelId="{9857AD18-2B96-6C46-83FE-220B71151664}" type="presOf" srcId="{FCCFF028-4005-CC45-B228-08C21C036A4A}" destId="{3F53B576-FFCC-C543-AAC4-E9082D40BD2E}" srcOrd="0" destOrd="0" presId="urn:microsoft.com/office/officeart/2008/layout/HalfCircleOrganizationChart"/>
    <dgm:cxn modelId="{0B48C01C-A004-8342-991B-D7444EC20E8E}" type="presOf" srcId="{1CF8B2CB-E7EA-064A-AF4F-BF08847C21FC}" destId="{BF97FBF8-E6A6-5F44-A121-FCDFDA6FC22B}" srcOrd="0" destOrd="0" presId="urn:microsoft.com/office/officeart/2008/layout/HalfCircleOrganizationChart"/>
    <dgm:cxn modelId="{7173162B-5F1A-7840-801E-16A973DE08B6}" srcId="{E63CF036-CDFA-8B4F-A337-BF9DCE6E6B66}" destId="{1CF8B2CB-E7EA-064A-AF4F-BF08847C21FC}" srcOrd="0" destOrd="0" parTransId="{A0F91271-45C5-6543-A695-0ACF9AFA3738}" sibTransId="{9A2CD902-1C19-1743-9D1A-4D7B37A4432B}"/>
    <dgm:cxn modelId="{2BCD172B-067B-D542-BC56-9B29EB92A3C8}" type="presOf" srcId="{B4AE7D41-AE4B-BD4C-97DD-7CC3A035073B}" destId="{F5D9A1C2-1408-E64A-BEEE-DC79A2EDE8C2}" srcOrd="0" destOrd="0" presId="urn:microsoft.com/office/officeart/2008/layout/HalfCircleOrganizationChart"/>
    <dgm:cxn modelId="{C6F82938-FAF4-A44E-90C0-EAC6D4D51CE3}" type="presOf" srcId="{1C10DD5B-14BC-A94E-962D-D2CAD0D96009}" destId="{519B996B-9BD5-9344-AE26-948BBB735A72}" srcOrd="0" destOrd="0" presId="urn:microsoft.com/office/officeart/2008/layout/HalfCircleOrganizationChart"/>
    <dgm:cxn modelId="{E6E1AF38-1D9F-364D-AA47-5D70D4CB3CB5}" srcId="{FCCFF028-4005-CC45-B228-08C21C036A4A}" destId="{76F36D57-2715-574E-93C2-2A222264456A}" srcOrd="0" destOrd="0" parTransId="{BED46A66-200E-444D-A560-2282D4B4C490}" sibTransId="{DA424433-04F5-B545-BA95-E42D4A22C973}"/>
    <dgm:cxn modelId="{217C1839-40AB-824D-B6C4-0EDCAFBDD720}" type="presOf" srcId="{12D052B0-F03D-8F4B-B07B-4A9A9835097E}" destId="{AC7F489B-5988-DB41-941C-2C821C9613BC}" srcOrd="0" destOrd="0" presId="urn:microsoft.com/office/officeart/2008/layout/HalfCircleOrganizationChart"/>
    <dgm:cxn modelId="{DA451A3A-8416-E545-8548-EFDF1E727E84}" type="presOf" srcId="{E63CF036-CDFA-8B4F-A337-BF9DCE6E6B66}" destId="{00BFB180-CA71-8345-BF4D-B76AA20C3A7F}" srcOrd="1" destOrd="0" presId="urn:microsoft.com/office/officeart/2008/layout/HalfCircleOrganizationChart"/>
    <dgm:cxn modelId="{DE29DA3A-7950-734B-BE14-430E5A9E20E4}" type="presOf" srcId="{E63CF036-CDFA-8B4F-A337-BF9DCE6E6B66}" destId="{D7DFC2EA-32FB-2143-97DD-C4BC302FC892}" srcOrd="0" destOrd="0" presId="urn:microsoft.com/office/officeart/2008/layout/HalfCircleOrganizationChart"/>
    <dgm:cxn modelId="{8C9F9840-DDF6-CF4A-B449-248AE7F1C2B0}" srcId="{FCCFF028-4005-CC45-B228-08C21C036A4A}" destId="{12D052B0-F03D-8F4B-B07B-4A9A9835097E}" srcOrd="1" destOrd="0" parTransId="{65A7DB06-B8A4-8849-A796-5D54CF8410EE}" sibTransId="{847F9802-B7A4-1C4D-9212-79C3E965D535}"/>
    <dgm:cxn modelId="{F3EE415B-4EB6-9C4A-9380-6D786839812F}" srcId="{1CF8B2CB-E7EA-064A-AF4F-BF08847C21FC}" destId="{1C10DD5B-14BC-A94E-962D-D2CAD0D96009}" srcOrd="0" destOrd="0" parTransId="{B4AE7D41-AE4B-BD4C-97DD-7CC3A035073B}" sibTransId="{D278E44D-130B-E14C-8850-F5B090E871A9}"/>
    <dgm:cxn modelId="{D539715D-3BE0-7E47-968A-86DF2122B72C}" type="presOf" srcId="{A90E1A38-583F-F54B-954D-634E437E1D1B}" destId="{34B6D2FF-EA5E-E446-8492-7E52C4736C05}" srcOrd="0" destOrd="0" presId="urn:microsoft.com/office/officeart/2008/layout/HalfCircleOrganizationChart"/>
    <dgm:cxn modelId="{A7561160-50C0-E347-B526-F1A2BC2D777C}" type="presOf" srcId="{6E7E4349-18D6-EE41-BAB6-38E8A8A6C673}" destId="{9A4535B0-E758-FE4E-8ECD-F5377A66C908}" srcOrd="0" destOrd="0" presId="urn:microsoft.com/office/officeart/2008/layout/HalfCircleOrganizationChart"/>
    <dgm:cxn modelId="{048C0F46-2BE3-2342-AB7F-22386AB7A680}" srcId="{FCCFF028-4005-CC45-B228-08C21C036A4A}" destId="{64032BFB-2E18-0344-AF38-91B9C2897B21}" srcOrd="2" destOrd="0" parTransId="{C7C7FF2B-2EDF-D343-9456-21C433B8D100}" sibTransId="{CF42C67A-8E4C-AF4E-9250-7A549D778E65}"/>
    <dgm:cxn modelId="{EEEA6049-2B58-6042-86FA-1EB610AFBE42}" type="presOf" srcId="{FA79BA0B-F471-AD41-9354-4DEB3D60424F}" destId="{6D93FFAA-3C72-0E4C-94AF-6CF24D2ED1B5}" srcOrd="0" destOrd="0" presId="urn:microsoft.com/office/officeart/2008/layout/HalfCircleOrganizationChart"/>
    <dgm:cxn modelId="{D31AF26A-67AF-974D-A810-62B2090CE1D1}" type="presOf" srcId="{07F1B533-B4A5-DE43-A684-4BD87C542BC2}" destId="{F8ED6537-D97B-2143-8522-D6DBCD055FFF}" srcOrd="0" destOrd="0" presId="urn:microsoft.com/office/officeart/2008/layout/HalfCircleOrganizationChart"/>
    <dgm:cxn modelId="{EE75AA51-9202-6C4B-B5F2-A5BCCC85C930}" type="presOf" srcId="{A2F85A00-E1E9-A345-8764-F2F8072048E7}" destId="{6EC3A0A5-825F-C64F-92F0-D0F12D043FC1}" srcOrd="1" destOrd="0" presId="urn:microsoft.com/office/officeart/2008/layout/HalfCircleOrganizationChart"/>
    <dgm:cxn modelId="{E1294357-C31F-6D4E-AC7D-026CBB602890}" type="presOf" srcId="{0EB730F5-DD0C-9040-87C3-1EBCD0B78EF0}" destId="{A6207551-0C5C-2149-AA1F-D0E0FCB23CDE}" srcOrd="0" destOrd="0" presId="urn:microsoft.com/office/officeart/2008/layout/HalfCircleOrganizationChart"/>
    <dgm:cxn modelId="{CF0A0459-BD82-0C45-98EF-E5507911E440}" type="presOf" srcId="{689368A3-29CD-7041-9B94-F5E63A69BAF3}" destId="{F08F9C95-F4F4-6140-8974-2BAD8327F559}" srcOrd="0" destOrd="0" presId="urn:microsoft.com/office/officeart/2008/layout/HalfCircleOrganizationChart"/>
    <dgm:cxn modelId="{08C3DE79-52CA-CB4A-961E-A10856E7DCE9}" type="presOf" srcId="{A2F85A00-E1E9-A345-8764-F2F8072048E7}" destId="{9040BD74-0E93-814A-BD0A-BB90D609920A}" srcOrd="0" destOrd="0" presId="urn:microsoft.com/office/officeart/2008/layout/HalfCircleOrganizationChart"/>
    <dgm:cxn modelId="{A7804086-7CC4-414E-AFF6-AA8807E318AD}" type="presOf" srcId="{12D052B0-F03D-8F4B-B07B-4A9A9835097E}" destId="{8EA64B5A-4452-2141-88FD-B6FDFA5F3917}" srcOrd="1" destOrd="0" presId="urn:microsoft.com/office/officeart/2008/layout/HalfCircleOrganizationChart"/>
    <dgm:cxn modelId="{1D10B987-BFC8-874D-A2BC-71150C9956F4}" srcId="{1CF8B2CB-E7EA-064A-AF4F-BF08847C21FC}" destId="{A2F85A00-E1E9-A345-8764-F2F8072048E7}" srcOrd="1" destOrd="0" parTransId="{8A2DFF9E-8BE8-A541-8968-43FE7D26E50C}" sibTransId="{8B65E654-7B64-F842-810F-45F87CCAF3D6}"/>
    <dgm:cxn modelId="{4F54898A-EAE5-2A44-A12F-29D356169281}" type="presOf" srcId="{76F36D57-2715-574E-93C2-2A222264456A}" destId="{E1A6BAAB-1E13-5E44-A1AC-084C94982A76}" srcOrd="1" destOrd="0" presId="urn:microsoft.com/office/officeart/2008/layout/HalfCircleOrganizationChart"/>
    <dgm:cxn modelId="{BAD10F8C-827F-4E40-A909-F0FE0D23A1A2}" type="presOf" srcId="{1C0A266E-882F-D84C-8AB6-58195F0A0BC6}" destId="{E63BCBC1-C9E9-414B-9E18-8D0B3ED27D74}" srcOrd="1" destOrd="0" presId="urn:microsoft.com/office/officeart/2008/layout/HalfCircleOrganizationChart"/>
    <dgm:cxn modelId="{1C6C598C-E7BE-5A40-8C31-984857002972}" srcId="{64032BFB-2E18-0344-AF38-91B9C2897B21}" destId="{A90E1A38-583F-F54B-954D-634E437E1D1B}" srcOrd="1" destOrd="0" parTransId="{9C940AA1-CD34-9544-81E1-53867BA88449}" sibTransId="{4864AC22-F128-AF4F-98A1-E027490DC45A}"/>
    <dgm:cxn modelId="{ECAE478D-1210-0D4C-A4A1-087CA7C0F37D}" type="presOf" srcId="{64032BFB-2E18-0344-AF38-91B9C2897B21}" destId="{AEF14F17-B9B8-8B4E-84BA-3FB1C7FC0BEE}" srcOrd="0" destOrd="0" presId="urn:microsoft.com/office/officeart/2008/layout/HalfCircleOrganizationChart"/>
    <dgm:cxn modelId="{873B688F-0770-9548-8D7E-7FDF7D11BA81}" type="presOf" srcId="{A0F91271-45C5-6543-A695-0ACF9AFA3738}" destId="{E11D4346-4494-4E4E-B934-74C613026046}" srcOrd="0" destOrd="0" presId="urn:microsoft.com/office/officeart/2008/layout/HalfCircleOrganizationChart"/>
    <dgm:cxn modelId="{0381EE96-919C-BC49-9423-8551C3246D49}" type="presOf" srcId="{9C940AA1-CD34-9544-81E1-53867BA88449}" destId="{884EBC4F-FB83-5D4C-BD7B-B9A2CE2BA926}" srcOrd="0" destOrd="0" presId="urn:microsoft.com/office/officeart/2008/layout/HalfCircleOrganizationChart"/>
    <dgm:cxn modelId="{BFE9FA9E-2D9B-2548-B4C4-C7A4702E94A9}" type="presOf" srcId="{1C10DD5B-14BC-A94E-962D-D2CAD0D96009}" destId="{B456A7B8-696F-9D40-B6C4-1297B52F12E8}" srcOrd="1" destOrd="0" presId="urn:microsoft.com/office/officeart/2008/layout/HalfCircleOrganizationChart"/>
    <dgm:cxn modelId="{1C3A2CA9-1332-CA4C-A67D-83B9EE33AE71}" srcId="{A2F85A00-E1E9-A345-8764-F2F8072048E7}" destId="{0EB730F5-DD0C-9040-87C3-1EBCD0B78EF0}" srcOrd="0" destOrd="0" parTransId="{FC548D3C-4B23-1048-8451-EC86B6EF5A53}" sibTransId="{20139822-8635-494E-AFE5-CD0FCE056C68}"/>
    <dgm:cxn modelId="{B6DAE6A9-F759-9745-AA9C-4F4F31C1E27C}" type="presOf" srcId="{64032BFB-2E18-0344-AF38-91B9C2897B21}" destId="{67BBA3FD-61E2-7C4B-8769-A1889D242A0F}" srcOrd="1" destOrd="0" presId="urn:microsoft.com/office/officeart/2008/layout/HalfCircleOrganizationChart"/>
    <dgm:cxn modelId="{F6C7ECA9-D9D1-A64C-BE54-3616C720F27E}" type="presOf" srcId="{65A7DB06-B8A4-8849-A796-5D54CF8410EE}" destId="{04B78446-27CF-8B47-A8D5-2E617EA2947E}" srcOrd="0" destOrd="0" presId="urn:microsoft.com/office/officeart/2008/layout/HalfCircleOrganizationChart"/>
    <dgm:cxn modelId="{CD2EBFAA-16EC-7349-9CB4-8D57F5D35625}" srcId="{E63CF036-CDFA-8B4F-A337-BF9DCE6E6B66}" destId="{FCCFF028-4005-CC45-B228-08C21C036A4A}" srcOrd="1" destOrd="0" parTransId="{07F1B533-B4A5-DE43-A684-4BD87C542BC2}" sibTransId="{1C2C6F3B-A870-0640-A187-1F425CB86674}"/>
    <dgm:cxn modelId="{D798C0B2-D0AA-C641-8DCE-649F2902A3BB}" type="presOf" srcId="{7D13E544-5916-744E-A286-A2EF41902003}" destId="{A6670558-5B9A-EB48-8144-6C2B633A9621}" srcOrd="0" destOrd="0" presId="urn:microsoft.com/office/officeart/2008/layout/HalfCircleOrganizationChart"/>
    <dgm:cxn modelId="{41D831B5-92BD-6F42-AF4C-44426A71F6A3}" type="presOf" srcId="{8A2DFF9E-8BE8-A541-8968-43FE7D26E50C}" destId="{8FC3A1ED-A187-1840-844A-45051D5048AD}" srcOrd="0" destOrd="0" presId="urn:microsoft.com/office/officeart/2008/layout/HalfCircleOrganizationChart"/>
    <dgm:cxn modelId="{53E1F4B6-6F13-064A-A526-B10CECBE43DA}" type="presOf" srcId="{F63EB562-5C13-7C41-930E-803FD7E4972C}" destId="{3531761E-53FA-7240-B336-E5AD87B845B1}" srcOrd="0" destOrd="0" presId="urn:microsoft.com/office/officeart/2008/layout/HalfCircleOrganizationChart"/>
    <dgm:cxn modelId="{9CF538C1-0F7B-0F4D-9112-AD03677AC30D}" type="presOf" srcId="{FC548D3C-4B23-1048-8451-EC86B6EF5A53}" destId="{691F4645-8E1D-D04B-B3FA-6E5296339B00}" srcOrd="0" destOrd="0" presId="urn:microsoft.com/office/officeart/2008/layout/HalfCircleOrganizationChart"/>
    <dgm:cxn modelId="{9FCF03C2-3F45-1A41-A972-8025DEE9D16F}" type="presOf" srcId="{0EB730F5-DD0C-9040-87C3-1EBCD0B78EF0}" destId="{CD51E9E9-6E7C-BE45-9D6E-C6271DB04746}" srcOrd="1" destOrd="0" presId="urn:microsoft.com/office/officeart/2008/layout/HalfCircleOrganizationChart"/>
    <dgm:cxn modelId="{251FFCDC-4FD1-1B4D-A53E-9CC7F60B2BC9}" type="presOf" srcId="{76F36D57-2715-574E-93C2-2A222264456A}" destId="{B60B33E8-5417-7540-8068-6CFD79815716}" srcOrd="0" destOrd="0" presId="urn:microsoft.com/office/officeart/2008/layout/HalfCircleOrganizationChart"/>
    <dgm:cxn modelId="{B6B19BDD-5925-BA4B-BCBB-99187E94D39D}" srcId="{1C10DD5B-14BC-A94E-962D-D2CAD0D96009}" destId="{FA79BA0B-F471-AD41-9354-4DEB3D60424F}" srcOrd="0" destOrd="0" parTransId="{689368A3-29CD-7041-9B94-F5E63A69BAF3}" sibTransId="{43A452ED-0768-8944-8255-93BC2C0A97F6}"/>
    <dgm:cxn modelId="{EBA455E6-0999-3F4C-B7DA-5B57635C75DB}" type="presOf" srcId="{A90E1A38-583F-F54B-954D-634E437E1D1B}" destId="{6277FC1F-6BC8-FB4F-9504-746F10190FDE}" srcOrd="1" destOrd="0" presId="urn:microsoft.com/office/officeart/2008/layout/HalfCircleOrganizationChart"/>
    <dgm:cxn modelId="{F9B68AEA-7DD8-1C4D-ABDF-63B55D3BE47E}" srcId="{0EB730F5-DD0C-9040-87C3-1EBCD0B78EF0}" destId="{6E7E4349-18D6-EE41-BAB6-38E8A8A6C673}" srcOrd="0" destOrd="0" parTransId="{F63EB562-5C13-7C41-930E-803FD7E4972C}" sibTransId="{71C74B88-C9AB-BE42-9595-AF396651D0AA}"/>
    <dgm:cxn modelId="{68DE06EE-B544-3740-BAD2-35EDC9AF6C27}" type="presOf" srcId="{1C0A266E-882F-D84C-8AB6-58195F0A0BC6}" destId="{04B958A9-DD91-BD42-92E3-B2A2A95E3F83}" srcOrd="0" destOrd="0" presId="urn:microsoft.com/office/officeart/2008/layout/HalfCircleOrganizationChart"/>
    <dgm:cxn modelId="{906E80EF-F438-CE4E-8AAC-1F3E83C8E587}" type="presOf" srcId="{FCCFF028-4005-CC45-B228-08C21C036A4A}" destId="{DA3F9261-CA2F-6E4D-A4E7-9EC3D9447E34}" srcOrd="1" destOrd="0" presId="urn:microsoft.com/office/officeart/2008/layout/HalfCircleOrganizationChart"/>
    <dgm:cxn modelId="{43548AF2-2CAA-A940-AF95-F6604DBAADEB}" srcId="{AA827407-F5DA-5149-BBE2-DCD98E986643}" destId="{E63CF036-CDFA-8B4F-A337-BF9DCE6E6B66}" srcOrd="0" destOrd="0" parTransId="{50F460B4-5064-424E-B1BB-A1215664C5D4}" sibTransId="{C7DD86A9-8732-3C40-A0FA-052474D2110F}"/>
    <dgm:cxn modelId="{E6B692F7-06AD-074E-BE97-0985A03B0561}" type="presOf" srcId="{BED46A66-200E-444D-A560-2282D4B4C490}" destId="{D02DBD55-C522-2F4D-AF76-7964F32DB612}" srcOrd="0" destOrd="0" presId="urn:microsoft.com/office/officeart/2008/layout/HalfCircleOrganizationChart"/>
    <dgm:cxn modelId="{D04B43F9-9D31-C94E-AE94-BE93058F4B49}" type="presOf" srcId="{AA827407-F5DA-5149-BBE2-DCD98E986643}" destId="{39989D3F-AFFE-C242-AB1A-2985BA86F0FE}" srcOrd="0" destOrd="0" presId="urn:microsoft.com/office/officeart/2008/layout/HalfCircleOrganizationChart"/>
    <dgm:cxn modelId="{7A680BEE-B283-CA47-B5B3-01B596D20FA2}" type="presParOf" srcId="{39989D3F-AFFE-C242-AB1A-2985BA86F0FE}" destId="{2D7AFFC0-D47C-CD40-816B-E75D4233616B}" srcOrd="0" destOrd="0" presId="urn:microsoft.com/office/officeart/2008/layout/HalfCircleOrganizationChart"/>
    <dgm:cxn modelId="{0DCF5FC2-6348-8D40-A0D2-58BEB53962C7}" type="presParOf" srcId="{2D7AFFC0-D47C-CD40-816B-E75D4233616B}" destId="{1B824134-7F27-8F47-926B-0DD467186888}" srcOrd="0" destOrd="0" presId="urn:microsoft.com/office/officeart/2008/layout/HalfCircleOrganizationChart"/>
    <dgm:cxn modelId="{DC29B36A-2F92-9E4A-B9DA-561648DA2DD2}" type="presParOf" srcId="{1B824134-7F27-8F47-926B-0DD467186888}" destId="{D7DFC2EA-32FB-2143-97DD-C4BC302FC892}" srcOrd="0" destOrd="0" presId="urn:microsoft.com/office/officeart/2008/layout/HalfCircleOrganizationChart"/>
    <dgm:cxn modelId="{7B320D39-51A3-9047-8ADF-7D4D2318CF22}" type="presParOf" srcId="{1B824134-7F27-8F47-926B-0DD467186888}" destId="{8F8539A1-B097-8C42-B0E7-5CE9BA7CB008}" srcOrd="1" destOrd="0" presId="urn:microsoft.com/office/officeart/2008/layout/HalfCircleOrganizationChart"/>
    <dgm:cxn modelId="{3B06F5BF-4689-854F-90AF-2FF33FE0F9B3}" type="presParOf" srcId="{1B824134-7F27-8F47-926B-0DD467186888}" destId="{05687472-EB26-FB47-8A4E-ABDEE8C130A2}" srcOrd="2" destOrd="0" presId="urn:microsoft.com/office/officeart/2008/layout/HalfCircleOrganizationChart"/>
    <dgm:cxn modelId="{01D98C97-D35E-354C-A4B1-68370772F0FD}" type="presParOf" srcId="{1B824134-7F27-8F47-926B-0DD467186888}" destId="{00BFB180-CA71-8345-BF4D-B76AA20C3A7F}" srcOrd="3" destOrd="0" presId="urn:microsoft.com/office/officeart/2008/layout/HalfCircleOrganizationChart"/>
    <dgm:cxn modelId="{DB0E4293-135E-274F-8D4D-6E4841A45D85}" type="presParOf" srcId="{2D7AFFC0-D47C-CD40-816B-E75D4233616B}" destId="{EE7514EB-825D-AE47-B2C1-68FBDF8B45B4}" srcOrd="1" destOrd="0" presId="urn:microsoft.com/office/officeart/2008/layout/HalfCircleOrganizationChart"/>
    <dgm:cxn modelId="{FAD3722C-FDFA-DB49-BDA3-9A6E8E58D1B3}" type="presParOf" srcId="{2D7AFFC0-D47C-CD40-816B-E75D4233616B}" destId="{967F235E-2A1B-2C49-8AA6-9BDDC1206DB1}" srcOrd="2" destOrd="0" presId="urn:microsoft.com/office/officeart/2008/layout/HalfCircleOrganizationChart"/>
    <dgm:cxn modelId="{BF895C8C-6185-074A-A005-D02925B193AE}" type="presParOf" srcId="{967F235E-2A1B-2C49-8AA6-9BDDC1206DB1}" destId="{E11D4346-4494-4E4E-B934-74C613026046}" srcOrd="0" destOrd="0" presId="urn:microsoft.com/office/officeart/2008/layout/HalfCircleOrganizationChart"/>
    <dgm:cxn modelId="{BED5DAEC-AD5C-CC4F-9B65-394844C30422}" type="presParOf" srcId="{967F235E-2A1B-2C49-8AA6-9BDDC1206DB1}" destId="{A9F1A8A7-D653-A940-B57B-A4AED5EC63B4}" srcOrd="1" destOrd="0" presId="urn:microsoft.com/office/officeart/2008/layout/HalfCircleOrganizationChart"/>
    <dgm:cxn modelId="{FEA2CFFD-9B64-C84B-B845-152189102A64}" type="presParOf" srcId="{A9F1A8A7-D653-A940-B57B-A4AED5EC63B4}" destId="{40D563D5-0830-D045-A39D-15A869599EA4}" srcOrd="0" destOrd="0" presId="urn:microsoft.com/office/officeart/2008/layout/HalfCircleOrganizationChart"/>
    <dgm:cxn modelId="{F5DFF1FE-7FB1-774F-9D02-E8A4FAA0D046}" type="presParOf" srcId="{40D563D5-0830-D045-A39D-15A869599EA4}" destId="{BF97FBF8-E6A6-5F44-A121-FCDFDA6FC22B}" srcOrd="0" destOrd="0" presId="urn:microsoft.com/office/officeart/2008/layout/HalfCircleOrganizationChart"/>
    <dgm:cxn modelId="{E0895BD6-9A5F-4846-94AE-ED1C68DA0451}" type="presParOf" srcId="{40D563D5-0830-D045-A39D-15A869599EA4}" destId="{EB3FED9B-AE53-544F-8EBC-EC8A74C56FE5}" srcOrd="1" destOrd="0" presId="urn:microsoft.com/office/officeart/2008/layout/HalfCircleOrganizationChart"/>
    <dgm:cxn modelId="{61433166-1929-8841-8945-557C0272688B}" type="presParOf" srcId="{40D563D5-0830-D045-A39D-15A869599EA4}" destId="{33EBCB20-24F6-BD46-9955-72E59B1B0D00}" srcOrd="2" destOrd="0" presId="urn:microsoft.com/office/officeart/2008/layout/HalfCircleOrganizationChart"/>
    <dgm:cxn modelId="{5F05DE70-7B8E-1344-9251-7958BF5047CD}" type="presParOf" srcId="{40D563D5-0830-D045-A39D-15A869599EA4}" destId="{9956998E-B26F-BC4F-8255-FB38FA011EAE}" srcOrd="3" destOrd="0" presId="urn:microsoft.com/office/officeart/2008/layout/HalfCircleOrganizationChart"/>
    <dgm:cxn modelId="{55A42C67-A6B6-4448-81A1-E7A003F5575C}" type="presParOf" srcId="{A9F1A8A7-D653-A940-B57B-A4AED5EC63B4}" destId="{1D9E828D-1914-0349-A120-1BF6FFDCDC9C}" srcOrd="1" destOrd="0" presId="urn:microsoft.com/office/officeart/2008/layout/HalfCircleOrganizationChart"/>
    <dgm:cxn modelId="{6934F686-E7C0-5F40-9D23-20D8C5E7C71E}" type="presParOf" srcId="{A9F1A8A7-D653-A940-B57B-A4AED5EC63B4}" destId="{B1ADACD4-181F-F94A-AB5F-741C9190E595}" srcOrd="2" destOrd="0" presId="urn:microsoft.com/office/officeart/2008/layout/HalfCircleOrganizationChart"/>
    <dgm:cxn modelId="{D72012F9-8C19-E343-91ED-F68F90DEF9B3}" type="presParOf" srcId="{B1ADACD4-181F-F94A-AB5F-741C9190E595}" destId="{F5D9A1C2-1408-E64A-BEEE-DC79A2EDE8C2}" srcOrd="0" destOrd="0" presId="urn:microsoft.com/office/officeart/2008/layout/HalfCircleOrganizationChart"/>
    <dgm:cxn modelId="{5FD1FE55-7DB2-2C47-AA5D-15553FBC135D}" type="presParOf" srcId="{B1ADACD4-181F-F94A-AB5F-741C9190E595}" destId="{E11E04F6-2073-E34B-BCD7-29D17B9C2B09}" srcOrd="1" destOrd="0" presId="urn:microsoft.com/office/officeart/2008/layout/HalfCircleOrganizationChart"/>
    <dgm:cxn modelId="{FF1ABE71-864F-F840-BD0B-AAA34A8497EA}" type="presParOf" srcId="{E11E04F6-2073-E34B-BCD7-29D17B9C2B09}" destId="{5B2D3D0B-5E3D-BC4D-81DD-A4E29761D1DD}" srcOrd="0" destOrd="0" presId="urn:microsoft.com/office/officeart/2008/layout/HalfCircleOrganizationChart"/>
    <dgm:cxn modelId="{9D5C4B88-AA51-A14B-8589-6B6314579307}" type="presParOf" srcId="{5B2D3D0B-5E3D-BC4D-81DD-A4E29761D1DD}" destId="{519B996B-9BD5-9344-AE26-948BBB735A72}" srcOrd="0" destOrd="0" presId="urn:microsoft.com/office/officeart/2008/layout/HalfCircleOrganizationChart"/>
    <dgm:cxn modelId="{3D466090-7962-2E42-9F54-F2701DF1446B}" type="presParOf" srcId="{5B2D3D0B-5E3D-BC4D-81DD-A4E29761D1DD}" destId="{D5FF8893-7482-8D4E-A054-B69E14767396}" srcOrd="1" destOrd="0" presId="urn:microsoft.com/office/officeart/2008/layout/HalfCircleOrganizationChart"/>
    <dgm:cxn modelId="{4B84D870-3DF5-3D4F-A84F-B2939F8B6E54}" type="presParOf" srcId="{5B2D3D0B-5E3D-BC4D-81DD-A4E29761D1DD}" destId="{12131F78-4006-854D-8999-6C1464EB9A3F}" srcOrd="2" destOrd="0" presId="urn:microsoft.com/office/officeart/2008/layout/HalfCircleOrganizationChart"/>
    <dgm:cxn modelId="{7182D336-D15E-DC4C-A26D-4A7B96397EB1}" type="presParOf" srcId="{5B2D3D0B-5E3D-BC4D-81DD-A4E29761D1DD}" destId="{B456A7B8-696F-9D40-B6C4-1297B52F12E8}" srcOrd="3" destOrd="0" presId="urn:microsoft.com/office/officeart/2008/layout/HalfCircleOrganizationChart"/>
    <dgm:cxn modelId="{503845BF-85DD-2A42-A0D1-EF11A80B0137}" type="presParOf" srcId="{E11E04F6-2073-E34B-BCD7-29D17B9C2B09}" destId="{45DDFAAC-E0CF-4342-B9FA-26590BB4B87D}" srcOrd="1" destOrd="0" presId="urn:microsoft.com/office/officeart/2008/layout/HalfCircleOrganizationChart"/>
    <dgm:cxn modelId="{B59B49A6-102B-3141-95E4-67028A637EEB}" type="presParOf" srcId="{E11E04F6-2073-E34B-BCD7-29D17B9C2B09}" destId="{8F2BB8CA-8CD1-C44D-BFA3-D59DF4D4C28D}" srcOrd="2" destOrd="0" presId="urn:microsoft.com/office/officeart/2008/layout/HalfCircleOrganizationChart"/>
    <dgm:cxn modelId="{42105EEB-EF2B-DA45-865A-1BB2F726AEFC}" type="presParOf" srcId="{8F2BB8CA-8CD1-C44D-BFA3-D59DF4D4C28D}" destId="{F08F9C95-F4F4-6140-8974-2BAD8327F559}" srcOrd="0" destOrd="0" presId="urn:microsoft.com/office/officeart/2008/layout/HalfCircleOrganizationChart"/>
    <dgm:cxn modelId="{BE9031DC-7220-0345-9EF7-59C4F07834A2}" type="presParOf" srcId="{8F2BB8CA-8CD1-C44D-BFA3-D59DF4D4C28D}" destId="{8DBE14CF-3B35-2C4B-8031-85BFE7F8C4B3}" srcOrd="1" destOrd="0" presId="urn:microsoft.com/office/officeart/2008/layout/HalfCircleOrganizationChart"/>
    <dgm:cxn modelId="{54591841-B2EF-F64E-B9DC-EF8F0713EB04}" type="presParOf" srcId="{8DBE14CF-3B35-2C4B-8031-85BFE7F8C4B3}" destId="{EA81DD0C-F834-784E-9D5E-B05761996A2B}" srcOrd="0" destOrd="0" presId="urn:microsoft.com/office/officeart/2008/layout/HalfCircleOrganizationChart"/>
    <dgm:cxn modelId="{CAC145AF-6BE0-3143-BD6C-A7F2F56335A1}" type="presParOf" srcId="{EA81DD0C-F834-784E-9D5E-B05761996A2B}" destId="{6D93FFAA-3C72-0E4C-94AF-6CF24D2ED1B5}" srcOrd="0" destOrd="0" presId="urn:microsoft.com/office/officeart/2008/layout/HalfCircleOrganizationChart"/>
    <dgm:cxn modelId="{3A9209B4-C45B-5742-BB6C-DE3257671222}" type="presParOf" srcId="{EA81DD0C-F834-784E-9D5E-B05761996A2B}" destId="{BB0A33DB-8088-4C4B-AAB3-892AF88885A7}" srcOrd="1" destOrd="0" presId="urn:microsoft.com/office/officeart/2008/layout/HalfCircleOrganizationChart"/>
    <dgm:cxn modelId="{418F7AB0-39D5-1646-ABBD-267F2928B719}" type="presParOf" srcId="{EA81DD0C-F834-784E-9D5E-B05761996A2B}" destId="{E85B36C3-9A84-684B-9E4C-466107A1BA51}" srcOrd="2" destOrd="0" presId="urn:microsoft.com/office/officeart/2008/layout/HalfCircleOrganizationChart"/>
    <dgm:cxn modelId="{FBA373F9-A040-9342-89E9-1FC63AFC60DE}" type="presParOf" srcId="{EA81DD0C-F834-784E-9D5E-B05761996A2B}" destId="{00988896-D0C7-1340-BB55-6B8B6527B8D1}" srcOrd="3" destOrd="0" presId="urn:microsoft.com/office/officeart/2008/layout/HalfCircleOrganizationChart"/>
    <dgm:cxn modelId="{45AD3A08-812F-414C-B631-B4CD8EF39347}" type="presParOf" srcId="{8DBE14CF-3B35-2C4B-8031-85BFE7F8C4B3}" destId="{824E0685-BF0C-3740-93DA-674BDB872962}" srcOrd="1" destOrd="0" presId="urn:microsoft.com/office/officeart/2008/layout/HalfCircleOrganizationChart"/>
    <dgm:cxn modelId="{CE289E7C-05CD-D84A-84B4-5F7D1FF9D62F}" type="presParOf" srcId="{8DBE14CF-3B35-2C4B-8031-85BFE7F8C4B3}" destId="{A46E1EC2-05D5-A54A-B3F2-122AC52E9464}" srcOrd="2" destOrd="0" presId="urn:microsoft.com/office/officeart/2008/layout/HalfCircleOrganizationChart"/>
    <dgm:cxn modelId="{728C80A0-FFCF-A141-82BD-F05CB669BE41}" type="presParOf" srcId="{B1ADACD4-181F-F94A-AB5F-741C9190E595}" destId="{8FC3A1ED-A187-1840-844A-45051D5048AD}" srcOrd="2" destOrd="0" presId="urn:microsoft.com/office/officeart/2008/layout/HalfCircleOrganizationChart"/>
    <dgm:cxn modelId="{B8E5A7F9-E2D3-0445-A257-E464A820EBFC}" type="presParOf" srcId="{B1ADACD4-181F-F94A-AB5F-741C9190E595}" destId="{EABA8C1F-F117-0042-A314-0D424D5D4692}" srcOrd="3" destOrd="0" presId="urn:microsoft.com/office/officeart/2008/layout/HalfCircleOrganizationChart"/>
    <dgm:cxn modelId="{90DEC3A8-116D-7649-BC46-2B6C5BDDD761}" type="presParOf" srcId="{EABA8C1F-F117-0042-A314-0D424D5D4692}" destId="{54B70E08-8D9D-3D45-BBED-17E84C79927D}" srcOrd="0" destOrd="0" presId="urn:microsoft.com/office/officeart/2008/layout/HalfCircleOrganizationChart"/>
    <dgm:cxn modelId="{D56D9B4D-1D44-884A-BC85-74200AEDDE9A}" type="presParOf" srcId="{54B70E08-8D9D-3D45-BBED-17E84C79927D}" destId="{9040BD74-0E93-814A-BD0A-BB90D609920A}" srcOrd="0" destOrd="0" presId="urn:microsoft.com/office/officeart/2008/layout/HalfCircleOrganizationChart"/>
    <dgm:cxn modelId="{9F4B5706-9A21-144F-9FDD-D5921623EE5C}" type="presParOf" srcId="{54B70E08-8D9D-3D45-BBED-17E84C79927D}" destId="{86C5F699-B9F1-A046-92DD-4D71769B4F6D}" srcOrd="1" destOrd="0" presId="urn:microsoft.com/office/officeart/2008/layout/HalfCircleOrganizationChart"/>
    <dgm:cxn modelId="{02014898-E037-C441-8338-64E14679FB33}" type="presParOf" srcId="{54B70E08-8D9D-3D45-BBED-17E84C79927D}" destId="{3CD57D21-E9C0-9C45-BC20-9A8CC040FF62}" srcOrd="2" destOrd="0" presId="urn:microsoft.com/office/officeart/2008/layout/HalfCircleOrganizationChart"/>
    <dgm:cxn modelId="{9770F985-A6F8-D847-B4D3-11C1A88A1F52}" type="presParOf" srcId="{54B70E08-8D9D-3D45-BBED-17E84C79927D}" destId="{6EC3A0A5-825F-C64F-92F0-D0F12D043FC1}" srcOrd="3" destOrd="0" presId="urn:microsoft.com/office/officeart/2008/layout/HalfCircleOrganizationChart"/>
    <dgm:cxn modelId="{7D988DE9-E0B1-D14F-93EA-071431BD2C81}" type="presParOf" srcId="{EABA8C1F-F117-0042-A314-0D424D5D4692}" destId="{3E02307D-7E58-EE40-8DB9-D00B1B8A8A73}" srcOrd="1" destOrd="0" presId="urn:microsoft.com/office/officeart/2008/layout/HalfCircleOrganizationChart"/>
    <dgm:cxn modelId="{9C9BE8BD-595E-704F-A4DD-6E9AF664C078}" type="presParOf" srcId="{EABA8C1F-F117-0042-A314-0D424D5D4692}" destId="{26990C70-CA4B-0946-9AEA-BA9D8E9A33AE}" srcOrd="2" destOrd="0" presId="urn:microsoft.com/office/officeart/2008/layout/HalfCircleOrganizationChart"/>
    <dgm:cxn modelId="{8016C1BC-8CF2-9142-9C19-4B0C7D4628E0}" type="presParOf" srcId="{26990C70-CA4B-0946-9AEA-BA9D8E9A33AE}" destId="{691F4645-8E1D-D04B-B3FA-6E5296339B00}" srcOrd="0" destOrd="0" presId="urn:microsoft.com/office/officeart/2008/layout/HalfCircleOrganizationChart"/>
    <dgm:cxn modelId="{CADEC0BC-A107-A747-BEB8-4BDAF2D2B0BB}" type="presParOf" srcId="{26990C70-CA4B-0946-9AEA-BA9D8E9A33AE}" destId="{160901E8-0673-4847-AA26-44F03B1557B9}" srcOrd="1" destOrd="0" presId="urn:microsoft.com/office/officeart/2008/layout/HalfCircleOrganizationChart"/>
    <dgm:cxn modelId="{B1B82F26-0923-1141-93A9-17AF69EA1CDD}" type="presParOf" srcId="{160901E8-0673-4847-AA26-44F03B1557B9}" destId="{1E6A8B2D-833B-8548-AA72-51B8CE18B439}" srcOrd="0" destOrd="0" presId="urn:microsoft.com/office/officeart/2008/layout/HalfCircleOrganizationChart"/>
    <dgm:cxn modelId="{D397984B-D6EC-5E49-B6C2-A7A62438C77B}" type="presParOf" srcId="{1E6A8B2D-833B-8548-AA72-51B8CE18B439}" destId="{A6207551-0C5C-2149-AA1F-D0E0FCB23CDE}" srcOrd="0" destOrd="0" presId="urn:microsoft.com/office/officeart/2008/layout/HalfCircleOrganizationChart"/>
    <dgm:cxn modelId="{AC5DEA1E-763B-3D4A-B872-33297DBEA171}" type="presParOf" srcId="{1E6A8B2D-833B-8548-AA72-51B8CE18B439}" destId="{5089AA84-E31D-3A4F-97E5-42CE9C0A6CD6}" srcOrd="1" destOrd="0" presId="urn:microsoft.com/office/officeart/2008/layout/HalfCircleOrganizationChart"/>
    <dgm:cxn modelId="{FBA70124-931C-6E47-B819-EE5BC19B02A3}" type="presParOf" srcId="{1E6A8B2D-833B-8548-AA72-51B8CE18B439}" destId="{0F501627-7AFC-4A4E-92C8-DC6EE24C7CD2}" srcOrd="2" destOrd="0" presId="urn:microsoft.com/office/officeart/2008/layout/HalfCircleOrganizationChart"/>
    <dgm:cxn modelId="{9CFFDF9F-A202-9D4D-B0D9-7411F05CEC8A}" type="presParOf" srcId="{1E6A8B2D-833B-8548-AA72-51B8CE18B439}" destId="{CD51E9E9-6E7C-BE45-9D6E-C6271DB04746}" srcOrd="3" destOrd="0" presId="urn:microsoft.com/office/officeart/2008/layout/HalfCircleOrganizationChart"/>
    <dgm:cxn modelId="{EDC25E8A-DF9A-E447-A956-8DDD33FC07DD}" type="presParOf" srcId="{160901E8-0673-4847-AA26-44F03B1557B9}" destId="{960929EF-1FF5-0E4B-948B-5B0889158958}" srcOrd="1" destOrd="0" presId="urn:microsoft.com/office/officeart/2008/layout/HalfCircleOrganizationChart"/>
    <dgm:cxn modelId="{1D4ED2C7-F049-0D48-A59A-AAE1AFD262AE}" type="presParOf" srcId="{160901E8-0673-4847-AA26-44F03B1557B9}" destId="{E0FD90BD-F0A5-C54B-8CDC-71617CA9EC82}" srcOrd="2" destOrd="0" presId="urn:microsoft.com/office/officeart/2008/layout/HalfCircleOrganizationChart"/>
    <dgm:cxn modelId="{580A9C78-0A98-E845-8236-E33754F988CF}" type="presParOf" srcId="{E0FD90BD-F0A5-C54B-8CDC-71617CA9EC82}" destId="{3531761E-53FA-7240-B336-E5AD87B845B1}" srcOrd="0" destOrd="0" presId="urn:microsoft.com/office/officeart/2008/layout/HalfCircleOrganizationChart"/>
    <dgm:cxn modelId="{FAEED46E-FB16-8F40-80C5-47E866FA044A}" type="presParOf" srcId="{E0FD90BD-F0A5-C54B-8CDC-71617CA9EC82}" destId="{6F296296-69F6-A94B-B10B-C1BAD4780F0B}" srcOrd="1" destOrd="0" presId="urn:microsoft.com/office/officeart/2008/layout/HalfCircleOrganizationChart"/>
    <dgm:cxn modelId="{6419B3CC-C3C9-8845-8E48-D4FEF0D28CE9}" type="presParOf" srcId="{6F296296-69F6-A94B-B10B-C1BAD4780F0B}" destId="{4B65A564-B16F-004A-B03F-10D8609CA15C}" srcOrd="0" destOrd="0" presId="urn:microsoft.com/office/officeart/2008/layout/HalfCircleOrganizationChart"/>
    <dgm:cxn modelId="{10EC0430-E2F3-C049-B433-7FE221DD00F9}" type="presParOf" srcId="{4B65A564-B16F-004A-B03F-10D8609CA15C}" destId="{9A4535B0-E758-FE4E-8ECD-F5377A66C908}" srcOrd="0" destOrd="0" presId="urn:microsoft.com/office/officeart/2008/layout/HalfCircleOrganizationChart"/>
    <dgm:cxn modelId="{5BBCB8EC-A29B-D048-8D44-BB43B744C74F}" type="presParOf" srcId="{4B65A564-B16F-004A-B03F-10D8609CA15C}" destId="{8338C19F-300A-4B47-A503-89C487483AC8}" srcOrd="1" destOrd="0" presId="urn:microsoft.com/office/officeart/2008/layout/HalfCircleOrganizationChart"/>
    <dgm:cxn modelId="{7C8D9DBB-DB1B-854A-A6B8-5C4391ABA49F}" type="presParOf" srcId="{4B65A564-B16F-004A-B03F-10D8609CA15C}" destId="{50E208C9-454D-E14E-B266-2A8E1F4DA9EF}" srcOrd="2" destOrd="0" presId="urn:microsoft.com/office/officeart/2008/layout/HalfCircleOrganizationChart"/>
    <dgm:cxn modelId="{A1A98992-809B-7E47-BE69-8439BDD275DC}" type="presParOf" srcId="{4B65A564-B16F-004A-B03F-10D8609CA15C}" destId="{B3BB8A1E-6F8A-F940-BCDC-DFF003E68A84}" srcOrd="3" destOrd="0" presId="urn:microsoft.com/office/officeart/2008/layout/HalfCircleOrganizationChart"/>
    <dgm:cxn modelId="{C8C45B1B-1E94-9E4F-A38F-F0191474AFC5}" type="presParOf" srcId="{6F296296-69F6-A94B-B10B-C1BAD4780F0B}" destId="{0D22B256-23EB-AD4D-AE64-6D34C34288BF}" srcOrd="1" destOrd="0" presId="urn:microsoft.com/office/officeart/2008/layout/HalfCircleOrganizationChart"/>
    <dgm:cxn modelId="{6F9E9309-50AA-C842-9C58-35420BA90DE4}" type="presParOf" srcId="{6F296296-69F6-A94B-B10B-C1BAD4780F0B}" destId="{7F681295-063F-FC4A-B0FB-18F085684788}" srcOrd="2" destOrd="0" presId="urn:microsoft.com/office/officeart/2008/layout/HalfCircleOrganizationChart"/>
    <dgm:cxn modelId="{CA26BAC4-08FD-3D42-B00E-4AEF36B42254}" type="presParOf" srcId="{967F235E-2A1B-2C49-8AA6-9BDDC1206DB1}" destId="{F8ED6537-D97B-2143-8522-D6DBCD055FFF}" srcOrd="2" destOrd="0" presId="urn:microsoft.com/office/officeart/2008/layout/HalfCircleOrganizationChart"/>
    <dgm:cxn modelId="{6240EBB6-400A-9248-AE9C-022B9BC397AA}" type="presParOf" srcId="{967F235E-2A1B-2C49-8AA6-9BDDC1206DB1}" destId="{0497CA3A-D9E3-F94C-862F-3CD5859038D4}" srcOrd="3" destOrd="0" presId="urn:microsoft.com/office/officeart/2008/layout/HalfCircleOrganizationChart"/>
    <dgm:cxn modelId="{1987387F-EB6C-6444-80DB-508D9466FCF8}" type="presParOf" srcId="{0497CA3A-D9E3-F94C-862F-3CD5859038D4}" destId="{648F726F-314F-784B-9E05-4023B2770F75}" srcOrd="0" destOrd="0" presId="urn:microsoft.com/office/officeart/2008/layout/HalfCircleOrganizationChart"/>
    <dgm:cxn modelId="{F4010E84-EBDA-9743-80BA-C372F68BB420}" type="presParOf" srcId="{648F726F-314F-784B-9E05-4023B2770F75}" destId="{3F53B576-FFCC-C543-AAC4-E9082D40BD2E}" srcOrd="0" destOrd="0" presId="urn:microsoft.com/office/officeart/2008/layout/HalfCircleOrganizationChart"/>
    <dgm:cxn modelId="{64C8F350-FE8F-BE47-8AFF-BCF51C46C14F}" type="presParOf" srcId="{648F726F-314F-784B-9E05-4023B2770F75}" destId="{246A17EF-828F-7A4C-B065-50FBA222ED69}" srcOrd="1" destOrd="0" presId="urn:microsoft.com/office/officeart/2008/layout/HalfCircleOrganizationChart"/>
    <dgm:cxn modelId="{EB324858-946C-E84E-A224-42D0D5B19748}" type="presParOf" srcId="{648F726F-314F-784B-9E05-4023B2770F75}" destId="{6A7BA9BC-140E-3A43-BA7F-A542A1947A7A}" srcOrd="2" destOrd="0" presId="urn:microsoft.com/office/officeart/2008/layout/HalfCircleOrganizationChart"/>
    <dgm:cxn modelId="{FB40A1AB-1D8C-F749-B27C-FFE90FF7D6AB}" type="presParOf" srcId="{648F726F-314F-784B-9E05-4023B2770F75}" destId="{DA3F9261-CA2F-6E4D-A4E7-9EC3D9447E34}" srcOrd="3" destOrd="0" presId="urn:microsoft.com/office/officeart/2008/layout/HalfCircleOrganizationChart"/>
    <dgm:cxn modelId="{CC39C81D-70B9-7540-91A6-AC8DE169D586}" type="presParOf" srcId="{0497CA3A-D9E3-F94C-862F-3CD5859038D4}" destId="{185D3021-8536-1448-AF24-1052E63682C0}" srcOrd="1" destOrd="0" presId="urn:microsoft.com/office/officeart/2008/layout/HalfCircleOrganizationChart"/>
    <dgm:cxn modelId="{FE2FD438-60E5-0140-825D-D89A59E7A9E2}" type="presParOf" srcId="{185D3021-8536-1448-AF24-1052E63682C0}" destId="{D02DBD55-C522-2F4D-AF76-7964F32DB612}" srcOrd="0" destOrd="0" presId="urn:microsoft.com/office/officeart/2008/layout/HalfCircleOrganizationChart"/>
    <dgm:cxn modelId="{B4DA07A5-ABC3-974F-8110-3E81BB08F6DB}" type="presParOf" srcId="{185D3021-8536-1448-AF24-1052E63682C0}" destId="{0FF042EF-AEBD-E24A-8509-9C71F15F8CFB}" srcOrd="1" destOrd="0" presId="urn:microsoft.com/office/officeart/2008/layout/HalfCircleOrganizationChart"/>
    <dgm:cxn modelId="{856C86F7-1E0E-2441-991A-288EBE71F1EB}" type="presParOf" srcId="{0FF042EF-AEBD-E24A-8509-9C71F15F8CFB}" destId="{0949603A-9605-FE4C-A187-2B737F369A22}" srcOrd="0" destOrd="0" presId="urn:microsoft.com/office/officeart/2008/layout/HalfCircleOrganizationChart"/>
    <dgm:cxn modelId="{542D034B-B357-C946-BDD1-4695718E286D}" type="presParOf" srcId="{0949603A-9605-FE4C-A187-2B737F369A22}" destId="{B60B33E8-5417-7540-8068-6CFD79815716}" srcOrd="0" destOrd="0" presId="urn:microsoft.com/office/officeart/2008/layout/HalfCircleOrganizationChart"/>
    <dgm:cxn modelId="{CAA0A690-CEC3-E74E-AFF2-7AFC0C1211A0}" type="presParOf" srcId="{0949603A-9605-FE4C-A187-2B737F369A22}" destId="{327D8134-59FC-8E41-84D9-DAE38EA22CF8}" srcOrd="1" destOrd="0" presId="urn:microsoft.com/office/officeart/2008/layout/HalfCircleOrganizationChart"/>
    <dgm:cxn modelId="{6F5632D2-5B3F-B342-813B-4D51FC5860BD}" type="presParOf" srcId="{0949603A-9605-FE4C-A187-2B737F369A22}" destId="{EB9EB2A6-B5A3-A142-9D79-8ED4FCD2CFBB}" srcOrd="2" destOrd="0" presId="urn:microsoft.com/office/officeart/2008/layout/HalfCircleOrganizationChart"/>
    <dgm:cxn modelId="{46F41B38-3BC3-CA40-AF83-33E9BD1C7AFC}" type="presParOf" srcId="{0949603A-9605-FE4C-A187-2B737F369A22}" destId="{E1A6BAAB-1E13-5E44-A1AC-084C94982A76}" srcOrd="3" destOrd="0" presId="urn:microsoft.com/office/officeart/2008/layout/HalfCircleOrganizationChart"/>
    <dgm:cxn modelId="{2C0AC2C0-A966-C74E-89DA-AA5C60B5F201}" type="presParOf" srcId="{0FF042EF-AEBD-E24A-8509-9C71F15F8CFB}" destId="{16541034-B018-C147-A909-A63DE404D412}" srcOrd="1" destOrd="0" presId="urn:microsoft.com/office/officeart/2008/layout/HalfCircleOrganizationChart"/>
    <dgm:cxn modelId="{2A5280F4-9A90-3842-926C-AEB6F878E605}" type="presParOf" srcId="{0FF042EF-AEBD-E24A-8509-9C71F15F8CFB}" destId="{1202DEBF-D8A5-FA4B-AC01-B760CDBEC930}" srcOrd="2" destOrd="0" presId="urn:microsoft.com/office/officeart/2008/layout/HalfCircleOrganizationChart"/>
    <dgm:cxn modelId="{66A23AA3-FB70-264F-AC4C-9561A6CCF12B}" type="presParOf" srcId="{185D3021-8536-1448-AF24-1052E63682C0}" destId="{04B78446-27CF-8B47-A8D5-2E617EA2947E}" srcOrd="2" destOrd="0" presId="urn:microsoft.com/office/officeart/2008/layout/HalfCircleOrganizationChart"/>
    <dgm:cxn modelId="{D123865D-CC54-7740-AD7C-0B263062B4C4}" type="presParOf" srcId="{185D3021-8536-1448-AF24-1052E63682C0}" destId="{EC6DA7CD-FD4D-5047-B6E0-942C18899335}" srcOrd="3" destOrd="0" presId="urn:microsoft.com/office/officeart/2008/layout/HalfCircleOrganizationChart"/>
    <dgm:cxn modelId="{69CF04F4-5E45-3C4C-8BB1-CBDD8EE45A93}" type="presParOf" srcId="{EC6DA7CD-FD4D-5047-B6E0-942C18899335}" destId="{F89F8240-07CC-5E47-8C87-3407577B816B}" srcOrd="0" destOrd="0" presId="urn:microsoft.com/office/officeart/2008/layout/HalfCircleOrganizationChart"/>
    <dgm:cxn modelId="{3B6BEA2F-F513-3D43-B018-9DE6B7323861}" type="presParOf" srcId="{F89F8240-07CC-5E47-8C87-3407577B816B}" destId="{AC7F489B-5988-DB41-941C-2C821C9613BC}" srcOrd="0" destOrd="0" presId="urn:microsoft.com/office/officeart/2008/layout/HalfCircleOrganizationChart"/>
    <dgm:cxn modelId="{54AFB691-4456-B542-BEEB-86CFF06239EE}" type="presParOf" srcId="{F89F8240-07CC-5E47-8C87-3407577B816B}" destId="{5D984384-AF43-134E-9B4A-299E9A0059F3}" srcOrd="1" destOrd="0" presId="urn:microsoft.com/office/officeart/2008/layout/HalfCircleOrganizationChart"/>
    <dgm:cxn modelId="{E4778D21-8E21-844A-B34F-CA33909EDD73}" type="presParOf" srcId="{F89F8240-07CC-5E47-8C87-3407577B816B}" destId="{14342C91-8BA4-C943-9A2E-1226DC5CA471}" srcOrd="2" destOrd="0" presId="urn:microsoft.com/office/officeart/2008/layout/HalfCircleOrganizationChart"/>
    <dgm:cxn modelId="{A8C332FA-483D-334B-B01E-874D4F48D63D}" type="presParOf" srcId="{F89F8240-07CC-5E47-8C87-3407577B816B}" destId="{8EA64B5A-4452-2141-88FD-B6FDFA5F3917}" srcOrd="3" destOrd="0" presId="urn:microsoft.com/office/officeart/2008/layout/HalfCircleOrganizationChart"/>
    <dgm:cxn modelId="{CFBEE9A5-B9B9-F844-A6C4-6CE722325225}" type="presParOf" srcId="{EC6DA7CD-FD4D-5047-B6E0-942C18899335}" destId="{4E206DC8-EDCB-8142-9497-5131626D9E8B}" srcOrd="1" destOrd="0" presId="urn:microsoft.com/office/officeart/2008/layout/HalfCircleOrganizationChart"/>
    <dgm:cxn modelId="{016D6193-BCB1-CE48-9F97-E0484B1D89A6}" type="presParOf" srcId="{EC6DA7CD-FD4D-5047-B6E0-942C18899335}" destId="{70D58820-3C3F-4E4E-8248-90CA00A890D7}" srcOrd="2" destOrd="0" presId="urn:microsoft.com/office/officeart/2008/layout/HalfCircleOrganizationChart"/>
    <dgm:cxn modelId="{4E9D244B-2E86-6547-8EB3-F11D5A943A76}" type="presParOf" srcId="{185D3021-8536-1448-AF24-1052E63682C0}" destId="{16673B46-AB8D-504E-B67A-E30EFFF6B893}" srcOrd="4" destOrd="0" presId="urn:microsoft.com/office/officeart/2008/layout/HalfCircleOrganizationChart"/>
    <dgm:cxn modelId="{CDBEE1B9-2A69-8445-93F3-F067188B5F71}" type="presParOf" srcId="{185D3021-8536-1448-AF24-1052E63682C0}" destId="{6C08995B-8769-304F-AF79-70136CCACB6E}" srcOrd="5" destOrd="0" presId="urn:microsoft.com/office/officeart/2008/layout/HalfCircleOrganizationChart"/>
    <dgm:cxn modelId="{0E4AD692-7737-AE42-8C50-4F0710B41769}" type="presParOf" srcId="{6C08995B-8769-304F-AF79-70136CCACB6E}" destId="{5C2EAF80-ECE6-3047-958D-CE7985B54188}" srcOrd="0" destOrd="0" presId="urn:microsoft.com/office/officeart/2008/layout/HalfCircleOrganizationChart"/>
    <dgm:cxn modelId="{C0D42B93-9F36-9748-81EE-CC3DD5F345AC}" type="presParOf" srcId="{5C2EAF80-ECE6-3047-958D-CE7985B54188}" destId="{AEF14F17-B9B8-8B4E-84BA-3FB1C7FC0BEE}" srcOrd="0" destOrd="0" presId="urn:microsoft.com/office/officeart/2008/layout/HalfCircleOrganizationChart"/>
    <dgm:cxn modelId="{58BF1624-FF4C-5040-8C8B-4893C1E20718}" type="presParOf" srcId="{5C2EAF80-ECE6-3047-958D-CE7985B54188}" destId="{BA005245-27B4-E14F-A201-F3F302C9A439}" srcOrd="1" destOrd="0" presId="urn:microsoft.com/office/officeart/2008/layout/HalfCircleOrganizationChart"/>
    <dgm:cxn modelId="{7C1CBC6C-67B7-5C4F-A880-B09F8210D030}" type="presParOf" srcId="{5C2EAF80-ECE6-3047-958D-CE7985B54188}" destId="{BD669AD8-D667-D442-8831-39A70B68AE1E}" srcOrd="2" destOrd="0" presId="urn:microsoft.com/office/officeart/2008/layout/HalfCircleOrganizationChart"/>
    <dgm:cxn modelId="{51EE7487-E309-514C-BBAB-818000537ECC}" type="presParOf" srcId="{5C2EAF80-ECE6-3047-958D-CE7985B54188}" destId="{67BBA3FD-61E2-7C4B-8769-A1889D242A0F}" srcOrd="3" destOrd="0" presId="urn:microsoft.com/office/officeart/2008/layout/HalfCircleOrganizationChart"/>
    <dgm:cxn modelId="{F441B5A3-F79B-A44D-B338-74A250FA4990}" type="presParOf" srcId="{6C08995B-8769-304F-AF79-70136CCACB6E}" destId="{2870749A-E480-E642-914C-B07662F99649}" srcOrd="1" destOrd="0" presId="urn:microsoft.com/office/officeart/2008/layout/HalfCircleOrganizationChart"/>
    <dgm:cxn modelId="{35DC2E09-6B09-C449-B9F6-DE1A52606E31}" type="presParOf" srcId="{2870749A-E480-E642-914C-B07662F99649}" destId="{A6670558-5B9A-EB48-8144-6C2B633A9621}" srcOrd="0" destOrd="0" presId="urn:microsoft.com/office/officeart/2008/layout/HalfCircleOrganizationChart"/>
    <dgm:cxn modelId="{6F9CA0DB-EA9A-6547-83EE-49451DED59BB}" type="presParOf" srcId="{2870749A-E480-E642-914C-B07662F99649}" destId="{F317EEA5-2F03-E14F-A1C0-BC40F49DCC41}" srcOrd="1" destOrd="0" presId="urn:microsoft.com/office/officeart/2008/layout/HalfCircleOrganizationChart"/>
    <dgm:cxn modelId="{AEA3F74B-4BE5-184E-A19F-968CFF9FDDC0}" type="presParOf" srcId="{F317EEA5-2F03-E14F-A1C0-BC40F49DCC41}" destId="{57AD9A92-7797-3842-BC96-33A01EF5BD8A}" srcOrd="0" destOrd="0" presId="urn:microsoft.com/office/officeart/2008/layout/HalfCircleOrganizationChart"/>
    <dgm:cxn modelId="{EA36BD60-5E9A-014D-A118-8C227F3DA868}" type="presParOf" srcId="{57AD9A92-7797-3842-BC96-33A01EF5BD8A}" destId="{04B958A9-DD91-BD42-92E3-B2A2A95E3F83}" srcOrd="0" destOrd="0" presId="urn:microsoft.com/office/officeart/2008/layout/HalfCircleOrganizationChart"/>
    <dgm:cxn modelId="{9B3CA61C-BFC4-3047-B443-1AED07E9A67B}" type="presParOf" srcId="{57AD9A92-7797-3842-BC96-33A01EF5BD8A}" destId="{77FD187E-F07B-AD45-A84C-39248E7324F2}" srcOrd="1" destOrd="0" presId="urn:microsoft.com/office/officeart/2008/layout/HalfCircleOrganizationChart"/>
    <dgm:cxn modelId="{D5757E99-AA27-1549-BF5A-AC7BE5E5055E}" type="presParOf" srcId="{57AD9A92-7797-3842-BC96-33A01EF5BD8A}" destId="{38F3F05F-A952-D046-B59C-7EC18275C3A3}" srcOrd="2" destOrd="0" presId="urn:microsoft.com/office/officeart/2008/layout/HalfCircleOrganizationChart"/>
    <dgm:cxn modelId="{1FF2381A-E36E-AC4C-997B-4B552C1AA708}" type="presParOf" srcId="{57AD9A92-7797-3842-BC96-33A01EF5BD8A}" destId="{E63BCBC1-C9E9-414B-9E18-8D0B3ED27D74}" srcOrd="3" destOrd="0" presId="urn:microsoft.com/office/officeart/2008/layout/HalfCircleOrganizationChart"/>
    <dgm:cxn modelId="{00476155-FEA1-AB4A-B6A6-E6F71E639CC1}" type="presParOf" srcId="{F317EEA5-2F03-E14F-A1C0-BC40F49DCC41}" destId="{B0E5227D-864B-5E4A-9B82-91D2C20DDDDF}" srcOrd="1" destOrd="0" presId="urn:microsoft.com/office/officeart/2008/layout/HalfCircleOrganizationChart"/>
    <dgm:cxn modelId="{6BC68862-E624-7C44-8B2F-6272381AF04A}" type="presParOf" srcId="{F317EEA5-2F03-E14F-A1C0-BC40F49DCC41}" destId="{E44AA910-C406-1D4D-A63C-1192469B5B3E}" srcOrd="2" destOrd="0" presId="urn:microsoft.com/office/officeart/2008/layout/HalfCircleOrganizationChart"/>
    <dgm:cxn modelId="{EA6A6146-CD1F-4945-883D-85B08D3C662F}" type="presParOf" srcId="{2870749A-E480-E642-914C-B07662F99649}" destId="{884EBC4F-FB83-5D4C-BD7B-B9A2CE2BA926}" srcOrd="2" destOrd="0" presId="urn:microsoft.com/office/officeart/2008/layout/HalfCircleOrganizationChart"/>
    <dgm:cxn modelId="{C82819E8-C1C8-E54F-8E40-7EC76923FA1B}" type="presParOf" srcId="{2870749A-E480-E642-914C-B07662F99649}" destId="{BAC490CF-14FC-F647-9BCC-27CD37E61420}" srcOrd="3" destOrd="0" presId="urn:microsoft.com/office/officeart/2008/layout/HalfCircleOrganizationChart"/>
    <dgm:cxn modelId="{2FD6F998-9D25-5D41-89DD-9A23E3AF4457}" type="presParOf" srcId="{BAC490CF-14FC-F647-9BCC-27CD37E61420}" destId="{DB6AFF85-62F7-A84F-AC2A-C752E9DE0D9E}" srcOrd="0" destOrd="0" presId="urn:microsoft.com/office/officeart/2008/layout/HalfCircleOrganizationChart"/>
    <dgm:cxn modelId="{5C8F1D28-5B22-834D-8A91-7C9744C0FB00}" type="presParOf" srcId="{DB6AFF85-62F7-A84F-AC2A-C752E9DE0D9E}" destId="{34B6D2FF-EA5E-E446-8492-7E52C4736C05}" srcOrd="0" destOrd="0" presId="urn:microsoft.com/office/officeart/2008/layout/HalfCircleOrganizationChart"/>
    <dgm:cxn modelId="{0DDBBFA5-6B94-EF4F-AE36-35D1573ECD4C}" type="presParOf" srcId="{DB6AFF85-62F7-A84F-AC2A-C752E9DE0D9E}" destId="{11CAEDCD-D8A1-2646-8E50-160C4EE1EB2E}" srcOrd="1" destOrd="0" presId="urn:microsoft.com/office/officeart/2008/layout/HalfCircleOrganizationChart"/>
    <dgm:cxn modelId="{5FB0F3DA-44FA-7F47-8EFC-0F32EB8FF652}" type="presParOf" srcId="{DB6AFF85-62F7-A84F-AC2A-C752E9DE0D9E}" destId="{FEDE79F1-2470-2E48-97D8-4BFE30BCE775}" srcOrd="2" destOrd="0" presId="urn:microsoft.com/office/officeart/2008/layout/HalfCircleOrganizationChart"/>
    <dgm:cxn modelId="{93E1D7C0-34C1-8C4B-9D06-A8EF0DB7C1EE}" type="presParOf" srcId="{DB6AFF85-62F7-A84F-AC2A-C752E9DE0D9E}" destId="{6277FC1F-6BC8-FB4F-9504-746F10190FDE}" srcOrd="3" destOrd="0" presId="urn:microsoft.com/office/officeart/2008/layout/HalfCircleOrganizationChart"/>
    <dgm:cxn modelId="{4B57C5D2-8758-0E4F-9BE4-91BFD753C046}" type="presParOf" srcId="{BAC490CF-14FC-F647-9BCC-27CD37E61420}" destId="{BDBEF7C9-A27E-1F40-84B1-F70D50E81CCA}" srcOrd="1" destOrd="0" presId="urn:microsoft.com/office/officeart/2008/layout/HalfCircleOrganizationChart"/>
    <dgm:cxn modelId="{62EF8B25-62FC-F649-8082-151A8233348A}" type="presParOf" srcId="{BAC490CF-14FC-F647-9BCC-27CD37E61420}" destId="{0D4E3268-95EE-D045-A1C0-E02BCACB69E7}" srcOrd="2" destOrd="0" presId="urn:microsoft.com/office/officeart/2008/layout/HalfCircleOrganizationChart"/>
    <dgm:cxn modelId="{93493037-186B-F44D-900F-2F46F8C0CA59}" type="presParOf" srcId="{6C08995B-8769-304F-AF79-70136CCACB6E}" destId="{B63BB620-F6CD-7C40-9237-FB89504267CE}" srcOrd="2" destOrd="0" presId="urn:microsoft.com/office/officeart/2008/layout/HalfCircleOrganizationChart"/>
    <dgm:cxn modelId="{4503CF0D-B4AC-6641-88FF-FF421DE84E9B}" type="presParOf" srcId="{0497CA3A-D9E3-F94C-862F-3CD5859038D4}" destId="{1DD7B6FE-C175-3640-AF43-9C53B5C624E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EBC4F-FB83-5D4C-BD7B-B9A2CE2BA926}">
      <dsp:nvSpPr>
        <dsp:cNvPr id="0" name=""/>
        <dsp:cNvSpPr/>
      </dsp:nvSpPr>
      <dsp:spPr>
        <a:xfrm>
          <a:off x="7754577" y="2645991"/>
          <a:ext cx="498505" cy="109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4543"/>
              </a:lnTo>
              <a:lnTo>
                <a:pt x="498505" y="10945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70558-5B9A-EB48-8144-6C2B633A9621}">
      <dsp:nvSpPr>
        <dsp:cNvPr id="0" name=""/>
        <dsp:cNvSpPr/>
      </dsp:nvSpPr>
      <dsp:spPr>
        <a:xfrm>
          <a:off x="7754577" y="2645991"/>
          <a:ext cx="498505" cy="325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12"/>
              </a:lnTo>
              <a:lnTo>
                <a:pt x="498505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73B46-AB8D-504E-B67A-E30EFFF6B893}">
      <dsp:nvSpPr>
        <dsp:cNvPr id="0" name=""/>
        <dsp:cNvSpPr/>
      </dsp:nvSpPr>
      <dsp:spPr>
        <a:xfrm>
          <a:off x="6443292" y="1876559"/>
          <a:ext cx="1311285" cy="227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89"/>
              </a:lnTo>
              <a:lnTo>
                <a:pt x="1311285" y="113789"/>
              </a:lnTo>
              <a:lnTo>
                <a:pt x="1311285" y="227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78446-27CF-8B47-A8D5-2E617EA2947E}">
      <dsp:nvSpPr>
        <dsp:cNvPr id="0" name=""/>
        <dsp:cNvSpPr/>
      </dsp:nvSpPr>
      <dsp:spPr>
        <a:xfrm>
          <a:off x="6397572" y="1876559"/>
          <a:ext cx="91440" cy="2275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DBD55-C522-2F4D-AF76-7964F32DB612}">
      <dsp:nvSpPr>
        <dsp:cNvPr id="0" name=""/>
        <dsp:cNvSpPr/>
      </dsp:nvSpPr>
      <dsp:spPr>
        <a:xfrm>
          <a:off x="5132007" y="1876559"/>
          <a:ext cx="1311285" cy="227578"/>
        </a:xfrm>
        <a:custGeom>
          <a:avLst/>
          <a:gdLst/>
          <a:ahLst/>
          <a:cxnLst/>
          <a:rect l="0" t="0" r="0" b="0"/>
          <a:pathLst>
            <a:path>
              <a:moveTo>
                <a:pt x="1311285" y="0"/>
              </a:moveTo>
              <a:lnTo>
                <a:pt x="1311285" y="113789"/>
              </a:lnTo>
              <a:lnTo>
                <a:pt x="0" y="113789"/>
              </a:lnTo>
              <a:lnTo>
                <a:pt x="0" y="227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D6537-D97B-2143-8522-D6DBCD055FFF}">
      <dsp:nvSpPr>
        <dsp:cNvPr id="0" name=""/>
        <dsp:cNvSpPr/>
      </dsp:nvSpPr>
      <dsp:spPr>
        <a:xfrm>
          <a:off x="4476364" y="1107128"/>
          <a:ext cx="1761023" cy="325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12"/>
              </a:lnTo>
              <a:lnTo>
                <a:pt x="1761023" y="3251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1761E-53FA-7240-B336-E5AD87B845B1}">
      <dsp:nvSpPr>
        <dsp:cNvPr id="0" name=""/>
        <dsp:cNvSpPr/>
      </dsp:nvSpPr>
      <dsp:spPr>
        <a:xfrm>
          <a:off x="2715341" y="3415423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F4645-8E1D-D04B-B3FA-6E5296339B00}">
      <dsp:nvSpPr>
        <dsp:cNvPr id="0" name=""/>
        <dsp:cNvSpPr/>
      </dsp:nvSpPr>
      <dsp:spPr>
        <a:xfrm>
          <a:off x="3370983" y="2645991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3A1ED-A187-1840-844A-45051D5048AD}">
      <dsp:nvSpPr>
        <dsp:cNvPr id="0" name=""/>
        <dsp:cNvSpPr/>
      </dsp:nvSpPr>
      <dsp:spPr>
        <a:xfrm>
          <a:off x="1853794" y="1876559"/>
          <a:ext cx="1761023" cy="325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12"/>
              </a:lnTo>
              <a:lnTo>
                <a:pt x="1761023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F9C95-F4F4-6140-8974-2BAD8327F559}">
      <dsp:nvSpPr>
        <dsp:cNvPr id="0" name=""/>
        <dsp:cNvSpPr/>
      </dsp:nvSpPr>
      <dsp:spPr>
        <a:xfrm>
          <a:off x="748413" y="2645991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9A1C2-1408-E64A-BEEE-DC79A2EDE8C2}">
      <dsp:nvSpPr>
        <dsp:cNvPr id="0" name=""/>
        <dsp:cNvSpPr/>
      </dsp:nvSpPr>
      <dsp:spPr>
        <a:xfrm>
          <a:off x="1404056" y="1876559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D4346-4494-4E4E-B934-74C613026046}">
      <dsp:nvSpPr>
        <dsp:cNvPr id="0" name=""/>
        <dsp:cNvSpPr/>
      </dsp:nvSpPr>
      <dsp:spPr>
        <a:xfrm>
          <a:off x="2059698" y="1107128"/>
          <a:ext cx="2416665" cy="325112"/>
        </a:xfrm>
        <a:custGeom>
          <a:avLst/>
          <a:gdLst/>
          <a:ahLst/>
          <a:cxnLst/>
          <a:rect l="0" t="0" r="0" b="0"/>
          <a:pathLst>
            <a:path>
              <a:moveTo>
                <a:pt x="2416665" y="0"/>
              </a:moveTo>
              <a:lnTo>
                <a:pt x="2416665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539A1-B097-8C42-B0E7-5CE9BA7CB008}">
      <dsp:nvSpPr>
        <dsp:cNvPr id="0" name=""/>
        <dsp:cNvSpPr/>
      </dsp:nvSpPr>
      <dsp:spPr>
        <a:xfrm>
          <a:off x="4205437" y="565274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687472-EB26-FB47-8A4E-ABDEE8C130A2}">
      <dsp:nvSpPr>
        <dsp:cNvPr id="0" name=""/>
        <dsp:cNvSpPr/>
      </dsp:nvSpPr>
      <dsp:spPr>
        <a:xfrm>
          <a:off x="4205437" y="565274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FC2EA-32FB-2143-97DD-C4BC302FC892}">
      <dsp:nvSpPr>
        <dsp:cNvPr id="0" name=""/>
        <dsp:cNvSpPr/>
      </dsp:nvSpPr>
      <dsp:spPr>
        <a:xfrm>
          <a:off x="3934511" y="662808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Projekt</a:t>
          </a:r>
        </a:p>
      </dsp:txBody>
      <dsp:txXfrm>
        <a:off x="3934511" y="662808"/>
        <a:ext cx="1083706" cy="346786"/>
      </dsp:txXfrm>
    </dsp:sp>
    <dsp:sp modelId="{EB3FED9B-AE53-544F-8EBC-EC8A74C56FE5}">
      <dsp:nvSpPr>
        <dsp:cNvPr id="0" name=""/>
        <dsp:cNvSpPr/>
      </dsp:nvSpPr>
      <dsp:spPr>
        <a:xfrm>
          <a:off x="1582867" y="1334706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BCB20-24F6-BD46-9955-72E59B1B0D00}">
      <dsp:nvSpPr>
        <dsp:cNvPr id="0" name=""/>
        <dsp:cNvSpPr/>
      </dsp:nvSpPr>
      <dsp:spPr>
        <a:xfrm>
          <a:off x="1582867" y="1334706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7FBF8-E6A6-5F44-A121-FCDFDA6FC22B}">
      <dsp:nvSpPr>
        <dsp:cNvPr id="0" name=""/>
        <dsp:cNvSpPr/>
      </dsp:nvSpPr>
      <dsp:spPr>
        <a:xfrm>
          <a:off x="1311940" y="1432240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Pracovní balíček 1</a:t>
          </a:r>
        </a:p>
      </dsp:txBody>
      <dsp:txXfrm>
        <a:off x="1311940" y="1432240"/>
        <a:ext cx="1083706" cy="346786"/>
      </dsp:txXfrm>
    </dsp:sp>
    <dsp:sp modelId="{D5FF8893-7482-8D4E-A054-B69E14767396}">
      <dsp:nvSpPr>
        <dsp:cNvPr id="0" name=""/>
        <dsp:cNvSpPr/>
      </dsp:nvSpPr>
      <dsp:spPr>
        <a:xfrm>
          <a:off x="927225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31F78-4006-854D-8999-6C1464EB9A3F}">
      <dsp:nvSpPr>
        <dsp:cNvPr id="0" name=""/>
        <dsp:cNvSpPr/>
      </dsp:nvSpPr>
      <dsp:spPr>
        <a:xfrm>
          <a:off x="927225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B996B-9BD5-9344-AE26-948BBB735A72}">
      <dsp:nvSpPr>
        <dsp:cNvPr id="0" name=""/>
        <dsp:cNvSpPr/>
      </dsp:nvSpPr>
      <dsp:spPr>
        <a:xfrm>
          <a:off x="656298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1.1</a:t>
          </a:r>
        </a:p>
      </dsp:txBody>
      <dsp:txXfrm>
        <a:off x="656298" y="2201671"/>
        <a:ext cx="1083706" cy="346786"/>
      </dsp:txXfrm>
    </dsp:sp>
    <dsp:sp modelId="{BB0A33DB-8088-4C4B-AAB3-892AF88885A7}">
      <dsp:nvSpPr>
        <dsp:cNvPr id="0" name=""/>
        <dsp:cNvSpPr/>
      </dsp:nvSpPr>
      <dsp:spPr>
        <a:xfrm>
          <a:off x="271582" y="2873570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B36C3-9A84-684B-9E4C-466107A1BA51}">
      <dsp:nvSpPr>
        <dsp:cNvPr id="0" name=""/>
        <dsp:cNvSpPr/>
      </dsp:nvSpPr>
      <dsp:spPr>
        <a:xfrm>
          <a:off x="271582" y="2873570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93FFAA-3C72-0E4C-94AF-6CF24D2ED1B5}">
      <dsp:nvSpPr>
        <dsp:cNvPr id="0" name=""/>
        <dsp:cNvSpPr/>
      </dsp:nvSpPr>
      <dsp:spPr>
        <a:xfrm>
          <a:off x="655" y="2971103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1.1.1</a:t>
          </a:r>
        </a:p>
      </dsp:txBody>
      <dsp:txXfrm>
        <a:off x="655" y="2971103"/>
        <a:ext cx="1083706" cy="346786"/>
      </dsp:txXfrm>
    </dsp:sp>
    <dsp:sp modelId="{86C5F699-B9F1-A046-92DD-4D71769B4F6D}">
      <dsp:nvSpPr>
        <dsp:cNvPr id="0" name=""/>
        <dsp:cNvSpPr/>
      </dsp:nvSpPr>
      <dsp:spPr>
        <a:xfrm>
          <a:off x="3549795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57D21-E9C0-9C45-BC20-9A8CC040FF62}">
      <dsp:nvSpPr>
        <dsp:cNvPr id="0" name=""/>
        <dsp:cNvSpPr/>
      </dsp:nvSpPr>
      <dsp:spPr>
        <a:xfrm>
          <a:off x="3549795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0BD74-0E93-814A-BD0A-BB90D609920A}">
      <dsp:nvSpPr>
        <dsp:cNvPr id="0" name=""/>
        <dsp:cNvSpPr/>
      </dsp:nvSpPr>
      <dsp:spPr>
        <a:xfrm>
          <a:off x="3278868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1.2</a:t>
          </a:r>
        </a:p>
      </dsp:txBody>
      <dsp:txXfrm>
        <a:off x="3278868" y="2201671"/>
        <a:ext cx="1083706" cy="346786"/>
      </dsp:txXfrm>
    </dsp:sp>
    <dsp:sp modelId="{5089AA84-E31D-3A4F-97E5-42CE9C0A6CD6}">
      <dsp:nvSpPr>
        <dsp:cNvPr id="0" name=""/>
        <dsp:cNvSpPr/>
      </dsp:nvSpPr>
      <dsp:spPr>
        <a:xfrm>
          <a:off x="2894152" y="2873570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01627-7AFC-4A4E-92C8-DC6EE24C7CD2}">
      <dsp:nvSpPr>
        <dsp:cNvPr id="0" name=""/>
        <dsp:cNvSpPr/>
      </dsp:nvSpPr>
      <dsp:spPr>
        <a:xfrm>
          <a:off x="2894152" y="2873570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207551-0C5C-2149-AA1F-D0E0FCB23CDE}">
      <dsp:nvSpPr>
        <dsp:cNvPr id="0" name=""/>
        <dsp:cNvSpPr/>
      </dsp:nvSpPr>
      <dsp:spPr>
        <a:xfrm>
          <a:off x="2623226" y="2971103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1.2.1</a:t>
          </a:r>
        </a:p>
      </dsp:txBody>
      <dsp:txXfrm>
        <a:off x="2623226" y="2971103"/>
        <a:ext cx="1083706" cy="346786"/>
      </dsp:txXfrm>
    </dsp:sp>
    <dsp:sp modelId="{8338C19F-300A-4B47-A503-89C487483AC8}">
      <dsp:nvSpPr>
        <dsp:cNvPr id="0" name=""/>
        <dsp:cNvSpPr/>
      </dsp:nvSpPr>
      <dsp:spPr>
        <a:xfrm>
          <a:off x="2238510" y="3643001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208C9-454D-E14E-B266-2A8E1F4DA9EF}">
      <dsp:nvSpPr>
        <dsp:cNvPr id="0" name=""/>
        <dsp:cNvSpPr/>
      </dsp:nvSpPr>
      <dsp:spPr>
        <a:xfrm>
          <a:off x="2238510" y="3643001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535B0-E758-FE4E-8ECD-F5377A66C908}">
      <dsp:nvSpPr>
        <dsp:cNvPr id="0" name=""/>
        <dsp:cNvSpPr/>
      </dsp:nvSpPr>
      <dsp:spPr>
        <a:xfrm>
          <a:off x="1967583" y="3740535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Subaktivita 1.2.1.1</a:t>
          </a:r>
        </a:p>
      </dsp:txBody>
      <dsp:txXfrm>
        <a:off x="1967583" y="3740535"/>
        <a:ext cx="1083706" cy="346786"/>
      </dsp:txXfrm>
    </dsp:sp>
    <dsp:sp modelId="{246A17EF-828F-7A4C-B065-50FBA222ED69}">
      <dsp:nvSpPr>
        <dsp:cNvPr id="0" name=""/>
        <dsp:cNvSpPr/>
      </dsp:nvSpPr>
      <dsp:spPr>
        <a:xfrm>
          <a:off x="6172365" y="1334706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7BA9BC-140E-3A43-BA7F-A542A1947A7A}">
      <dsp:nvSpPr>
        <dsp:cNvPr id="0" name=""/>
        <dsp:cNvSpPr/>
      </dsp:nvSpPr>
      <dsp:spPr>
        <a:xfrm>
          <a:off x="6172365" y="1334706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3B576-FFCC-C543-AAC4-E9082D40BD2E}">
      <dsp:nvSpPr>
        <dsp:cNvPr id="0" name=""/>
        <dsp:cNvSpPr/>
      </dsp:nvSpPr>
      <dsp:spPr>
        <a:xfrm>
          <a:off x="5901438" y="1432240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Pracovní balíček 2</a:t>
          </a:r>
        </a:p>
      </dsp:txBody>
      <dsp:txXfrm>
        <a:off x="5901438" y="1432240"/>
        <a:ext cx="1083706" cy="346786"/>
      </dsp:txXfrm>
    </dsp:sp>
    <dsp:sp modelId="{327D8134-59FC-8E41-84D9-DAE38EA22CF8}">
      <dsp:nvSpPr>
        <dsp:cNvPr id="0" name=""/>
        <dsp:cNvSpPr/>
      </dsp:nvSpPr>
      <dsp:spPr>
        <a:xfrm>
          <a:off x="4861080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EB2A6-B5A3-A142-9D79-8ED4FCD2CFBB}">
      <dsp:nvSpPr>
        <dsp:cNvPr id="0" name=""/>
        <dsp:cNvSpPr/>
      </dsp:nvSpPr>
      <dsp:spPr>
        <a:xfrm>
          <a:off x="4861080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B33E8-5417-7540-8068-6CFD79815716}">
      <dsp:nvSpPr>
        <dsp:cNvPr id="0" name=""/>
        <dsp:cNvSpPr/>
      </dsp:nvSpPr>
      <dsp:spPr>
        <a:xfrm>
          <a:off x="4590153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2.1</a:t>
          </a:r>
        </a:p>
      </dsp:txBody>
      <dsp:txXfrm>
        <a:off x="4590153" y="2201671"/>
        <a:ext cx="1083706" cy="346786"/>
      </dsp:txXfrm>
    </dsp:sp>
    <dsp:sp modelId="{5D984384-AF43-134E-9B4A-299E9A0059F3}">
      <dsp:nvSpPr>
        <dsp:cNvPr id="0" name=""/>
        <dsp:cNvSpPr/>
      </dsp:nvSpPr>
      <dsp:spPr>
        <a:xfrm>
          <a:off x="6172365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342C91-8BA4-C943-9A2E-1226DC5CA471}">
      <dsp:nvSpPr>
        <dsp:cNvPr id="0" name=""/>
        <dsp:cNvSpPr/>
      </dsp:nvSpPr>
      <dsp:spPr>
        <a:xfrm>
          <a:off x="6172365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7F489B-5988-DB41-941C-2C821C9613BC}">
      <dsp:nvSpPr>
        <dsp:cNvPr id="0" name=""/>
        <dsp:cNvSpPr/>
      </dsp:nvSpPr>
      <dsp:spPr>
        <a:xfrm>
          <a:off x="5901438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2.2</a:t>
          </a:r>
        </a:p>
      </dsp:txBody>
      <dsp:txXfrm>
        <a:off x="5901438" y="2201671"/>
        <a:ext cx="1083706" cy="346786"/>
      </dsp:txXfrm>
    </dsp:sp>
    <dsp:sp modelId="{BA005245-27B4-E14F-A201-F3F302C9A439}">
      <dsp:nvSpPr>
        <dsp:cNvPr id="0" name=""/>
        <dsp:cNvSpPr/>
      </dsp:nvSpPr>
      <dsp:spPr>
        <a:xfrm>
          <a:off x="7483650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69AD8-D667-D442-8831-39A70B68AE1E}">
      <dsp:nvSpPr>
        <dsp:cNvPr id="0" name=""/>
        <dsp:cNvSpPr/>
      </dsp:nvSpPr>
      <dsp:spPr>
        <a:xfrm>
          <a:off x="7483650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F14F17-B9B8-8B4E-84BA-3FB1C7FC0BEE}">
      <dsp:nvSpPr>
        <dsp:cNvPr id="0" name=""/>
        <dsp:cNvSpPr/>
      </dsp:nvSpPr>
      <dsp:spPr>
        <a:xfrm>
          <a:off x="7212724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2.3</a:t>
          </a:r>
        </a:p>
      </dsp:txBody>
      <dsp:txXfrm>
        <a:off x="7212724" y="2201671"/>
        <a:ext cx="1083706" cy="346786"/>
      </dsp:txXfrm>
    </dsp:sp>
    <dsp:sp modelId="{77FD187E-F07B-AD45-A84C-39248E7324F2}">
      <dsp:nvSpPr>
        <dsp:cNvPr id="0" name=""/>
        <dsp:cNvSpPr/>
      </dsp:nvSpPr>
      <dsp:spPr>
        <a:xfrm>
          <a:off x="8188060" y="2873570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3F05F-A952-D046-B59C-7EC18275C3A3}">
      <dsp:nvSpPr>
        <dsp:cNvPr id="0" name=""/>
        <dsp:cNvSpPr/>
      </dsp:nvSpPr>
      <dsp:spPr>
        <a:xfrm>
          <a:off x="8188060" y="2873570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958A9-DD91-BD42-92E3-B2A2A95E3F83}">
      <dsp:nvSpPr>
        <dsp:cNvPr id="0" name=""/>
        <dsp:cNvSpPr/>
      </dsp:nvSpPr>
      <dsp:spPr>
        <a:xfrm>
          <a:off x="7917133" y="2971103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2.3.1</a:t>
          </a:r>
        </a:p>
      </dsp:txBody>
      <dsp:txXfrm>
        <a:off x="7917133" y="2971103"/>
        <a:ext cx="1083706" cy="346786"/>
      </dsp:txXfrm>
    </dsp:sp>
    <dsp:sp modelId="{11CAEDCD-D8A1-2646-8E50-160C4EE1EB2E}">
      <dsp:nvSpPr>
        <dsp:cNvPr id="0" name=""/>
        <dsp:cNvSpPr/>
      </dsp:nvSpPr>
      <dsp:spPr>
        <a:xfrm>
          <a:off x="8188060" y="3643001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DE79F1-2470-2E48-97D8-4BFE30BCE775}">
      <dsp:nvSpPr>
        <dsp:cNvPr id="0" name=""/>
        <dsp:cNvSpPr/>
      </dsp:nvSpPr>
      <dsp:spPr>
        <a:xfrm>
          <a:off x="8188060" y="3643001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6D2FF-EA5E-E446-8492-7E52C4736C05}">
      <dsp:nvSpPr>
        <dsp:cNvPr id="0" name=""/>
        <dsp:cNvSpPr/>
      </dsp:nvSpPr>
      <dsp:spPr>
        <a:xfrm>
          <a:off x="7917133" y="3740535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2.3.2</a:t>
          </a:r>
        </a:p>
      </dsp:txBody>
      <dsp:txXfrm>
        <a:off x="7917133" y="3740535"/>
        <a:ext cx="1083706" cy="346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C3C8C-A922-49A0-97A4-33795E32CF72}" type="datetimeFigureOut">
              <a:rPr lang="cs-CZ" smtClean="0"/>
              <a:t>25.09.2025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6A18E-5D6F-46EF-9309-DCF107FC59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8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9/25/2025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05365"/>
            <a:ext cx="7610061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4000" b="1" dirty="0">
                <a:solidFill>
                  <a:srgbClr val="D10202"/>
                </a:solidFill>
                <a:cs typeface="Arial"/>
              </a:rPr>
              <a:t>Projektový a dotační management</a:t>
            </a: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7835347" cy="10716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>
                <a:cs typeface="Arial"/>
              </a:rPr>
              <a:t>Akční plán, KPI, způsobilost nákladů aktivit</a:t>
            </a:r>
          </a:p>
          <a:p>
            <a:pPr algn="l"/>
            <a:endParaRPr lang="cs-CZ" sz="2000" b="1" dirty="0">
              <a:cs typeface="Arial"/>
            </a:endParaRPr>
          </a:p>
          <a:p>
            <a:pPr algn="l"/>
            <a:r>
              <a:rPr lang="cs-CZ" sz="2000" b="1" dirty="0">
                <a:cs typeface="Arial"/>
              </a:rPr>
              <a:t>Ing. Daniel Němec</a:t>
            </a:r>
          </a:p>
          <a:p>
            <a:pPr algn="l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A1EE0-858C-1C41-8457-289A7AE9C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KPI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6F5A8-C0CB-FA42-BE55-925BFC2F3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Definice strategie firmy a cíle, z nichž KPI budou vycházet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Určení, čím se budou cíle měřit</a:t>
            </a:r>
          </a:p>
          <a:p>
            <a:pPr lvl="1"/>
            <a:r>
              <a:rPr lang="cs-CZ" dirty="0"/>
              <a:t>Počet, míra, poměr, průměrná hodnota atp.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Určení pravidelného času vyhodnocování KPI</a:t>
            </a:r>
          </a:p>
          <a:p>
            <a:pPr lvl="1"/>
            <a:r>
              <a:rPr lang="cs-CZ" dirty="0"/>
              <a:t>jednou za měsíc, kvartální nebo roční hodnocení</a:t>
            </a:r>
          </a:p>
        </p:txBody>
      </p:sp>
    </p:spTree>
    <p:extLst>
      <p:ext uri="{BB962C8B-B14F-4D97-AF65-F5344CB8AC3E}">
        <p14:creationId xmlns:p14="http://schemas.microsoft.com/office/powerpoint/2010/main" val="706588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E2107-C124-DD48-95D6-8DA213EF4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KPI - oblasti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09D85-7942-A148-A44D-2031D16FF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/>
              <a:t>Finanční výsledky </a:t>
            </a:r>
            <a:r>
              <a:rPr lang="cs-CZ" dirty="0"/>
              <a:t>– zisk v daném období, investice za etapu,…</a:t>
            </a:r>
          </a:p>
          <a:p>
            <a:r>
              <a:rPr lang="cs-CZ" i="1" dirty="0"/>
              <a:t>Zákazníci</a:t>
            </a:r>
            <a:r>
              <a:rPr lang="cs-CZ" dirty="0"/>
              <a:t> – počet oslovených zákazníku, průměrný zisk zákazníků v období,…</a:t>
            </a:r>
          </a:p>
          <a:p>
            <a:r>
              <a:rPr lang="cs-CZ" i="1" dirty="0"/>
              <a:t>Interní obchodní procesy </a:t>
            </a:r>
            <a:r>
              <a:rPr lang="cs-CZ" dirty="0"/>
              <a:t>– počet prodaných produktů za den, úroveň výrobní produktivity,…</a:t>
            </a:r>
          </a:p>
          <a:p>
            <a:r>
              <a:rPr lang="cs-CZ" i="1" dirty="0"/>
              <a:t>Lidské zdroje </a:t>
            </a:r>
            <a:r>
              <a:rPr lang="cs-CZ" dirty="0"/>
              <a:t>– úroveň udržení personálu, úroveň technických dovedností,…</a:t>
            </a:r>
          </a:p>
          <a:p>
            <a:r>
              <a:rPr lang="cs-CZ" i="1" dirty="0"/>
              <a:t>Inovace a učení </a:t>
            </a:r>
            <a:r>
              <a:rPr lang="cs-CZ" dirty="0"/>
              <a:t>– počet nových školení, úroveň komunikace,…</a:t>
            </a:r>
          </a:p>
          <a:p>
            <a:r>
              <a:rPr lang="cs-CZ" i="1" dirty="0"/>
              <a:t>Životní prostředí a komunita </a:t>
            </a:r>
            <a:r>
              <a:rPr lang="cs-CZ" dirty="0"/>
              <a:t>– počet a úroveň dobrovolnický aktivit, úroveň důvěry ve značku společnosti </a:t>
            </a:r>
          </a:p>
        </p:txBody>
      </p:sp>
    </p:spTree>
    <p:extLst>
      <p:ext uri="{BB962C8B-B14F-4D97-AF65-F5344CB8AC3E}">
        <p14:creationId xmlns:p14="http://schemas.microsoft.com/office/powerpoint/2010/main" val="4002454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6985A-CE57-AB42-A7C7-2EACA225C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KPI - příklady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AC5CB-4BEB-1941-8B08-7445FE0A4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počet vyrobených kusů za den</a:t>
            </a:r>
          </a:p>
          <a:p>
            <a:r>
              <a:rPr lang="cs-CZ" dirty="0"/>
              <a:t>náklady na 1 kus výrobku</a:t>
            </a:r>
          </a:p>
          <a:p>
            <a:r>
              <a:rPr lang="cs-CZ" dirty="0"/>
              <a:t>průměrně 7 prodaných balíčků pro domácí destinace každý týden</a:t>
            </a:r>
          </a:p>
          <a:p>
            <a:r>
              <a:rPr lang="cs-CZ" dirty="0"/>
              <a:t>úroveň udržení zaměstnanců 70%</a:t>
            </a:r>
          </a:p>
          <a:p>
            <a:r>
              <a:rPr lang="cs-CZ" dirty="0"/>
              <a:t>úroveň 90% spokojenosti zákazníků</a:t>
            </a:r>
          </a:p>
          <a:p>
            <a:r>
              <a:rPr lang="cs-CZ" dirty="0"/>
              <a:t>dobrá komunikace mezi generálním ředitelem a pracovníky</a:t>
            </a:r>
          </a:p>
          <a:p>
            <a:r>
              <a:rPr lang="cs-CZ" dirty="0"/>
              <a:t>vysoká viditelnost na sociálních médiích, což znamená alespoň 5 000 sledujících pro oficiální </a:t>
            </a:r>
            <a:r>
              <a:rPr lang="cs-CZ" dirty="0" err="1"/>
              <a:t>Facebookovou</a:t>
            </a:r>
            <a:r>
              <a:rPr lang="cs-CZ" dirty="0"/>
              <a:t> stránku společnosti atd.</a:t>
            </a:r>
          </a:p>
          <a:p>
            <a:r>
              <a:rPr lang="cs-CZ" dirty="0"/>
              <a:t>počet lidí, kteří otevřeli </a:t>
            </a:r>
            <a:r>
              <a:rPr lang="cs-CZ" dirty="0" err="1"/>
              <a:t>newsletter</a:t>
            </a:r>
            <a:endParaRPr lang="cs-CZ" dirty="0"/>
          </a:p>
          <a:p>
            <a:r>
              <a:rPr lang="cs-CZ" dirty="0"/>
              <a:t>průměrná doba, kterou návštěvník stráví na webu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156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C5291F-46C4-81A4-7FCB-6BD72A9E1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KPI</a:t>
            </a:r>
          </a:p>
        </p:txBody>
      </p:sp>
      <p:pic>
        <p:nvPicPr>
          <p:cNvPr id="5" name="Zástupný obsah 4" descr="Obsah obrázku text, snímek obrazovky, číslo, Písmo&#10;&#10;Obsah vygenerovaný umělou inteligencí může být nesprávný.">
            <a:extLst>
              <a:ext uri="{FF2B5EF4-FFF2-40B4-BE49-F238E27FC236}">
                <a16:creationId xmlns:a16="http://schemas.microsoft.com/office/drawing/2014/main" id="{E6730D27-A75E-A94C-0BCA-CFE2D54FAA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3325" y="1283632"/>
            <a:ext cx="8229600" cy="3670192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A109C62-1062-6EA1-372C-512F8992B903}"/>
              </a:ext>
            </a:extLst>
          </p:cNvPr>
          <p:cNvSpPr txBox="1"/>
          <p:nvPr/>
        </p:nvSpPr>
        <p:spPr>
          <a:xfrm>
            <a:off x="788277" y="5343535"/>
            <a:ext cx="507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Co chybí?</a:t>
            </a:r>
          </a:p>
        </p:txBody>
      </p:sp>
    </p:spTree>
    <p:extLst>
      <p:ext uri="{BB962C8B-B14F-4D97-AF65-F5344CB8AC3E}">
        <p14:creationId xmlns:p14="http://schemas.microsoft.com/office/powerpoint/2010/main" val="1494330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Semestrální práce - úkol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100" y="1600200"/>
            <a:ext cx="8851900" cy="4525963"/>
          </a:xfrm>
        </p:spPr>
        <p:txBody>
          <a:bodyPr>
            <a:normAutofit fontScale="92500" lnSpcReduction="20000"/>
          </a:bodyPr>
          <a:lstStyle/>
          <a:p>
            <a:pPr marL="0" lvl="1" indent="0">
              <a:spcAft>
                <a:spcPts val="1200"/>
              </a:spcAft>
              <a:buClr>
                <a:srgbClr val="CC0000"/>
              </a:buClr>
              <a:buNone/>
            </a:pPr>
            <a:r>
              <a:rPr lang="cs-CZ" b="1" dirty="0">
                <a:solidFill>
                  <a:srgbClr val="C00000"/>
                </a:solidFill>
              </a:rPr>
              <a:t>Tvorba KPI a kompozice projektových aktivit v harmonogramu</a:t>
            </a:r>
            <a:endParaRPr lang="en-US" b="1" dirty="0">
              <a:solidFill>
                <a:srgbClr val="C00000"/>
              </a:solidFill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KPI ke každému WP/KA</a:t>
            </a:r>
          </a:p>
          <a:p>
            <a:pPr marL="857250" lvl="2" indent="-457200">
              <a:buFont typeface="Arial" panose="020B0604020202020204" pitchFamily="34" charset="0"/>
              <a:buChar char="•"/>
            </a:pPr>
            <a:r>
              <a:rPr lang="cs-CZ" dirty="0"/>
              <a:t>Definice 1-3 KPI ke každému WP/KA </a:t>
            </a:r>
          </a:p>
          <a:p>
            <a:pPr marL="857250" lvl="2" indent="-457200">
              <a:buFont typeface="Arial" panose="020B0604020202020204" pitchFamily="34" charset="0"/>
              <a:buChar char="•"/>
            </a:pPr>
            <a:r>
              <a:rPr lang="cs-CZ" dirty="0"/>
              <a:t>Způsob měření a frekvence vyhodnocování</a:t>
            </a:r>
          </a:p>
          <a:p>
            <a:pPr marL="857250" lvl="2" indent="-457200">
              <a:buFont typeface="Arial" panose="020B0604020202020204" pitchFamily="34" charset="0"/>
              <a:buChar char="•"/>
            </a:pPr>
            <a:r>
              <a:rPr lang="cs-CZ" dirty="0"/>
              <a:t>Způsob dosažení cílových hodnot</a:t>
            </a:r>
          </a:p>
          <a:p>
            <a:pPr marL="857250" lvl="2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Pracovní balíčky/klíčové aktivity - zaznačení v GANTT diagramu (úkol z </a:t>
            </a:r>
            <a:r>
              <a:rPr lang="cs-CZ" dirty="0" err="1"/>
              <a:t>prez</a:t>
            </a:r>
            <a:r>
              <a:rPr lang="cs-CZ" dirty="0"/>
              <a:t>. nástroje </a:t>
            </a:r>
            <a:r>
              <a:rPr lang="cs-CZ" dirty="0" err="1"/>
              <a:t>pr</a:t>
            </a:r>
            <a:r>
              <a:rPr lang="cs-CZ" dirty="0"/>
              <a:t>. man.)</a:t>
            </a:r>
          </a:p>
          <a:p>
            <a:pPr marL="0" lvl="1" indent="0">
              <a:buNone/>
            </a:pPr>
            <a:endParaRPr lang="cs-CZ" dirty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cs-CZ" dirty="0"/>
              <a:t>Aktivity vedoucí k jednotlivým výstupům  - zaznačení v GANTT diagramu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2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540C-92F4-A24F-8696-E2A81BD6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Projektové aktivity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6D47-3E1F-9D4E-8174-43C42CECB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Činnosti, události a práce vedoucí ke splnění projektových cílů ve formě projektových výstupů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Mohou být členěny (v rámci výstupů) do:</a:t>
            </a:r>
          </a:p>
          <a:p>
            <a:pPr lvl="1"/>
            <a:r>
              <a:rPr lang="cs-CZ" dirty="0"/>
              <a:t>Klíčových aktivit (KA1, KA2, …)</a:t>
            </a:r>
          </a:p>
          <a:p>
            <a:pPr lvl="1"/>
            <a:r>
              <a:rPr lang="cs-CZ" dirty="0"/>
              <a:t>Projektových balíčků (Work packages = WP1, …)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Aktivity bývají odděleny projektovými milníky</a:t>
            </a:r>
          </a:p>
        </p:txBody>
      </p:sp>
    </p:spTree>
    <p:extLst>
      <p:ext uri="{BB962C8B-B14F-4D97-AF65-F5344CB8AC3E}">
        <p14:creationId xmlns:p14="http://schemas.microsoft.com/office/powerpoint/2010/main" val="273369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9B042FA9-9AC1-8947-9B8E-2AE08BD11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09487"/>
              </p:ext>
            </p:extLst>
          </p:nvPr>
        </p:nvGraphicFramePr>
        <p:xfrm>
          <a:off x="142504" y="783771"/>
          <a:ext cx="9001496" cy="4750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334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46803-E131-034A-BA93-1720C4BE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71" y="584881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/>
              <a:t>Akční plán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F7F8DBB-6C9A-5F48-94A6-0745B6D03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Plán jednotlivých kroků, kterých je potřeba vykonat, aby bylo splněno vytyčeného cíle (dynamické pojetí)</a:t>
            </a:r>
          </a:p>
          <a:p>
            <a:r>
              <a:rPr lang="cs-CZ" dirty="0"/>
              <a:t>Mimo projektové řízení se vyskytuje v:</a:t>
            </a:r>
          </a:p>
          <a:p>
            <a:pPr lvl="1"/>
            <a:r>
              <a:rPr lang="cs-CZ" dirty="0"/>
              <a:t>Strategickém řízení</a:t>
            </a:r>
          </a:p>
          <a:p>
            <a:pPr lvl="1"/>
            <a:r>
              <a:rPr lang="cs-CZ" dirty="0"/>
              <a:t>Marketingu</a:t>
            </a:r>
          </a:p>
          <a:p>
            <a:pPr lvl="1"/>
            <a:r>
              <a:rPr lang="cs-CZ" dirty="0"/>
              <a:t>IT</a:t>
            </a:r>
          </a:p>
          <a:p>
            <a:pPr lvl="1"/>
            <a:r>
              <a:rPr lang="cs-CZ" dirty="0"/>
              <a:t>…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 akčním plánu lze zahrnout metody/nástroje: </a:t>
            </a:r>
          </a:p>
          <a:p>
            <a:pPr lvl="1"/>
            <a:r>
              <a:rPr lang="cs-CZ" dirty="0"/>
              <a:t>GANTT</a:t>
            </a:r>
          </a:p>
          <a:p>
            <a:pPr lvl="1"/>
            <a:r>
              <a:rPr lang="cs-CZ" dirty="0"/>
              <a:t>Matice odpovědností</a:t>
            </a:r>
          </a:p>
          <a:p>
            <a:pPr lvl="1"/>
            <a:r>
              <a:rPr lang="cs-CZ" dirty="0"/>
              <a:t>Klíčové cílové ukazatele (KGI)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33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99F1E3-5F71-6EF2-E234-E1FADBADE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akčního plánu</a:t>
            </a:r>
          </a:p>
        </p:txBody>
      </p:sp>
      <p:pic>
        <p:nvPicPr>
          <p:cNvPr id="5" name="Zástupný obsah 4" descr="Obsah obrázku text, snímek obrazovky, Písmo&#10;&#10;Popis byl vytvořen automaticky">
            <a:extLst>
              <a:ext uri="{FF2B5EF4-FFF2-40B4-BE49-F238E27FC236}">
                <a16:creationId xmlns:a16="http://schemas.microsoft.com/office/drawing/2014/main" id="{811C1D23-D23E-164B-3BA8-F50810A6CC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26803"/>
            <a:ext cx="8229600" cy="4272757"/>
          </a:xfr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21CEFF8-A812-7A4C-A6F6-14275271E66F}"/>
              </a:ext>
            </a:extLst>
          </p:cNvPr>
          <p:cNvSpPr/>
          <p:nvPr/>
        </p:nvSpPr>
        <p:spPr>
          <a:xfrm>
            <a:off x="7405294" y="4572000"/>
            <a:ext cx="1201119" cy="1427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909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0F7F4-D6CC-40D3-80B0-00B1EF6E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akčního plánu</a:t>
            </a:r>
          </a:p>
        </p:txBody>
      </p:sp>
      <p:pic>
        <p:nvPicPr>
          <p:cNvPr id="5" name="Zástupný obsah 4" descr="Obsah obrázku text, snímek obrazovky, software, Webová stránka&#10;&#10;Popis byl vytvořen automaticky">
            <a:extLst>
              <a:ext uri="{FF2B5EF4-FFF2-40B4-BE49-F238E27FC236}">
                <a16:creationId xmlns:a16="http://schemas.microsoft.com/office/drawing/2014/main" id="{E175A867-1E37-0AAD-B002-F0D5FB3BD3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9258" y="1417638"/>
            <a:ext cx="7405483" cy="4525963"/>
          </a:xfrm>
        </p:spPr>
      </p:pic>
    </p:spTree>
    <p:extLst>
      <p:ext uri="{BB962C8B-B14F-4D97-AF65-F5344CB8AC3E}">
        <p14:creationId xmlns:p14="http://schemas.microsoft.com/office/powerpoint/2010/main" val="2908520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0773E-3162-F8EE-31DF-B6EF86FF5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akčního plánu</a:t>
            </a:r>
          </a:p>
        </p:txBody>
      </p:sp>
      <p:pic>
        <p:nvPicPr>
          <p:cNvPr id="5" name="Zástupný obsah 4" descr="Obsah obrázku text, snímek obrazovky, Písmo, číslo&#10;&#10;Popis byl vytvořen automaticky">
            <a:extLst>
              <a:ext uri="{FF2B5EF4-FFF2-40B4-BE49-F238E27FC236}">
                <a16:creationId xmlns:a16="http://schemas.microsoft.com/office/drawing/2014/main" id="{BCB451FF-CD4A-AB7A-B2EB-AEDC71ED44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7730" y="1600200"/>
            <a:ext cx="7468539" cy="4525963"/>
          </a:xfrm>
        </p:spPr>
      </p:pic>
    </p:spTree>
    <p:extLst>
      <p:ext uri="{BB962C8B-B14F-4D97-AF65-F5344CB8AC3E}">
        <p14:creationId xmlns:p14="http://schemas.microsoft.com/office/powerpoint/2010/main" val="275165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2669F3-C16C-8AC4-BA82-2118306E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Milníky / </a:t>
            </a:r>
            <a:r>
              <a:rPr lang="cs-CZ" dirty="0" err="1"/>
              <a:t>Milestones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BF5C57-F40C-BC9B-C2E0-13A1A6D40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Jednorázová událost/čin, při které je započata či ukončena konkrétní fáze/etapa projektu (ne fáze projektového cyklu)</a:t>
            </a:r>
          </a:p>
          <a:p>
            <a:endParaRPr lang="cs-CZ" dirty="0"/>
          </a:p>
          <a:p>
            <a:r>
              <a:rPr lang="cs-CZ" dirty="0"/>
              <a:t>Příklady: </a:t>
            </a:r>
          </a:p>
          <a:p>
            <a:pPr lvl="1"/>
            <a:r>
              <a:rPr lang="cs-CZ" dirty="0"/>
              <a:t>Nákup určitého aktiva</a:t>
            </a:r>
          </a:p>
          <a:p>
            <a:pPr lvl="1"/>
            <a:r>
              <a:rPr lang="cs-CZ" dirty="0"/>
              <a:t>Podání/schválení patentu vytvořeného výrobku</a:t>
            </a:r>
          </a:p>
          <a:p>
            <a:pPr lvl="1"/>
            <a:r>
              <a:rPr lang="cs-CZ" dirty="0"/>
              <a:t>Zavedení výrobku do sériové výroby</a:t>
            </a:r>
          </a:p>
          <a:p>
            <a:pPr lvl="1"/>
            <a:r>
              <a:rPr lang="cs-CZ" dirty="0" err="1"/>
              <a:t>Kick-off</a:t>
            </a:r>
            <a:r>
              <a:rPr lang="cs-CZ" dirty="0"/>
              <a:t> meeting</a:t>
            </a:r>
          </a:p>
          <a:p>
            <a:pPr lvl="1"/>
            <a:r>
              <a:rPr lang="cs-CZ" dirty="0"/>
              <a:t>Závěrečná konference</a:t>
            </a:r>
          </a:p>
        </p:txBody>
      </p:sp>
    </p:spTree>
    <p:extLst>
      <p:ext uri="{BB962C8B-B14F-4D97-AF65-F5344CB8AC3E}">
        <p14:creationId xmlns:p14="http://schemas.microsoft.com/office/powerpoint/2010/main" val="1865850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8CF91-4FA0-F944-BAAF-B173A2C6C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1D9D9-4A9B-9440-9C59-9251C2D88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Key</a:t>
            </a:r>
            <a:r>
              <a:rPr lang="cs-CZ" b="1" dirty="0"/>
              <a:t> performance </a:t>
            </a:r>
            <a:r>
              <a:rPr lang="cs-CZ" b="1" dirty="0" err="1"/>
              <a:t>indicators</a:t>
            </a:r>
            <a:r>
              <a:rPr lang="cs-CZ" b="1" dirty="0"/>
              <a:t> – klíčové ukazatele výkonu (úspěchu)</a:t>
            </a:r>
          </a:p>
          <a:p>
            <a:endParaRPr lang="cs-CZ" b="1" dirty="0"/>
          </a:p>
          <a:p>
            <a:r>
              <a:rPr lang="cs-CZ" b="1" dirty="0"/>
              <a:t>= Metriky</a:t>
            </a:r>
            <a:r>
              <a:rPr lang="cs-CZ" dirty="0"/>
              <a:t>, které pomáhají měřit výkon firmy, aktivit, zaměstnanců, procesů apod. </a:t>
            </a:r>
          </a:p>
          <a:p>
            <a:endParaRPr lang="cs-CZ" b="1" dirty="0"/>
          </a:p>
          <a:p>
            <a:r>
              <a:rPr lang="cs-CZ" dirty="0"/>
              <a:t>Pokud se správně definují, pomůžou přesně změřit minulý vývoj, a odhadnout ten budoucí. </a:t>
            </a:r>
          </a:p>
          <a:p>
            <a:endParaRPr lang="cs-CZ" b="1" dirty="0"/>
          </a:p>
          <a:p>
            <a:r>
              <a:rPr lang="cs-CZ" b="1" dirty="0"/>
              <a:t>SMART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97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503</Words>
  <Application>Microsoft Office PowerPoint</Application>
  <PresentationFormat>Předvádění na obrazovce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Projektový a dotační management</vt:lpstr>
      <vt:lpstr>Projektové aktivity</vt:lpstr>
      <vt:lpstr>Prezentace aplikace PowerPoint</vt:lpstr>
      <vt:lpstr>Akční plán</vt:lpstr>
      <vt:lpstr>Příklad akčního plánu</vt:lpstr>
      <vt:lpstr>Příklad akčního plánu</vt:lpstr>
      <vt:lpstr>Příklad akčního plánu</vt:lpstr>
      <vt:lpstr>Milníky / Milestones</vt:lpstr>
      <vt:lpstr>KPI</vt:lpstr>
      <vt:lpstr>Tvorba KPI</vt:lpstr>
      <vt:lpstr>KPI - oblasti</vt:lpstr>
      <vt:lpstr>KPI - příklady</vt:lpstr>
      <vt:lpstr>Stanovení KPI</vt:lpstr>
      <vt:lpstr>Semestrální práce - úkol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Vaculík Marek</dc:creator>
  <cp:keywords/>
  <dc:description/>
  <cp:lastModifiedBy>Němec Daniel</cp:lastModifiedBy>
  <cp:revision>98</cp:revision>
  <dcterms:created xsi:type="dcterms:W3CDTF">2012-07-19T22:32:54Z</dcterms:created>
  <dcterms:modified xsi:type="dcterms:W3CDTF">2025-09-25T13:03:59Z</dcterms:modified>
  <cp:category/>
</cp:coreProperties>
</file>