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123" d="100"/>
          <a:sy n="123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10/17/2023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/>
              <a:t>MARKETING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/>
              <a:t>Renáta Pavlíčková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disonančně-redukční.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mezi značkami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mezi značkami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Vysoká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zainteresovanost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Nízká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zainteresovanost</a:t>
            </a:r>
            <a:endParaRPr lang="en-US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výrobky krátkodobé a každodenní spotřeby,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nakupování stejné značky,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ze 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nakupuje automaticky,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potřebuje výrobek,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toto zboží se prodává bez dodatečných služeb, servisu,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jde o zboží nižší cenové skupiny.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nákladnější, občasné,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nedostatečné znalosti o značkách,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má zájem na koupi výrobku,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zboží je cenově vyšší kategorie, dlouhodobější spotřeby,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výrobky jsou technicky složitější, u kterých je třeba uvažovat o dalších doplňujících službách,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produkty jsou dražší (auta, nábytek, spotřebiče, značkové oděvy),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koupě tohoto zboží znamená dost velký zásah do rozpočtu peněženky).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většinou u výrobků krátkodobé spotřeby a rozmanitosti značek,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snaha vyzkoušet něco nového,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střídá 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hodnotí produkt následně po koupi.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označuje se také 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spotřebitel má velký zájem, ale mezi značkami nevidí rozdíl,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k 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Psychologie – </a:t>
            </a:r>
            <a:r>
              <a:rPr lang="cs-CZ" sz="2000" dirty="0">
                <a:solidFill>
                  <a:schemeClr val="tx1"/>
                </a:solidFill>
              </a:rPr>
              <a:t>věda, která studuje lidské chování, mentální procesy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tělesné dění včetně jejich vzájemných vztahů a interakcí (souhrnně označované jako psychika) a snaží se je popsat, vysvětlit 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Cílem psychologie </a:t>
            </a:r>
            <a:r>
              <a:rPr lang="cs-CZ" sz="2000" dirty="0">
                <a:solidFill>
                  <a:schemeClr val="tx1"/>
                </a:solidFill>
              </a:rPr>
              <a:t>je také získané poznatky využít k zvýšení spokojenosti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zlepšení zdraví člověka, prostřednictvím psychoterapie jich navíc lze využít k léčebným účelům.</a:t>
            </a:r>
            <a:endParaRPr lang="en-US" altLang="ko-KR" sz="2000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iniciátor – </a:t>
            </a:r>
            <a:r>
              <a:rPr lang="cs-CZ" sz="2000" dirty="0">
                <a:solidFill>
                  <a:srgbClr val="000000"/>
                </a:solidFill>
              </a:rPr>
              <a:t>ten, kdo daný nákup iniciuje (zjistil, že je prázdná lednice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a chce ji 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ovlivňovatel</a:t>
            </a:r>
            <a:r>
              <a:rPr lang="cs-CZ" sz="2000" b="1" dirty="0">
                <a:solidFill>
                  <a:srgbClr val="000000"/>
                </a:solidFill>
              </a:rPr>
              <a:t> – </a:t>
            </a:r>
            <a:r>
              <a:rPr lang="cs-CZ" sz="2000" dirty="0">
                <a:solidFill>
                  <a:srgbClr val="000000"/>
                </a:solidFill>
              </a:rPr>
              <a:t>může ovlivnit konečnou koupi (konečné rozhodnutí),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rozhodovatel</a:t>
            </a:r>
            <a:r>
              <a:rPr lang="cs-CZ" sz="2000" b="1" dirty="0">
                <a:solidFill>
                  <a:srgbClr val="000000"/>
                </a:solidFill>
              </a:rPr>
              <a:t> – </a:t>
            </a:r>
            <a:r>
              <a:rPr lang="cs-CZ" sz="2000" dirty="0">
                <a:solidFill>
                  <a:srgbClr val="000000"/>
                </a:solidFill>
              </a:rPr>
              <a:t>učiní konečné rozhodnutí (kde, jak, co se koupí, jak se zaplatí),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kupující – </a:t>
            </a:r>
            <a:r>
              <a:rPr lang="cs-CZ" sz="2000" dirty="0">
                <a:solidFill>
                  <a:srgbClr val="000000"/>
                </a:solidFill>
              </a:rPr>
              <a:t>ten co vykonává daný nákup,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uživatel – </a:t>
            </a:r>
            <a:r>
              <a:rPr lang="cs-CZ" sz="2000" dirty="0">
                <a:solidFill>
                  <a:srgbClr val="000000"/>
                </a:solidFill>
              </a:rPr>
              <a:t>ten kdo daný výrobek užívá a uspokojuje svou potřebu.</a:t>
            </a: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vám za 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týká se konečných spotřebitelů - jednotlivců a domácností, kteří nakupují zboží a služeb pro osobní spotřebu; všichni dohromady tvoří spotřební trh;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chování, kterým se spotřebitelé projevují při hledání, nakupování, užívání, hodnocení a nakládání s výrobky a službami, od nichž očekávají uspokojení svých potřeb;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studie chování zákazníků je založena na chování spotřebitele při nákupu, kde zákazník hraje různé 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iniciátor,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872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Wingdings</vt:lpstr>
      <vt:lpstr>1_Office Theme</vt:lpstr>
      <vt:lpstr>2_Office Theme</vt:lpstr>
      <vt:lpstr>8_Office Theme</vt:lpstr>
      <vt:lpstr>4_Office Theme</vt:lpstr>
      <vt:lpstr>MARKETING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257</cp:revision>
  <dcterms:created xsi:type="dcterms:W3CDTF">2012-04-26T17:06:14Z</dcterms:created>
  <dcterms:modified xsi:type="dcterms:W3CDTF">2023-10-17T12:59:14Z</dcterms:modified>
</cp:coreProperties>
</file>