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3996" r:id="rId3"/>
  </p:sldMasterIdLst>
  <p:notesMasterIdLst>
    <p:notesMasterId r:id="rId9"/>
  </p:notesMasterIdLst>
  <p:sldIdLst>
    <p:sldId id="347" r:id="rId4"/>
    <p:sldId id="373" r:id="rId5"/>
    <p:sldId id="372" r:id="rId6"/>
    <p:sldId id="371" r:id="rId7"/>
    <p:sldId id="3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21" d="100"/>
          <a:sy n="121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9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8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Pseudoevent</a:t>
            </a: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pojem, který do studia masových médií vnesl roku 1961 Daniel Joseph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to ve své knize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Image.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Pseudo-events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America.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definuje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jako událost, která je inscenovaná pro média a bez jejich existence by se nestala.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rovině mediální produkce výsledek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nazývá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„syntetická zajímavost“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Dle jeho mínění syntetické zajímavosti vytlačují z médií „aktuální skutečnost“.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Pseudoudálost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8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Typickou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jsou tiskové konference, politická prohlášení apod.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Dnes však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rysy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většina sociálních jevů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neboť sociální aktéři vědí, že média existují a povětšinou usilují o to, aby o nich referovala (například přidávání barviva do jídla koním královské gardy v Británii, aby jejich exkrement měl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televizi pastelovou barvu, jak připomněl Umberto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Boorstinův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pojem přijali a rozvinuli David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Altheide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Robert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svém konceptu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„mediální logiky“.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Pseudoudálost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Jakákoli inscenovaná aktivita, která přitáhne pozornost médií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veřejnosti.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E845C9-93EF-DD7B-FE8B-3D493429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44" y="3657600"/>
            <a:ext cx="2857500" cy="1905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5DB9B57-D842-1CA6-1482-3576A48E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0040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12722"/>
            <a:ext cx="5257800" cy="2168878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b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a těším se na příště.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 rot="16200000">
            <a:off x="-1375889" y="2754454"/>
            <a:ext cx="3502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 MARKETING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53907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200</Words>
  <Application>Microsoft Office PowerPoint</Application>
  <PresentationFormat>Předvádění na obrazovce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15_Office Theme</vt:lpstr>
      <vt:lpstr>2_Office Theme</vt:lpstr>
      <vt:lpstr>3_Office Theme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                 a těším se na příště.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Pavlíčková Renáta</cp:lastModifiedBy>
  <cp:revision>346</cp:revision>
  <dcterms:created xsi:type="dcterms:W3CDTF">2012-04-26T17:06:14Z</dcterms:created>
  <dcterms:modified xsi:type="dcterms:W3CDTF">2025-10-08T11:47:42Z</dcterms:modified>
</cp:coreProperties>
</file>