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16"/>
  </p:notesMasterIdLst>
  <p:sldIdLst>
    <p:sldId id="347" r:id="rId4"/>
    <p:sldId id="369" r:id="rId5"/>
    <p:sldId id="380" r:id="rId6"/>
    <p:sldId id="372" r:id="rId7"/>
    <p:sldId id="382" r:id="rId8"/>
    <p:sldId id="381" r:id="rId9"/>
    <p:sldId id="371" r:id="rId10"/>
    <p:sldId id="379" r:id="rId11"/>
    <p:sldId id="383" r:id="rId12"/>
    <p:sldId id="370" r:id="rId13"/>
    <p:sldId id="363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21" d="100"/>
          <a:sy n="121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„Komunikace eventu“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Přechod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pre-openingu</a:t>
            </a:r>
            <a:r>
              <a:rPr lang="cs-CZ" sz="2000" dirty="0">
                <a:solidFill>
                  <a:srgbClr val="343434"/>
                </a:solidFill>
                <a:latin typeface="Calibri"/>
              </a:rPr>
              <a:t> v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Tisková konference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(investor, novináři, média)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krizové komunikace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Pokrytí akce: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Fotografická dokumentace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Videozáznam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přenos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openingu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Medializace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openingu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580604"/>
            <a:ext cx="7010400" cy="51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0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Komunikace formy a obsahu prostřednictvím nástrojů marketingové komunikace: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Reklama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Public Relations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Osobní prodej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Podpora prodeje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Přímý marketing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343434"/>
              </a:solidFill>
              <a:latin typeface="Calibri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Komunikace eventu</a:t>
            </a:r>
            <a:endParaRPr kumimoji="1" lang="en-US" altLang="ko-KR" sz="320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 výběru médií pro komunikace eventu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Masová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Printová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Online média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lnSpc>
                <a:spcPct val="150000"/>
              </a:lnSpc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Komunikace a výběr médií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2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Fáze předcházející zahájení provozu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Aktivace/oživení stránek na Facebooku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Profil na Instagramu (včetně pravidelného plnění obsahem)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reklama na sociálních sítích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PPC kampaně (zaměřeno na cílové skupiny)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Před zahájením činnosti (otevřením provozu)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                 </a:t>
            </a:r>
            <a:r>
              <a:rPr lang="cs-CZ" sz="2000" b="1" dirty="0" err="1">
                <a:solidFill>
                  <a:srgbClr val="00B0F0"/>
                </a:solidFill>
                <a:latin typeface="Calibri"/>
              </a:rPr>
              <a:t>Pre-openingová</a:t>
            </a:r>
            <a:r>
              <a:rPr lang="cs-CZ" sz="2000" b="1" dirty="0">
                <a:solidFill>
                  <a:srgbClr val="00B0F0"/>
                </a:solidFill>
                <a:latin typeface="Calibri"/>
              </a:rPr>
              <a:t> akce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Prezentace firmy, produktů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Cílová skupina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Lokace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Příběh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Přínos (např. regionu, komunitě)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Spolupráce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AFA1BC45-CF3D-8DBA-BD35-B9C76503A67B}"/>
              </a:ext>
            </a:extLst>
          </p:cNvPr>
          <p:cNvSpPr/>
          <p:nvPr/>
        </p:nvSpPr>
        <p:spPr>
          <a:xfrm>
            <a:off x="3733800" y="228600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3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Měřitelné cíle (SMART)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Komparace s předchozím obdobím či srovnatelnou akcí, eventem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Prokazatelné výsledky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komunikace pro následující období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Predikce vývoje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a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spolupracujících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influencerů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ambasadorů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mediálních výstupů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návštěvníků webových stránek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návštěvníků na Facebooku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a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Mediálně známá osobnost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Výstupy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Kladná reputace a p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ozitivní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ohlasy na činnost (aktivity)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Tvář kampaně/eventu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EBA55F8-63E3-BE4D-3910-570ADB32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3860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Významné a mediálně známé osobnosti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Přirozen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 autorita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Charisma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Propojení komunit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Přínos ambasadorů pro event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60275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244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굴림</vt:lpstr>
      <vt:lpstr>Arial</vt:lpstr>
      <vt:lpstr>Calibri</vt:lpstr>
      <vt:lpstr>Wingdings</vt:lpstr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342</cp:revision>
  <dcterms:created xsi:type="dcterms:W3CDTF">2012-04-26T17:06:14Z</dcterms:created>
  <dcterms:modified xsi:type="dcterms:W3CDTF">2025-10-08T11:44:08Z</dcterms:modified>
</cp:coreProperties>
</file>