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4" r:id="rId2"/>
    <p:sldMasterId id="2147483996" r:id="rId3"/>
  </p:sldMasterIdLst>
  <p:notesMasterIdLst>
    <p:notesMasterId r:id="rId15"/>
  </p:notesMasterIdLst>
  <p:sldIdLst>
    <p:sldId id="347" r:id="rId4"/>
    <p:sldId id="372" r:id="rId5"/>
    <p:sldId id="370" r:id="rId6"/>
    <p:sldId id="369" r:id="rId7"/>
    <p:sldId id="371" r:id="rId8"/>
    <p:sldId id="373" r:id="rId9"/>
    <p:sldId id="368" r:id="rId10"/>
    <p:sldId id="367" r:id="rId11"/>
    <p:sldId id="365" r:id="rId12"/>
    <p:sldId id="363" r:id="rId13"/>
    <p:sldId id="3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C000"/>
    <a:srgbClr val="FFCC66"/>
    <a:srgbClr val="00FF99"/>
    <a:srgbClr val="66FF99"/>
    <a:srgbClr val="00B0F0"/>
    <a:srgbClr val="0091EA"/>
    <a:srgbClr val="FF0000"/>
    <a:srgbClr val="00B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 varScale="1">
        <p:scale>
          <a:sx n="121" d="100"/>
          <a:sy n="121" d="100"/>
        </p:scale>
        <p:origin x="14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6549-8FB2-4D15-BD2D-F2DCE531A1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FBAC-59F0-4789-9546-FCD3B5F67F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DA7E-275E-4283-B67C-DD7CFE4D5D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1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613F-1CE7-444F-BC0B-C523A8DC653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0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3679B-BF8C-4C43-983B-D2DD83920E2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49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7973-004B-47B1-9C46-E54669ACA1C1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9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23DC-7F74-4D16-BF46-8DA9F8D24F3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39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D350-7079-4C3B-AE07-9A5CCFB3F3A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19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1429-4570-4484-91FB-63ED1121D25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26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FBA-6DA1-49F8-92E4-627D6D909B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2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A9390-83BF-47F6-B09A-6A556DCEA4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2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3AF8-82E4-40D6-A4DC-65EEB6B228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31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3E1B-F0C6-48AC-A213-CDF7EB90999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45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BAC8D-2D6F-4EE6-B660-411C7EC49D9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39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DC2B4-1228-4B97-992E-02431A0ABD4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036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A9EEE-EFE9-451A-B73A-EB483F45342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08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7A4B-AEB0-48B8-9CE9-D60EB5319C8F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81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923C-A237-4859-A244-E4320EB159F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07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D60E-FAB5-4475-BFB8-73DD6AF0A8C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41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9DC-051C-4614-AADB-7AB687CC25D7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9369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E31-8B7D-4882-A2D5-CB5DC66F5AD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4304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7364-3BD0-4126-AF21-5BFEA776EC0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10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A699-330E-4E04-ADFC-9AB0A74F72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5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200-E02C-4097-958F-E8838AA77DC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59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E8AC-50D7-49BE-BCD3-A49E53520B9A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5817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E20B-DBCE-4E6F-8544-933CD4BB2FE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465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126D-4692-4F6B-BAAE-D648064A9970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99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B336A-7E71-4873-8133-110B45DDF8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48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9530-1B66-472F-9234-E95EB93CE3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B75CF-000F-48E3-B420-44733EC323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5E6A-D6E2-4935-A462-25789A095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9365-1AA9-4117-A2BF-F0E2A4C1AA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3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23D-565B-49FD-9608-115B9F1CF1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2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98AE-8906-4FEE-8AD1-3ABE928D75E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899F2-921E-4664-A3D7-C26F3CD4357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8584-69AF-4748-832E-7827BF52FBC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37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228600" y="2057400"/>
            <a:ext cx="5105400" cy="15972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6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MARKETING</a:t>
            </a:r>
          </a:p>
          <a:p>
            <a:pPr>
              <a:spcBef>
                <a:spcPts val="1200"/>
              </a:spcBef>
            </a:pPr>
            <a:r>
              <a:rPr lang="cs-CZ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„Příprava </a:t>
            </a:r>
            <a:r>
              <a:rPr lang="cs-CZ" sz="2800" b="1" dirty="0" err="1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ru-RU" sz="2800" b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228600" y="3886200"/>
            <a:ext cx="3963390" cy="4592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>
                <a:solidFill>
                  <a:srgbClr val="002060"/>
                </a:solidFill>
              </a:rPr>
              <a:t>PhDr. Ing. Mgr. Renáta Pavlíčková, MBA</a:t>
            </a:r>
          </a:p>
          <a:p>
            <a:pPr marL="0" indent="0" algn="just">
              <a:buFont typeface="Arial" pitchFamily="34" charset="0"/>
              <a:buNone/>
            </a:pP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5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endParaRPr lang="cs-CZ" altLang="ko-KR" sz="2000" dirty="0">
              <a:solidFill>
                <a:srgbClr val="343434">
                  <a:lumMod val="85000"/>
                  <a:lumOff val="15000"/>
                </a:srgbClr>
              </a:solidFill>
              <a:ea typeface="굴림" pitchFamily="34" charset="-127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manuál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7" y="1580604"/>
            <a:ext cx="7010400" cy="5172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103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012722"/>
            <a:ext cx="5257800" cy="2168878"/>
          </a:xfrm>
        </p:spPr>
        <p:txBody>
          <a:bodyPr>
            <a:normAutofit/>
          </a:bodyPr>
          <a:lstStyle/>
          <a:p>
            <a:pPr algn="l"/>
            <a:r>
              <a:rPr lang="cs-CZ" sz="3200" dirty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 </a:t>
            </a:r>
            <a:br>
              <a:rPr lang="cs-CZ" sz="3200" dirty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200" dirty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a těším se na příště.</a:t>
            </a:r>
            <a:endParaRPr lang="en-US" sz="3200" dirty="0">
              <a:solidFill>
                <a:srgbClr val="4D4D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11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 rot="16200000">
            <a:off x="-1375889" y="2754454"/>
            <a:ext cx="35028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EVENT MARKETING</a:t>
            </a:r>
            <a:endParaRPr lang="cs-CZ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35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cílových skupin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Podle obsahu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konceptu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Podle doprovodného programu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místa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</a:rPr>
              <a:t>Základní typologie akcí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75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Pravidlo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multisenzitivity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(e</a:t>
            </a: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vent je multisenzitivní událostí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Pravidlo bezchybného scénáře (event vyžaduje propracovaný a sofistikovaný scénář)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ko-KR" sz="32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Základní pravidla strategie eventu</a:t>
            </a:r>
          </a:p>
        </p:txBody>
      </p:sp>
    </p:spTree>
    <p:extLst>
      <p:ext uri="{BB962C8B-B14F-4D97-AF65-F5344CB8AC3E}">
        <p14:creationId xmlns:p14="http://schemas.microsoft.com/office/powerpoint/2010/main" val="2962549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Ve vlastní režii (podniku)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Specializovaná eventová agentura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Spolupráce s eventovou agenturou</a:t>
            </a: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</a:rPr>
              <a:t>Formy pořádání eventu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46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Proces plánování a tvorba strategie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Situační analýza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Stanovení cílů eventu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Stanovení strategie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Základní pravidla strategie eventu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Volba eventu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Plánování zdrojů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Stanovení rozpočtu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ko-KR" sz="32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Příprava eventu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6022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SWOT analýza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Strengths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silné stránky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W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Weaknesses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slabé stránky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O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Opportunities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příležitosti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T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Threats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hrozby 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</a:rPr>
              <a:t>Situační analýza eventu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889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Postup při rozdělování rozpočtu se dělí na: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Předložení celkového rozpočtu 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provádí se pomocí souhrnné cenové kalkulace připravené v souvislosti s plánovanou strategií akce. Jde o nejvhodnější variantu z hlediska nákladů i komunikačního efektu.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Schválení celkového rozpočtu 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vykoná se po prošetření dostupnosti finančních zdrojů. V případě, že nebude k dispozici potřebný objem finančních prostředků, dojde ke změně celkové strategie eventu. A to zpravidla pouze částečně, například dojde ke zmenšení kapacity prostoru popřípadě náročnosti programu.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ko-KR" sz="32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Stanovení rozpočtu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717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Stanovte správný termín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Najděte dostupnou lokalitu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Ujasněte si počet účastníků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Zamyslete se, jaké potřebujete zázemí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Zkontrolujte techniku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Delegujte práci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Zajistěte catering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1430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cs-CZ" altLang="ko-KR" sz="2000" dirty="0">
                <a:solidFill>
                  <a:schemeClr val="tx1"/>
                </a:solidFill>
                <a:ea typeface="굴림" pitchFamily="34" charset="-127"/>
              </a:rPr>
              <a:t>4 fáze a základní otázky: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si </a:t>
            </a:r>
            <a:r>
              <a:rPr lang="cs-CZ" sz="2000" b="1" dirty="0">
                <a:solidFill>
                  <a:schemeClr val="tx1"/>
                </a:solidFill>
              </a:rPr>
              <a:t>musíte ujasnit</a:t>
            </a:r>
            <a:r>
              <a:rPr lang="cs-CZ" sz="2000" dirty="0">
                <a:solidFill>
                  <a:schemeClr val="tx1"/>
                </a:solidFill>
              </a:rPr>
              <a:t>, když plánujete </a:t>
            </a:r>
            <a:r>
              <a:rPr lang="cs-CZ" sz="2000" dirty="0" err="1">
                <a:solidFill>
                  <a:schemeClr val="tx1"/>
                </a:solidFill>
              </a:rPr>
              <a:t>event</a:t>
            </a:r>
            <a:r>
              <a:rPr lang="cs-CZ" sz="2000" dirty="0">
                <a:solidFill>
                  <a:schemeClr val="tx1"/>
                </a:solidFill>
              </a:rPr>
              <a:t>?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si před akcí </a:t>
            </a:r>
            <a:r>
              <a:rPr lang="cs-CZ" sz="2000" b="1" dirty="0">
                <a:solidFill>
                  <a:schemeClr val="tx1"/>
                </a:solidFill>
              </a:rPr>
              <a:t>musíte nachystat?</a:t>
            </a:r>
            <a:endParaRPr lang="cs-CZ" sz="20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musíte</a:t>
            </a:r>
            <a:r>
              <a:rPr lang="cs-CZ" sz="2000" b="1" dirty="0">
                <a:solidFill>
                  <a:schemeClr val="tx1"/>
                </a:solidFill>
              </a:rPr>
              <a:t> mít před a během akce pod kontrolou?</a:t>
            </a:r>
            <a:endParaRPr lang="cs-CZ" sz="20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nejdříve </a:t>
            </a:r>
            <a:r>
              <a:rPr lang="cs-CZ" sz="2000" b="1" dirty="0">
                <a:solidFill>
                  <a:schemeClr val="tx1"/>
                </a:solidFill>
              </a:rPr>
              <a:t>udělat po akci?</a:t>
            </a:r>
            <a:endParaRPr lang="cs-CZ" sz="2000" dirty="0">
              <a:solidFill>
                <a:schemeClr val="tx1"/>
              </a:solidFill>
            </a:endParaRPr>
          </a:p>
          <a:p>
            <a:pPr algn="just">
              <a:lnSpc>
                <a:spcPct val="160000"/>
              </a:lnSpc>
            </a:pPr>
            <a:endParaRPr lang="cs-CZ" altLang="ko-KR" sz="2400" dirty="0">
              <a:solidFill>
                <a:schemeClr val="tx1"/>
              </a:solidFill>
              <a:ea typeface="굴림" pitchFamily="34" charset="-127"/>
            </a:endParaRPr>
          </a:p>
          <a:p>
            <a:pPr algn="just">
              <a:lnSpc>
                <a:spcPct val="160000"/>
              </a:lnSpc>
            </a:pPr>
            <a:endParaRPr lang="cs-CZ" altLang="ko-KR" sz="2000" dirty="0">
              <a:solidFill>
                <a:srgbClr val="343434">
                  <a:lumMod val="85000"/>
                  <a:lumOff val="15000"/>
                </a:srgbClr>
              </a:solidFill>
              <a:ea typeface="굴림" pitchFamily="34" charset="-127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manuál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4103349"/>
      </p:ext>
    </p:extLst>
  </p:cSld>
  <p:clrMapOvr>
    <a:masterClrMapping/>
  </p:clrMapOvr>
</p:sld>
</file>

<file path=ppt/theme/theme1.xml><?xml version="1.0" encoding="utf-8"?>
<a:theme xmlns:a="http://schemas.openxmlformats.org/drawingml/2006/main" name="15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298</Words>
  <Application>Microsoft Office PowerPoint</Application>
  <PresentationFormat>Předvádění na obrazovce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굴림</vt:lpstr>
      <vt:lpstr>Arial</vt:lpstr>
      <vt:lpstr>Calibri</vt:lpstr>
      <vt:lpstr>Wingdings</vt:lpstr>
      <vt:lpstr>15_Office Theme</vt:lpstr>
      <vt:lpstr>2_Office Theme</vt:lpstr>
      <vt:lpstr>3_Office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                     a těším se na příště.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Pavlíčková Renáta</cp:lastModifiedBy>
  <cp:revision>339</cp:revision>
  <dcterms:created xsi:type="dcterms:W3CDTF">2012-04-26T17:06:14Z</dcterms:created>
  <dcterms:modified xsi:type="dcterms:W3CDTF">2025-10-08T11:42:03Z</dcterms:modified>
</cp:coreProperties>
</file>