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DFBF16-3F72-FC76-3EFB-9FDBABA51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B38420-FF74-B5C7-EB21-DD72504D1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697EA5-CC87-B395-A066-2E12D1AEB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610819-9819-2E33-7CF7-701B90FA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4DF65D-9462-BE93-F7F5-F314E0B21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132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9A0E95-A353-186A-B3B9-947D10269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4390559-357B-AC3F-5A77-F6FE53ECC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6EBDF3-1996-4899-2366-0EDA86513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240C6E-1906-6FEC-7D00-715066252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A1BBA0-CB8A-7C78-CD62-52E5C21D5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08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DDE6CE8-761F-6F86-35F1-061399923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84E5AC6-2A24-B092-6CB7-177E42775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1485E3C-6397-0367-700D-5E72FB74F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6776D9-EC01-8234-D1E2-914EE870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5B1C231-5546-2C80-533C-03CD0D900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19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D509B5-CDE8-A97B-F66C-5237923AA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4A4A32-6FBD-2EE9-3376-0BAA84788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7812C1-2AC9-0B35-D928-44788309E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E777E3-60E6-7DE9-CE44-BE628A88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05EA89-C2ED-6281-B089-125E1B914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87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BBF45C-35A3-D85A-B45E-9A51F1078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49FA072-DEE8-6BCA-6FFC-AD71BD20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F39C52-77F7-FFC1-2D66-EFFF890B8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36301A-F597-F4FA-06E0-E764956E7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AE95FD-CA5A-977A-5264-A66FB0A7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587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C414E6-BAB3-008B-E8F7-21A0E218D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16477D-9540-46B3-7C90-9860E88F5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946EBBF-6FCB-952B-9831-85506F519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163F9BD-3B80-5535-2064-CB3409701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7E11CB-6707-5C66-E025-64389B6BA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652900-B650-3E59-97FF-2AE77FF1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15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6F50EC-5E1C-DDA6-C7B3-2D76474A5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340432E-01FD-D91D-16CF-C9DAB36F2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E03A073-57DF-A59E-1816-6AB6C2809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A54AADD-D087-ADEB-5569-13F24E7EE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3E5A416-19E3-0F06-626A-DEFF63E95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239C1A0-4B3E-64D5-8096-B0E264AB1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579206A-C1E8-C9B3-5B04-0E618FF6E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8459797-A2EF-F3BB-9987-9A96F3CC9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00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501B5-51C7-F79B-7AC6-69285771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8C7FE42-758F-F14B-FC7C-4A60A199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1A07D3A-7A7A-2A2D-60B1-3625B472A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28F8D3A-F650-17F5-6D3D-86C946F75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45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6D9C693-7436-4BBA-AC45-BD4CD84ED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B91FAD-082A-2B3A-A250-CD5F49818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A00CA4D-1323-A8EB-0B95-0ED5B4E2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69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020F72-A50D-199E-394E-387626BE6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B9C14C-BA01-990C-5909-BB3E56FF4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D4827B7-1CD8-D1E1-BE06-9313E577F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C4D67C-0CD6-7FFF-EE79-286D118D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D665DD0-139D-C249-BFA7-2CDDBE0C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E2D9F8-1340-CF42-3346-68FBB374A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41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2DD240-1BAF-2B78-68A1-5BB96457B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6981865-B7B8-7AC0-896A-C431BC7F7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8F39DAC-795A-3A32-C04F-41B666930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8703A82-C7CF-5736-CEEC-2D24D7ED3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3C2A21F-71AA-C9A9-78DF-BE26229AC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A21BFD-E462-8A3A-C77B-73ED5AA85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866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4B7BAE6-C9D7-0C1D-5865-5DA244332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1DF7CF9-9FB3-8B3C-ED1E-C9F3F9170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C080F5-D328-B8AB-8CE0-C7A77AC13C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D07CD-140E-4F81-A6A2-8FAD8A5DE449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EDBFE8-CBD7-33FB-AFE1-16A6F81E7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114D70-855B-8460-B699-85D3F37522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0A93C-1769-425D-8C9B-A065DF4D0B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64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F51DF-7E04-7B86-4CC8-180136A65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142" y="157316"/>
            <a:ext cx="11651226" cy="5191431"/>
          </a:xfrm>
        </p:spPr>
        <p:txBody>
          <a:bodyPr>
            <a:noAutofit/>
          </a:bodyPr>
          <a:lstStyle/>
          <a:p>
            <a:r>
              <a:rPr lang="cs-CZ" sz="8000" b="1" dirty="0">
                <a:solidFill>
                  <a:srgbClr val="FF0000"/>
                </a:solidFill>
              </a:rPr>
              <a:t>ENERGETICKÝ MANAGEMENT</a:t>
            </a:r>
            <a:br>
              <a:rPr lang="cs-CZ" sz="8000" b="1" dirty="0">
                <a:solidFill>
                  <a:srgbClr val="FF0000"/>
                </a:solidFill>
              </a:rPr>
            </a:br>
            <a:br>
              <a:rPr lang="cs-CZ" sz="8000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12. ENERGETICKÝ AUDIT BUDOV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8F300F-F5FE-6203-D950-B3C304761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637"/>
            <a:ext cx="9144000" cy="636639"/>
          </a:xfrm>
        </p:spPr>
        <p:txBody>
          <a:bodyPr>
            <a:normAutofit/>
          </a:bodyPr>
          <a:lstStyle/>
          <a:p>
            <a:r>
              <a:rPr lang="cs-CZ" sz="3600" b="1" dirty="0"/>
              <a:t>M. Rössler</a:t>
            </a:r>
          </a:p>
        </p:txBody>
      </p:sp>
    </p:spTree>
    <p:extLst>
      <p:ext uri="{BB962C8B-B14F-4D97-AF65-F5344CB8AC3E}">
        <p14:creationId xmlns:p14="http://schemas.microsoft.com/office/powerpoint/2010/main" val="2069056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9F212E-216C-1A66-E520-5C28822E6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6E3EDC-697B-94FF-DDE2-1DF505E7A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373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Motiv Office</vt:lpstr>
      <vt:lpstr>ENERGETICKÝ MANAGEMENT  12. ENERGETICKÝ AUDIT BUDOV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Rössler Miroslav</dc:creator>
  <cp:lastModifiedBy>Rössler Miroslav</cp:lastModifiedBy>
  <cp:revision>1</cp:revision>
  <dcterms:created xsi:type="dcterms:W3CDTF">2024-09-24T20:17:56Z</dcterms:created>
  <dcterms:modified xsi:type="dcterms:W3CDTF">2024-09-24T20:20:16Z</dcterms:modified>
</cp:coreProperties>
</file>