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00DDD3-AA91-9352-3569-F019D62AED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A40BDF7-6ECA-60F0-CF89-8B868A6221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721EAEE-9EFE-D55F-83B2-13C2BE45E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5D124-10AE-4C6D-B7EE-04C95F47CA51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216B0CB-CA4E-E088-17EC-12A404C2C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4446AB0-5375-66A0-EFAA-F14B6C33A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450D-0BD0-4C7E-B281-4B658CA849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2879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9E10AC-61EF-6072-A222-BC66643D8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ACA7FCF-E1A7-2256-45CD-4B9B16A736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AACF59A-8E72-EE31-B852-F38350D6D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5D124-10AE-4C6D-B7EE-04C95F47CA51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CB3A250-D492-EFFE-E5CA-739653061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53A0E51-7804-3050-79C6-07019C23F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450D-0BD0-4C7E-B281-4B658CA849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3967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CDC8515-7A04-48B3-2B9C-226F1CC693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74B43A7-EB2C-F772-D549-DCB963A5EC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329448B-AC3B-EBDE-B268-B032E7FC1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5D124-10AE-4C6D-B7EE-04C95F47CA51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03051F8-7692-A8FB-DE0B-26E20E4F5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8713164-E136-3241-476A-D932FC36C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450D-0BD0-4C7E-B281-4B658CA849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7293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9ACD11-7B40-B152-EAD2-D4E530EA1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B26D4C-2404-D983-BF04-FED75B269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5C4AA4A-EB04-DFAF-9639-EE38ACF60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5D124-10AE-4C6D-B7EE-04C95F47CA51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2671B8-FB3A-6AB0-4E51-39CA9EEDF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9BD85FE-9F96-C278-4750-1F13CD758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450D-0BD0-4C7E-B281-4B658CA849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8034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F94CBA-E7C3-8766-7D28-F5E444694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B2F6E84-1C69-2421-093F-114E505158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057B84B-C9F1-79A4-E58E-C5ADF1D6A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5D124-10AE-4C6D-B7EE-04C95F47CA51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49E25A-E060-D0B8-ADC3-567B54F74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026436D-1925-3905-9BD9-F19EBDD2E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450D-0BD0-4C7E-B281-4B658CA849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6552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9C2A87-A0BE-BFFF-34D8-C1590D036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22E48E-57AA-E918-C15A-7FC89D2C52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2FFB057-1A33-D7E9-DB15-6D53FFC295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02DD6E3-2694-1E41-65A2-2D2D4DA98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5D124-10AE-4C6D-B7EE-04C95F47CA51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151697C-05F2-F250-695A-854F9AAE5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A2E4540-4B2D-446C-2134-84635FE4F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450D-0BD0-4C7E-B281-4B658CA849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1292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77B792-85B8-06A2-9E43-F520300E0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80CE34E-6869-33DE-BD65-53C0D394A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5C7F4CD-D1DB-6F70-E3A6-4D9E7AB9EA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8A6803C-33A9-DE4A-FD56-4E7D6C6D45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EC24403-8EE6-D2E6-264C-A45FEB45C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9724CC5-41F2-3B58-554C-AFCD108EA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5D124-10AE-4C6D-B7EE-04C95F47CA51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CE00202-98DB-E95F-F2C1-A272BAB5E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4150847-FE5F-B2FE-1FC6-D61961891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450D-0BD0-4C7E-B281-4B658CA849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6095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F5747B-751D-B093-0FEE-6501935D2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C392BD9-D29A-4EC6-7CBA-DBF8AAA3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5D124-10AE-4C6D-B7EE-04C95F47CA51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06C3EB0-D51D-794E-4601-A4E399CCF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AE48D47-FD71-EFC7-0DEF-91D249425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450D-0BD0-4C7E-B281-4B658CA849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4268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1285AA8-D74C-D733-BE40-57CD4007E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5D124-10AE-4C6D-B7EE-04C95F47CA51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6A7C37F-D4B7-2E49-73F9-05AE26629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CD8FC00-9586-72EF-9D2E-AF8D5CBBC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450D-0BD0-4C7E-B281-4B658CA849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7106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32B07A-01A0-1E2E-6772-2874BCE47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E2F254-ABD8-301E-0DB2-01B4ACC3B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0D35E3A-569E-9AFB-7650-0E17DD225C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E407B5F-F842-CAF3-B830-B5E8C2EA2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5D124-10AE-4C6D-B7EE-04C95F47CA51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6605CE3-86D9-BA91-CB69-99473F31D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EA5E957-74E4-9797-3C7F-1CA708A61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450D-0BD0-4C7E-B281-4B658CA849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6403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393348-A75B-32EB-7CC7-89C49B942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74CF76A-B932-E071-AE4D-772AA97F77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3FCE5B5-D06F-AD42-583B-27563F8993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1100A9D-50DE-E927-CEF6-0DBEA19DC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5D124-10AE-4C6D-B7EE-04C95F47CA51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2D3553C-AADB-2F63-4CC3-9E6B7F4DD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58E052E-FBB1-E0A9-8758-363D3AA3D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450D-0BD0-4C7E-B281-4B658CA849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1781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600DF8D-F24C-BB9B-4F67-44D30BB0C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0A310C7-461E-B172-34E4-5F1CE987F9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6D1F0E0-CAD3-62C1-16BA-9B0DAD4268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85D124-10AE-4C6D-B7EE-04C95F47CA51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9F7955D-2B71-2221-91E2-102C960794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736D1E7-FDAC-A023-0E7B-CD513F6E24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29450D-0BD0-4C7E-B281-4B658CA849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0492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8F36D3-77BD-BC31-3319-8A2F408EC4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891" y="275303"/>
            <a:ext cx="11710218" cy="5270091"/>
          </a:xfrm>
        </p:spPr>
        <p:txBody>
          <a:bodyPr>
            <a:noAutofit/>
          </a:bodyPr>
          <a:lstStyle/>
          <a:p>
            <a:r>
              <a:rPr lang="cs-CZ" sz="8000" b="1" dirty="0">
                <a:solidFill>
                  <a:srgbClr val="FF0000"/>
                </a:solidFill>
              </a:rPr>
              <a:t>ENERGETICKÝ MANAGEMENT</a:t>
            </a:r>
            <a:br>
              <a:rPr lang="cs-CZ" sz="8000" b="1" dirty="0">
                <a:solidFill>
                  <a:srgbClr val="FF0000"/>
                </a:solidFill>
              </a:rPr>
            </a:br>
            <a:br>
              <a:rPr lang="cs-CZ" sz="8000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10. ENERGETICKÉ VYBAVENÍ BUDOV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FDBEE04-DC7E-9A34-E8F6-28E03C4EFC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735637"/>
            <a:ext cx="9144000" cy="734961"/>
          </a:xfrm>
        </p:spPr>
        <p:txBody>
          <a:bodyPr>
            <a:normAutofit/>
          </a:bodyPr>
          <a:lstStyle/>
          <a:p>
            <a:r>
              <a:rPr lang="cs-CZ" sz="3600" b="1" dirty="0"/>
              <a:t>M. Rössler</a:t>
            </a:r>
          </a:p>
        </p:txBody>
      </p:sp>
    </p:spTree>
    <p:extLst>
      <p:ext uri="{BB962C8B-B14F-4D97-AF65-F5344CB8AC3E}">
        <p14:creationId xmlns:p14="http://schemas.microsoft.com/office/powerpoint/2010/main" val="3123936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82C2BC-2D87-74CC-17A9-D71BBAFBF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41D97E-3A62-A8EB-A188-05C4C1399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400419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</Words>
  <Application>Microsoft Office PowerPoint</Application>
  <PresentationFormat>Širokoúhlá obrazovka</PresentationFormat>
  <Paragraphs>2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Motiv Office</vt:lpstr>
      <vt:lpstr>ENERGETICKÝ MANAGEMENT  10. ENERGETICKÉ VYBAVENÍ BUDOV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Rössler Miroslav</dc:creator>
  <cp:lastModifiedBy>Rössler Miroslav</cp:lastModifiedBy>
  <cp:revision>1</cp:revision>
  <dcterms:created xsi:type="dcterms:W3CDTF">2024-09-24T20:11:36Z</dcterms:created>
  <dcterms:modified xsi:type="dcterms:W3CDTF">2024-09-24T20:14:04Z</dcterms:modified>
</cp:coreProperties>
</file>