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8"/>
  </p:notesMasterIdLst>
  <p:sldIdLst>
    <p:sldId id="273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63814B-EB80-47D9-B781-CADA3833ED7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83ABCB3-60D9-43B2-BD80-C23C1044CA75}">
      <dgm:prSet phldrT="[Text]" custT="1"/>
      <dgm:spPr>
        <a:gradFill flip="none" rotWithShape="0">
          <a:gsLst>
            <a:gs pos="0">
              <a:schemeClr val="bg2">
                <a:lumMod val="75000"/>
                <a:shade val="30000"/>
                <a:satMod val="115000"/>
              </a:schemeClr>
            </a:gs>
            <a:gs pos="50000">
              <a:schemeClr val="bg2">
                <a:lumMod val="75000"/>
                <a:shade val="67500"/>
                <a:satMod val="115000"/>
              </a:schemeClr>
            </a:gs>
            <a:gs pos="100000">
              <a:schemeClr val="bg2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38100">
          <a:solidFill>
            <a:schemeClr val="tx1"/>
          </a:solidFill>
        </a:ln>
      </dgm:spPr>
      <dgm:t>
        <a:bodyPr/>
        <a:lstStyle/>
        <a:p>
          <a:r>
            <a:rPr lang="cs-CZ" sz="1800" b="1" dirty="0">
              <a:solidFill>
                <a:schemeClr val="tx1"/>
              </a:solidFill>
              <a:latin typeface="Amasis MT Pro Medium" panose="02040604050005020304" pitchFamily="18" charset="-18"/>
            </a:rPr>
            <a:t>VYMEZENÍ TRHU</a:t>
          </a:r>
        </a:p>
      </dgm:t>
    </dgm:pt>
    <dgm:pt modelId="{A6382D1C-7E7A-41C9-A76C-4E6F47D32D78}" type="parTrans" cxnId="{FAA83673-3E98-4C74-9821-50E7E186698D}">
      <dgm:prSet/>
      <dgm:spPr/>
      <dgm:t>
        <a:bodyPr/>
        <a:lstStyle/>
        <a:p>
          <a:endParaRPr lang="cs-CZ"/>
        </a:p>
      </dgm:t>
    </dgm:pt>
    <dgm:pt modelId="{530DFB37-AF4B-4365-A6C3-8BDD71832C8D}" type="sibTrans" cxnId="{FAA83673-3E98-4C74-9821-50E7E186698D}">
      <dgm:prSet/>
      <dgm:spPr/>
      <dgm:t>
        <a:bodyPr/>
        <a:lstStyle/>
        <a:p>
          <a:endParaRPr lang="cs-CZ"/>
        </a:p>
      </dgm:t>
    </dgm:pt>
    <dgm:pt modelId="{770F5719-7371-4A65-801D-F2BFD68A2A25}">
      <dgm:prSet phldrT="[Text]" custT="1"/>
      <dgm:spPr>
        <a:gradFill flip="none" rotWithShape="0">
          <a:gsLst>
            <a:gs pos="0">
              <a:schemeClr val="bg2">
                <a:lumMod val="75000"/>
                <a:shade val="30000"/>
                <a:satMod val="115000"/>
              </a:schemeClr>
            </a:gs>
            <a:gs pos="50000">
              <a:schemeClr val="bg2">
                <a:lumMod val="75000"/>
                <a:shade val="67500"/>
                <a:satMod val="115000"/>
              </a:schemeClr>
            </a:gs>
            <a:gs pos="100000">
              <a:schemeClr val="bg2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38100">
          <a:solidFill>
            <a:schemeClr val="tx1"/>
          </a:solidFill>
        </a:ln>
      </dgm:spPr>
      <dgm:t>
        <a:bodyPr/>
        <a:lstStyle/>
        <a:p>
          <a:r>
            <a:rPr lang="cs-CZ" sz="1800" b="1" dirty="0">
              <a:solidFill>
                <a:schemeClr val="tx1"/>
              </a:solidFill>
              <a:latin typeface="Amasis MT Pro Medium" panose="02040604050005020304" pitchFamily="18" charset="-18"/>
            </a:rPr>
            <a:t>VÝZKUM</a:t>
          </a:r>
        </a:p>
      </dgm:t>
    </dgm:pt>
    <dgm:pt modelId="{A0AD8937-21BE-482D-9382-2D0F13CCE166}" type="parTrans" cxnId="{271DF5FC-36A8-4829-9382-C224C8567E75}">
      <dgm:prSet/>
      <dgm:spPr/>
      <dgm:t>
        <a:bodyPr/>
        <a:lstStyle/>
        <a:p>
          <a:endParaRPr lang="cs-CZ"/>
        </a:p>
      </dgm:t>
    </dgm:pt>
    <dgm:pt modelId="{CEFA04AC-717E-4389-A5E6-3C2B8A54F37B}" type="sibTrans" cxnId="{271DF5FC-36A8-4829-9382-C224C8567E75}">
      <dgm:prSet/>
      <dgm:spPr/>
      <dgm:t>
        <a:bodyPr/>
        <a:lstStyle/>
        <a:p>
          <a:endParaRPr lang="cs-CZ"/>
        </a:p>
      </dgm:t>
    </dgm:pt>
    <dgm:pt modelId="{6DBDA8D3-1320-4038-808F-D1A68D213B6D}">
      <dgm:prSet phldrT="[Text]" custT="1"/>
      <dgm:spPr>
        <a:gradFill flip="none" rotWithShape="0">
          <a:gsLst>
            <a:gs pos="0">
              <a:schemeClr val="bg2">
                <a:lumMod val="75000"/>
                <a:shade val="30000"/>
                <a:satMod val="115000"/>
              </a:schemeClr>
            </a:gs>
            <a:gs pos="50000">
              <a:schemeClr val="bg2">
                <a:lumMod val="75000"/>
                <a:shade val="67500"/>
                <a:satMod val="115000"/>
              </a:schemeClr>
            </a:gs>
            <a:gs pos="100000">
              <a:schemeClr val="bg2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38100">
          <a:solidFill>
            <a:schemeClr val="tx1"/>
          </a:solidFill>
        </a:ln>
      </dgm:spPr>
      <dgm:t>
        <a:bodyPr/>
        <a:lstStyle/>
        <a:p>
          <a:r>
            <a:rPr lang="cs-CZ" sz="1800" b="1" dirty="0">
              <a:solidFill>
                <a:schemeClr val="tx1"/>
              </a:solidFill>
              <a:latin typeface="Amasis MT Pro Medium" panose="02040604050005020304" pitchFamily="18" charset="-18"/>
            </a:rPr>
            <a:t>ANALÝZA KONKURENCE</a:t>
          </a:r>
        </a:p>
      </dgm:t>
    </dgm:pt>
    <dgm:pt modelId="{7614FCD4-A81B-4BE5-B088-2601D9CB3820}" type="parTrans" cxnId="{7252FA18-CFD1-4EDE-B3F7-752E7E33CBB6}">
      <dgm:prSet/>
      <dgm:spPr/>
      <dgm:t>
        <a:bodyPr/>
        <a:lstStyle/>
        <a:p>
          <a:endParaRPr lang="cs-CZ"/>
        </a:p>
      </dgm:t>
    </dgm:pt>
    <dgm:pt modelId="{F2195B44-5A51-44D3-B45A-305CCADDC1E1}" type="sibTrans" cxnId="{7252FA18-CFD1-4EDE-B3F7-752E7E33CBB6}">
      <dgm:prSet/>
      <dgm:spPr/>
      <dgm:t>
        <a:bodyPr/>
        <a:lstStyle/>
        <a:p>
          <a:endParaRPr lang="cs-CZ"/>
        </a:p>
      </dgm:t>
    </dgm:pt>
    <dgm:pt modelId="{E497460A-8A46-4928-B721-9C2A62435280}">
      <dgm:prSet phldrT="[Text]" custT="1"/>
      <dgm:spPr>
        <a:gradFill flip="none" rotWithShape="0">
          <a:gsLst>
            <a:gs pos="0">
              <a:schemeClr val="bg2">
                <a:lumMod val="75000"/>
                <a:shade val="30000"/>
                <a:satMod val="115000"/>
              </a:schemeClr>
            </a:gs>
            <a:gs pos="50000">
              <a:schemeClr val="bg2">
                <a:lumMod val="75000"/>
                <a:shade val="67500"/>
                <a:satMod val="115000"/>
              </a:schemeClr>
            </a:gs>
            <a:gs pos="100000">
              <a:schemeClr val="bg2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38100">
          <a:solidFill>
            <a:schemeClr val="tx1"/>
          </a:solidFill>
        </a:ln>
      </dgm:spPr>
      <dgm:t>
        <a:bodyPr/>
        <a:lstStyle/>
        <a:p>
          <a:r>
            <a:rPr lang="cs-CZ" sz="1800" b="1" dirty="0">
              <a:solidFill>
                <a:schemeClr val="tx1"/>
              </a:solidFill>
              <a:latin typeface="Amasis MT Pro Medium" panose="02040604050005020304" pitchFamily="18" charset="-18"/>
            </a:rPr>
            <a:t>VYMEZENÍ ROLE CENY</a:t>
          </a:r>
        </a:p>
      </dgm:t>
    </dgm:pt>
    <dgm:pt modelId="{6F9988F1-B25E-4BFD-9AD5-4CAA5D74518D}" type="parTrans" cxnId="{5F8F455A-08EA-45A9-A591-EF55D7483219}">
      <dgm:prSet/>
      <dgm:spPr/>
      <dgm:t>
        <a:bodyPr/>
        <a:lstStyle/>
        <a:p>
          <a:endParaRPr lang="cs-CZ"/>
        </a:p>
      </dgm:t>
    </dgm:pt>
    <dgm:pt modelId="{5BF0F413-1A7A-47C4-9C56-2D462B4705B4}" type="sibTrans" cxnId="{5F8F455A-08EA-45A9-A591-EF55D7483219}">
      <dgm:prSet/>
      <dgm:spPr/>
      <dgm:t>
        <a:bodyPr/>
        <a:lstStyle/>
        <a:p>
          <a:endParaRPr lang="cs-CZ"/>
        </a:p>
      </dgm:t>
    </dgm:pt>
    <dgm:pt modelId="{C814F6BC-FF7D-4674-8443-B314F7A9F746}">
      <dgm:prSet phldrT="[Text]" custT="1"/>
      <dgm:spPr>
        <a:gradFill flip="none" rotWithShape="0">
          <a:gsLst>
            <a:gs pos="0">
              <a:schemeClr val="bg2">
                <a:lumMod val="75000"/>
                <a:shade val="30000"/>
                <a:satMod val="115000"/>
              </a:schemeClr>
            </a:gs>
            <a:gs pos="50000">
              <a:schemeClr val="bg2">
                <a:lumMod val="75000"/>
                <a:shade val="67500"/>
                <a:satMod val="115000"/>
              </a:schemeClr>
            </a:gs>
            <a:gs pos="100000">
              <a:schemeClr val="bg2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38100">
          <a:solidFill>
            <a:schemeClr val="tx1"/>
          </a:solidFill>
        </a:ln>
      </dgm:spPr>
      <dgm:t>
        <a:bodyPr/>
        <a:lstStyle/>
        <a:p>
          <a:r>
            <a:rPr lang="cs-CZ" sz="1800" b="1" dirty="0">
              <a:solidFill>
                <a:schemeClr val="tx1"/>
              </a:solidFill>
              <a:latin typeface="Amasis MT Pro Medium" panose="02040604050005020304" pitchFamily="18" charset="-18"/>
            </a:rPr>
            <a:t>VYMEZENÍ NÁKLADŮ</a:t>
          </a:r>
        </a:p>
      </dgm:t>
    </dgm:pt>
    <dgm:pt modelId="{48AC68C6-C5C2-45C0-8A16-2F0D0D58B2B6}" type="parTrans" cxnId="{2592F2B2-96A8-4E58-B1AC-390BF3C29B46}">
      <dgm:prSet/>
      <dgm:spPr/>
      <dgm:t>
        <a:bodyPr/>
        <a:lstStyle/>
        <a:p>
          <a:endParaRPr lang="cs-CZ"/>
        </a:p>
      </dgm:t>
    </dgm:pt>
    <dgm:pt modelId="{70010CFD-D8E4-469E-AA6B-013BE784999D}" type="sibTrans" cxnId="{2592F2B2-96A8-4E58-B1AC-390BF3C29B46}">
      <dgm:prSet/>
      <dgm:spPr/>
      <dgm:t>
        <a:bodyPr/>
        <a:lstStyle/>
        <a:p>
          <a:endParaRPr lang="cs-CZ"/>
        </a:p>
      </dgm:t>
    </dgm:pt>
    <dgm:pt modelId="{6395E841-0B61-4FE1-9420-DBE20A94BEDF}">
      <dgm:prSet phldrT="[Text]" custT="1"/>
      <dgm:spPr>
        <a:gradFill flip="none" rotWithShape="0">
          <a:gsLst>
            <a:gs pos="0">
              <a:schemeClr val="bg2">
                <a:lumMod val="75000"/>
                <a:shade val="30000"/>
                <a:satMod val="115000"/>
              </a:schemeClr>
            </a:gs>
            <a:gs pos="50000">
              <a:schemeClr val="bg2">
                <a:lumMod val="75000"/>
                <a:shade val="67500"/>
                <a:satMod val="115000"/>
              </a:schemeClr>
            </a:gs>
            <a:gs pos="100000">
              <a:schemeClr val="bg2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38100">
          <a:solidFill>
            <a:schemeClr val="tx1"/>
          </a:solidFill>
        </a:ln>
      </dgm:spPr>
      <dgm:t>
        <a:bodyPr/>
        <a:lstStyle/>
        <a:p>
          <a:r>
            <a:rPr lang="cs-CZ" sz="1800" b="1" dirty="0">
              <a:solidFill>
                <a:schemeClr val="tx1"/>
              </a:solidFill>
              <a:latin typeface="Amasis MT Pro Medium" panose="02040604050005020304" pitchFamily="18" charset="-18"/>
            </a:rPr>
            <a:t>URČENÍ CENY</a:t>
          </a:r>
        </a:p>
      </dgm:t>
    </dgm:pt>
    <dgm:pt modelId="{771A77B8-D244-45D1-9F86-C2E7FB9E4627}" type="parTrans" cxnId="{CE31AE52-0BBB-479B-B9B1-522DAB243190}">
      <dgm:prSet/>
      <dgm:spPr/>
      <dgm:t>
        <a:bodyPr/>
        <a:lstStyle/>
        <a:p>
          <a:endParaRPr lang="cs-CZ"/>
        </a:p>
      </dgm:t>
    </dgm:pt>
    <dgm:pt modelId="{F3E706ED-6DD5-404D-8EA5-02AAA9B6F6D4}" type="sibTrans" cxnId="{CE31AE52-0BBB-479B-B9B1-522DAB243190}">
      <dgm:prSet/>
      <dgm:spPr/>
      <dgm:t>
        <a:bodyPr/>
        <a:lstStyle/>
        <a:p>
          <a:endParaRPr lang="cs-CZ"/>
        </a:p>
      </dgm:t>
    </dgm:pt>
    <dgm:pt modelId="{A978AACD-FDB9-43AB-A7FA-05A392F5E35B}" type="pres">
      <dgm:prSet presAssocID="{F163814B-EB80-47D9-B781-CADA3833ED78}" presName="CompostProcess" presStyleCnt="0">
        <dgm:presLayoutVars>
          <dgm:dir/>
          <dgm:resizeHandles val="exact"/>
        </dgm:presLayoutVars>
      </dgm:prSet>
      <dgm:spPr/>
    </dgm:pt>
    <dgm:pt modelId="{B4AD299E-7D0D-4F44-BD2A-48E71ED468D3}" type="pres">
      <dgm:prSet presAssocID="{F163814B-EB80-47D9-B781-CADA3833ED78}" presName="arrow" presStyleLbl="bgShp" presStyleIdx="0" presStyleCnt="1" custScaleX="117647"/>
      <dgm:spPr>
        <a:gradFill flip="none" rotWithShape="0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path path="circle">
            <a:fillToRect t="100000" r="100000"/>
          </a:path>
          <a:tileRect l="-100000" b="-100000"/>
        </a:gradFill>
        <a:ln w="28575">
          <a:solidFill>
            <a:schemeClr val="tx1"/>
          </a:solidFill>
        </a:ln>
      </dgm:spPr>
    </dgm:pt>
    <dgm:pt modelId="{CF523389-FA4C-447D-9767-5D86F7CCEA38}" type="pres">
      <dgm:prSet presAssocID="{F163814B-EB80-47D9-B781-CADA3833ED78}" presName="linearProcess" presStyleCnt="0"/>
      <dgm:spPr/>
    </dgm:pt>
    <dgm:pt modelId="{4AF40254-74A0-4156-AA2A-23F8CC010790}" type="pres">
      <dgm:prSet presAssocID="{183ABCB3-60D9-43B2-BD80-C23C1044CA75}" presName="textNode" presStyleLbl="node1" presStyleIdx="0" presStyleCnt="6" custScaleX="73828" custLinFactNeighborX="5221" custLinFactNeighborY="-861">
        <dgm:presLayoutVars>
          <dgm:bulletEnabled val="1"/>
        </dgm:presLayoutVars>
      </dgm:prSet>
      <dgm:spPr/>
    </dgm:pt>
    <dgm:pt modelId="{846A68FE-9309-4827-9B89-01299A00B396}" type="pres">
      <dgm:prSet presAssocID="{530DFB37-AF4B-4365-A6C3-8BDD71832C8D}" presName="sibTrans" presStyleCnt="0"/>
      <dgm:spPr/>
    </dgm:pt>
    <dgm:pt modelId="{3BA309DE-6EEC-4BA6-8C60-7BEA53EAACCE}" type="pres">
      <dgm:prSet presAssocID="{770F5719-7371-4A65-801D-F2BFD68A2A25}" presName="textNode" presStyleLbl="node1" presStyleIdx="1" presStyleCnt="6" custScaleX="72488" custLinFactNeighborX="-26513" custLinFactNeighborY="-862">
        <dgm:presLayoutVars>
          <dgm:bulletEnabled val="1"/>
        </dgm:presLayoutVars>
      </dgm:prSet>
      <dgm:spPr/>
    </dgm:pt>
    <dgm:pt modelId="{2ACF98CF-73C8-452A-812C-13EF8481DA2B}" type="pres">
      <dgm:prSet presAssocID="{CEFA04AC-717E-4389-A5E6-3C2B8A54F37B}" presName="sibTrans" presStyleCnt="0"/>
      <dgm:spPr/>
    </dgm:pt>
    <dgm:pt modelId="{D53F264E-16E8-45B1-B510-BEEF8FACD832}" type="pres">
      <dgm:prSet presAssocID="{6DBDA8D3-1320-4038-808F-D1A68D213B6D}" presName="textNode" presStyleLbl="node1" presStyleIdx="2" presStyleCnt="6" custScaleX="94799" custLinFactNeighborX="-53118" custLinFactNeighborY="-861">
        <dgm:presLayoutVars>
          <dgm:bulletEnabled val="1"/>
        </dgm:presLayoutVars>
      </dgm:prSet>
      <dgm:spPr/>
    </dgm:pt>
    <dgm:pt modelId="{00DFF620-86ED-4052-9096-D57F53CFABCA}" type="pres">
      <dgm:prSet presAssocID="{F2195B44-5A51-44D3-B45A-305CCADDC1E1}" presName="sibTrans" presStyleCnt="0"/>
      <dgm:spPr/>
    </dgm:pt>
    <dgm:pt modelId="{CE0716FF-7244-42E5-82B1-1D2EC45CE3FC}" type="pres">
      <dgm:prSet presAssocID="{E497460A-8A46-4928-B721-9C2A62435280}" presName="textNode" presStyleLbl="node1" presStyleIdx="3" presStyleCnt="6" custScaleX="75708" custLinFactNeighborX="-88052" custLinFactNeighborY="-862">
        <dgm:presLayoutVars>
          <dgm:bulletEnabled val="1"/>
        </dgm:presLayoutVars>
      </dgm:prSet>
      <dgm:spPr/>
    </dgm:pt>
    <dgm:pt modelId="{673F421A-A0F0-4636-BD92-0A56A6A4D7B2}" type="pres">
      <dgm:prSet presAssocID="{5BF0F413-1A7A-47C4-9C56-2D462B4705B4}" presName="sibTrans" presStyleCnt="0"/>
      <dgm:spPr/>
    </dgm:pt>
    <dgm:pt modelId="{B95D8368-9E6E-49DF-A713-21DE38E6F691}" type="pres">
      <dgm:prSet presAssocID="{C814F6BC-FF7D-4674-8443-B314F7A9F746}" presName="textNode" presStyleLbl="node1" presStyleIdx="4" presStyleCnt="6" custScaleX="76812" custLinFactX="-2318" custLinFactNeighborX="-100000" custLinFactNeighborY="-862">
        <dgm:presLayoutVars>
          <dgm:bulletEnabled val="1"/>
        </dgm:presLayoutVars>
      </dgm:prSet>
      <dgm:spPr/>
    </dgm:pt>
    <dgm:pt modelId="{F9A7EB3B-DCA8-4D09-A0BE-2BEFF623F5B6}" type="pres">
      <dgm:prSet presAssocID="{70010CFD-D8E4-469E-AA6B-013BE784999D}" presName="sibTrans" presStyleCnt="0"/>
      <dgm:spPr/>
    </dgm:pt>
    <dgm:pt modelId="{2BEB7349-1695-47AC-B39E-8100F5AA452D}" type="pres">
      <dgm:prSet presAssocID="{6395E841-0B61-4FE1-9420-DBE20A94BEDF}" presName="textNode" presStyleLbl="node1" presStyleIdx="5" presStyleCnt="6" custScaleX="69764" custLinFactX="-2677" custLinFactNeighborX="-100000" custLinFactNeighborY="-861">
        <dgm:presLayoutVars>
          <dgm:bulletEnabled val="1"/>
        </dgm:presLayoutVars>
      </dgm:prSet>
      <dgm:spPr/>
    </dgm:pt>
  </dgm:ptLst>
  <dgm:cxnLst>
    <dgm:cxn modelId="{7252FA18-CFD1-4EDE-B3F7-752E7E33CBB6}" srcId="{F163814B-EB80-47D9-B781-CADA3833ED78}" destId="{6DBDA8D3-1320-4038-808F-D1A68D213B6D}" srcOrd="2" destOrd="0" parTransId="{7614FCD4-A81B-4BE5-B088-2601D9CB3820}" sibTransId="{F2195B44-5A51-44D3-B45A-305CCADDC1E1}"/>
    <dgm:cxn modelId="{3472261B-D99A-416F-B29E-F76B04D7CA74}" type="presOf" srcId="{6DBDA8D3-1320-4038-808F-D1A68D213B6D}" destId="{D53F264E-16E8-45B1-B510-BEEF8FACD832}" srcOrd="0" destOrd="0" presId="urn:microsoft.com/office/officeart/2005/8/layout/hProcess9"/>
    <dgm:cxn modelId="{058C1B63-9954-4168-B881-0E59849D4F92}" type="presOf" srcId="{F163814B-EB80-47D9-B781-CADA3833ED78}" destId="{A978AACD-FDB9-43AB-A7FA-05A392F5E35B}" srcOrd="0" destOrd="0" presId="urn:microsoft.com/office/officeart/2005/8/layout/hProcess9"/>
    <dgm:cxn modelId="{CE31AE52-0BBB-479B-B9B1-522DAB243190}" srcId="{F163814B-EB80-47D9-B781-CADA3833ED78}" destId="{6395E841-0B61-4FE1-9420-DBE20A94BEDF}" srcOrd="5" destOrd="0" parTransId="{771A77B8-D244-45D1-9F86-C2E7FB9E4627}" sibTransId="{F3E706ED-6DD5-404D-8EA5-02AAA9B6F6D4}"/>
    <dgm:cxn modelId="{FAA83673-3E98-4C74-9821-50E7E186698D}" srcId="{F163814B-EB80-47D9-B781-CADA3833ED78}" destId="{183ABCB3-60D9-43B2-BD80-C23C1044CA75}" srcOrd="0" destOrd="0" parTransId="{A6382D1C-7E7A-41C9-A76C-4E6F47D32D78}" sibTransId="{530DFB37-AF4B-4365-A6C3-8BDD71832C8D}"/>
    <dgm:cxn modelId="{5F8F455A-08EA-45A9-A591-EF55D7483219}" srcId="{F163814B-EB80-47D9-B781-CADA3833ED78}" destId="{E497460A-8A46-4928-B721-9C2A62435280}" srcOrd="3" destOrd="0" parTransId="{6F9988F1-B25E-4BFD-9AD5-4CAA5D74518D}" sibTransId="{5BF0F413-1A7A-47C4-9C56-2D462B4705B4}"/>
    <dgm:cxn modelId="{A78B007B-F6D9-4F7A-80D9-C61EB96EC6C6}" type="presOf" srcId="{6395E841-0B61-4FE1-9420-DBE20A94BEDF}" destId="{2BEB7349-1695-47AC-B39E-8100F5AA452D}" srcOrd="0" destOrd="0" presId="urn:microsoft.com/office/officeart/2005/8/layout/hProcess9"/>
    <dgm:cxn modelId="{009301A2-467D-46AE-8FBC-C88B79072B42}" type="presOf" srcId="{C814F6BC-FF7D-4674-8443-B314F7A9F746}" destId="{B95D8368-9E6E-49DF-A713-21DE38E6F691}" srcOrd="0" destOrd="0" presId="urn:microsoft.com/office/officeart/2005/8/layout/hProcess9"/>
    <dgm:cxn modelId="{2592F2B2-96A8-4E58-B1AC-390BF3C29B46}" srcId="{F163814B-EB80-47D9-B781-CADA3833ED78}" destId="{C814F6BC-FF7D-4674-8443-B314F7A9F746}" srcOrd="4" destOrd="0" parTransId="{48AC68C6-C5C2-45C0-8A16-2F0D0D58B2B6}" sibTransId="{70010CFD-D8E4-469E-AA6B-013BE784999D}"/>
    <dgm:cxn modelId="{2C58DABA-AAF2-40DB-AFB9-8B5534C90A65}" type="presOf" srcId="{183ABCB3-60D9-43B2-BD80-C23C1044CA75}" destId="{4AF40254-74A0-4156-AA2A-23F8CC010790}" srcOrd="0" destOrd="0" presId="urn:microsoft.com/office/officeart/2005/8/layout/hProcess9"/>
    <dgm:cxn modelId="{C40E80C7-17AB-423F-9306-3F6EC213D1F9}" type="presOf" srcId="{E497460A-8A46-4928-B721-9C2A62435280}" destId="{CE0716FF-7244-42E5-82B1-1D2EC45CE3FC}" srcOrd="0" destOrd="0" presId="urn:microsoft.com/office/officeart/2005/8/layout/hProcess9"/>
    <dgm:cxn modelId="{FCCE72D8-2BDB-4EF7-8E7D-244B904E2215}" type="presOf" srcId="{770F5719-7371-4A65-801D-F2BFD68A2A25}" destId="{3BA309DE-6EEC-4BA6-8C60-7BEA53EAACCE}" srcOrd="0" destOrd="0" presId="urn:microsoft.com/office/officeart/2005/8/layout/hProcess9"/>
    <dgm:cxn modelId="{271DF5FC-36A8-4829-9382-C224C8567E75}" srcId="{F163814B-EB80-47D9-B781-CADA3833ED78}" destId="{770F5719-7371-4A65-801D-F2BFD68A2A25}" srcOrd="1" destOrd="0" parTransId="{A0AD8937-21BE-482D-9382-2D0F13CCE166}" sibTransId="{CEFA04AC-717E-4389-A5E6-3C2B8A54F37B}"/>
    <dgm:cxn modelId="{320B573D-4FD5-4BE0-8348-B482CC6576C0}" type="presParOf" srcId="{A978AACD-FDB9-43AB-A7FA-05A392F5E35B}" destId="{B4AD299E-7D0D-4F44-BD2A-48E71ED468D3}" srcOrd="0" destOrd="0" presId="urn:microsoft.com/office/officeart/2005/8/layout/hProcess9"/>
    <dgm:cxn modelId="{80B4F308-0D20-45CA-9B11-9DDCB81CE135}" type="presParOf" srcId="{A978AACD-FDB9-43AB-A7FA-05A392F5E35B}" destId="{CF523389-FA4C-447D-9767-5D86F7CCEA38}" srcOrd="1" destOrd="0" presId="urn:microsoft.com/office/officeart/2005/8/layout/hProcess9"/>
    <dgm:cxn modelId="{FBFAEE03-E5C4-45F9-908F-60EA161A52B0}" type="presParOf" srcId="{CF523389-FA4C-447D-9767-5D86F7CCEA38}" destId="{4AF40254-74A0-4156-AA2A-23F8CC010790}" srcOrd="0" destOrd="0" presId="urn:microsoft.com/office/officeart/2005/8/layout/hProcess9"/>
    <dgm:cxn modelId="{661A03AB-7DAC-487A-88F8-A277823F0BA8}" type="presParOf" srcId="{CF523389-FA4C-447D-9767-5D86F7CCEA38}" destId="{846A68FE-9309-4827-9B89-01299A00B396}" srcOrd="1" destOrd="0" presId="urn:microsoft.com/office/officeart/2005/8/layout/hProcess9"/>
    <dgm:cxn modelId="{F26D007B-9AE9-406B-8B06-70491C2D2C3E}" type="presParOf" srcId="{CF523389-FA4C-447D-9767-5D86F7CCEA38}" destId="{3BA309DE-6EEC-4BA6-8C60-7BEA53EAACCE}" srcOrd="2" destOrd="0" presId="urn:microsoft.com/office/officeart/2005/8/layout/hProcess9"/>
    <dgm:cxn modelId="{2C4CB08D-9483-46ED-AD03-06131DDFF8E5}" type="presParOf" srcId="{CF523389-FA4C-447D-9767-5D86F7CCEA38}" destId="{2ACF98CF-73C8-452A-812C-13EF8481DA2B}" srcOrd="3" destOrd="0" presId="urn:microsoft.com/office/officeart/2005/8/layout/hProcess9"/>
    <dgm:cxn modelId="{87E1120D-5AE7-4AD7-86BD-071C215356F7}" type="presParOf" srcId="{CF523389-FA4C-447D-9767-5D86F7CCEA38}" destId="{D53F264E-16E8-45B1-B510-BEEF8FACD832}" srcOrd="4" destOrd="0" presId="urn:microsoft.com/office/officeart/2005/8/layout/hProcess9"/>
    <dgm:cxn modelId="{BA18C9FD-1629-4960-B324-A493F427ECED}" type="presParOf" srcId="{CF523389-FA4C-447D-9767-5D86F7CCEA38}" destId="{00DFF620-86ED-4052-9096-D57F53CFABCA}" srcOrd="5" destOrd="0" presId="urn:microsoft.com/office/officeart/2005/8/layout/hProcess9"/>
    <dgm:cxn modelId="{2D5CE154-0CC7-4FAB-AB25-58853FCC81B7}" type="presParOf" srcId="{CF523389-FA4C-447D-9767-5D86F7CCEA38}" destId="{CE0716FF-7244-42E5-82B1-1D2EC45CE3FC}" srcOrd="6" destOrd="0" presId="urn:microsoft.com/office/officeart/2005/8/layout/hProcess9"/>
    <dgm:cxn modelId="{91D4B040-847A-4606-BECE-021C0025DDF4}" type="presParOf" srcId="{CF523389-FA4C-447D-9767-5D86F7CCEA38}" destId="{673F421A-A0F0-4636-BD92-0A56A6A4D7B2}" srcOrd="7" destOrd="0" presId="urn:microsoft.com/office/officeart/2005/8/layout/hProcess9"/>
    <dgm:cxn modelId="{7E879C99-A5CA-45A0-AFE0-E0907DC2A1F4}" type="presParOf" srcId="{CF523389-FA4C-447D-9767-5D86F7CCEA38}" destId="{B95D8368-9E6E-49DF-A713-21DE38E6F691}" srcOrd="8" destOrd="0" presId="urn:microsoft.com/office/officeart/2005/8/layout/hProcess9"/>
    <dgm:cxn modelId="{C8985DC3-3A3E-40B2-A0DA-8264262C7FC1}" type="presParOf" srcId="{CF523389-FA4C-447D-9767-5D86F7CCEA38}" destId="{F9A7EB3B-DCA8-4D09-A0BE-2BEFF623F5B6}" srcOrd="9" destOrd="0" presId="urn:microsoft.com/office/officeart/2005/8/layout/hProcess9"/>
    <dgm:cxn modelId="{D95162F9-6070-475D-8BFF-A5BF36219D00}" type="presParOf" srcId="{CF523389-FA4C-447D-9767-5D86F7CCEA38}" destId="{2BEB7349-1695-47AC-B39E-8100F5AA452D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C79073-AD1E-430E-8226-1B636619CA34}" type="doc">
      <dgm:prSet loTypeId="urn:microsoft.com/office/officeart/2008/layout/VerticalCurvedList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82536063-E4E6-4DA7-AB6D-BDFCD210B9A3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cs-CZ" sz="3500" b="1" dirty="0">
              <a:latin typeface="Amasis MT Pro Medium" panose="02040604050005020304" pitchFamily="18" charset="-18"/>
            </a:rPr>
            <a:t>reálné náklady a zisk</a:t>
          </a:r>
          <a:endParaRPr lang="cs-CZ" sz="3500" dirty="0"/>
        </a:p>
      </dgm:t>
    </dgm:pt>
    <dgm:pt modelId="{51BE6966-A4C6-4E50-B876-9755555F998B}" type="parTrans" cxnId="{960A05F8-0B94-4944-B3C6-13F29E9C8CC4}">
      <dgm:prSet/>
      <dgm:spPr/>
      <dgm:t>
        <a:bodyPr/>
        <a:lstStyle/>
        <a:p>
          <a:endParaRPr lang="cs-CZ"/>
        </a:p>
      </dgm:t>
    </dgm:pt>
    <dgm:pt modelId="{17A48571-7DE0-4F2E-92A7-74C6A7667073}" type="sibTrans" cxnId="{960A05F8-0B94-4944-B3C6-13F29E9C8CC4}">
      <dgm:prSet/>
      <dgm:spPr/>
      <dgm:t>
        <a:bodyPr/>
        <a:lstStyle/>
        <a:p>
          <a:endParaRPr lang="cs-CZ"/>
        </a:p>
      </dgm:t>
    </dgm:pt>
    <dgm:pt modelId="{B7BBD8E4-2691-4287-B1D9-CBB72D5C55CC}">
      <dgm:prSet custT="1"/>
      <dgm:spPr/>
      <dgm:t>
        <a:bodyPr/>
        <a:lstStyle/>
        <a:p>
          <a:r>
            <a:rPr lang="cs-CZ" sz="3500" b="1">
              <a:latin typeface="Amasis MT Pro Medium" panose="02040604050005020304" pitchFamily="18" charset="-18"/>
            </a:rPr>
            <a:t>nabídka konkurence</a:t>
          </a:r>
          <a:endParaRPr lang="cs-CZ" sz="3500" b="1" dirty="0">
            <a:latin typeface="Amasis MT Pro Medium" panose="02040604050005020304" pitchFamily="18" charset="-18"/>
          </a:endParaRPr>
        </a:p>
      </dgm:t>
    </dgm:pt>
    <dgm:pt modelId="{4739D897-EEAF-485F-8F9A-CC7B1A83AC38}" type="parTrans" cxnId="{E7B72B31-4024-42A4-8BE3-160A02A63A57}">
      <dgm:prSet/>
      <dgm:spPr/>
      <dgm:t>
        <a:bodyPr/>
        <a:lstStyle/>
        <a:p>
          <a:endParaRPr lang="cs-CZ"/>
        </a:p>
      </dgm:t>
    </dgm:pt>
    <dgm:pt modelId="{880535A1-A45E-46FA-B7E0-B626EF0CA1E8}" type="sibTrans" cxnId="{E7B72B31-4024-42A4-8BE3-160A02A63A57}">
      <dgm:prSet/>
      <dgm:spPr/>
      <dgm:t>
        <a:bodyPr/>
        <a:lstStyle/>
        <a:p>
          <a:endParaRPr lang="cs-CZ"/>
        </a:p>
      </dgm:t>
    </dgm:pt>
    <dgm:pt modelId="{0BB07897-A473-4973-9CD1-D0E337EA1B11}">
      <dgm:prSet custT="1"/>
      <dgm:spPr/>
      <dgm:t>
        <a:bodyPr/>
        <a:lstStyle/>
        <a:p>
          <a:r>
            <a:rPr lang="cs-CZ" sz="3500" b="1">
              <a:latin typeface="Amasis MT Pro Medium" panose="02040604050005020304" pitchFamily="18" charset="-18"/>
            </a:rPr>
            <a:t>rozdíly tržních segmentů</a:t>
          </a:r>
          <a:endParaRPr lang="cs-CZ" sz="3500" b="1" dirty="0">
            <a:latin typeface="Amasis MT Pro Medium" panose="02040604050005020304" pitchFamily="18" charset="-18"/>
          </a:endParaRPr>
        </a:p>
      </dgm:t>
    </dgm:pt>
    <dgm:pt modelId="{704E944E-92E0-4693-A8F6-D1383DCC3E6E}" type="parTrans" cxnId="{2BDBBE9F-5FFC-4200-A715-F9EDF2409EB9}">
      <dgm:prSet/>
      <dgm:spPr/>
      <dgm:t>
        <a:bodyPr/>
        <a:lstStyle/>
        <a:p>
          <a:endParaRPr lang="cs-CZ"/>
        </a:p>
      </dgm:t>
    </dgm:pt>
    <dgm:pt modelId="{221398A4-C5A1-4686-A12F-B4427D0F7454}" type="sibTrans" cxnId="{2BDBBE9F-5FFC-4200-A715-F9EDF2409EB9}">
      <dgm:prSet/>
      <dgm:spPr/>
      <dgm:t>
        <a:bodyPr/>
        <a:lstStyle/>
        <a:p>
          <a:endParaRPr lang="cs-CZ"/>
        </a:p>
      </dgm:t>
    </dgm:pt>
    <dgm:pt modelId="{40F89A10-C29C-46BE-918C-7A25F384440B}">
      <dgm:prSet custT="1"/>
      <dgm:spPr/>
      <dgm:t>
        <a:bodyPr/>
        <a:lstStyle/>
        <a:p>
          <a:r>
            <a:rPr lang="cs-CZ" sz="3500" b="1">
              <a:latin typeface="Amasis MT Pro Medium" panose="02040604050005020304" pitchFamily="18" charset="-18"/>
            </a:rPr>
            <a:t>pravděpodobnost reakce konkurence</a:t>
          </a:r>
          <a:endParaRPr lang="cs-CZ" sz="3500" b="1" dirty="0">
            <a:latin typeface="Amasis MT Pro Medium" panose="02040604050005020304" pitchFamily="18" charset="-18"/>
          </a:endParaRPr>
        </a:p>
      </dgm:t>
    </dgm:pt>
    <dgm:pt modelId="{EE329C3E-1C25-4591-90A3-DA80F7AABA16}" type="parTrans" cxnId="{2198D51D-5408-4074-946A-375327F2CF97}">
      <dgm:prSet/>
      <dgm:spPr/>
      <dgm:t>
        <a:bodyPr/>
        <a:lstStyle/>
        <a:p>
          <a:endParaRPr lang="cs-CZ"/>
        </a:p>
      </dgm:t>
    </dgm:pt>
    <dgm:pt modelId="{F8CB72AA-069F-44B1-A6E0-EFCB4FA84EB6}" type="sibTrans" cxnId="{2198D51D-5408-4074-946A-375327F2CF97}">
      <dgm:prSet/>
      <dgm:spPr/>
      <dgm:t>
        <a:bodyPr/>
        <a:lstStyle/>
        <a:p>
          <a:endParaRPr lang="cs-CZ"/>
        </a:p>
      </dgm:t>
    </dgm:pt>
    <dgm:pt modelId="{3A4F8639-E223-48D8-85F7-9E347FB95C69}">
      <dgm:prSet custT="1"/>
      <dgm:spPr/>
      <dgm:t>
        <a:bodyPr/>
        <a:lstStyle/>
        <a:p>
          <a:r>
            <a:rPr lang="cs-CZ" sz="3500" b="1">
              <a:latin typeface="Amasis MT Pro Medium" panose="02040604050005020304" pitchFamily="18" charset="-18"/>
            </a:rPr>
            <a:t>marketing podniku</a:t>
          </a:r>
          <a:endParaRPr lang="cs-CZ" sz="3500" b="1" dirty="0">
            <a:latin typeface="Amasis MT Pro Medium" panose="02040604050005020304" pitchFamily="18" charset="-18"/>
          </a:endParaRPr>
        </a:p>
      </dgm:t>
    </dgm:pt>
    <dgm:pt modelId="{098F0E24-4521-4E1E-989B-E91ABF190B15}" type="parTrans" cxnId="{2C045215-5B85-4CCA-996D-3EBA2C3DB0DC}">
      <dgm:prSet/>
      <dgm:spPr/>
      <dgm:t>
        <a:bodyPr/>
        <a:lstStyle/>
        <a:p>
          <a:endParaRPr lang="cs-CZ"/>
        </a:p>
      </dgm:t>
    </dgm:pt>
    <dgm:pt modelId="{92D8F607-2441-42AC-8D0D-451E498EFB80}" type="sibTrans" cxnId="{2C045215-5B85-4CCA-996D-3EBA2C3DB0DC}">
      <dgm:prSet/>
      <dgm:spPr/>
      <dgm:t>
        <a:bodyPr/>
        <a:lstStyle/>
        <a:p>
          <a:endParaRPr lang="cs-CZ"/>
        </a:p>
      </dgm:t>
    </dgm:pt>
    <dgm:pt modelId="{9FC078D8-6CBE-4851-B0CD-F791CFF71E4F}" type="pres">
      <dgm:prSet presAssocID="{90C79073-AD1E-430E-8226-1B636619CA34}" presName="Name0" presStyleCnt="0">
        <dgm:presLayoutVars>
          <dgm:chMax val="7"/>
          <dgm:chPref val="7"/>
          <dgm:dir/>
        </dgm:presLayoutVars>
      </dgm:prSet>
      <dgm:spPr/>
    </dgm:pt>
    <dgm:pt modelId="{5C9026FC-146D-4D5A-9F4E-19653DF8EC26}" type="pres">
      <dgm:prSet presAssocID="{90C79073-AD1E-430E-8226-1B636619CA34}" presName="Name1" presStyleCnt="0"/>
      <dgm:spPr/>
    </dgm:pt>
    <dgm:pt modelId="{2CE0E389-0368-48C5-A079-116157209C22}" type="pres">
      <dgm:prSet presAssocID="{90C79073-AD1E-430E-8226-1B636619CA34}" presName="cycle" presStyleCnt="0"/>
      <dgm:spPr/>
    </dgm:pt>
    <dgm:pt modelId="{968D8817-665D-4332-8A47-0D87A5CDE74A}" type="pres">
      <dgm:prSet presAssocID="{90C79073-AD1E-430E-8226-1B636619CA34}" presName="srcNode" presStyleLbl="node1" presStyleIdx="0" presStyleCnt="5"/>
      <dgm:spPr/>
    </dgm:pt>
    <dgm:pt modelId="{6964702C-3DBD-464E-87DF-61FB52120C7E}" type="pres">
      <dgm:prSet presAssocID="{90C79073-AD1E-430E-8226-1B636619CA34}" presName="conn" presStyleLbl="parChTrans1D2" presStyleIdx="0" presStyleCnt="1"/>
      <dgm:spPr/>
    </dgm:pt>
    <dgm:pt modelId="{1B11B198-7E90-4E51-8893-92427C8FB29C}" type="pres">
      <dgm:prSet presAssocID="{90C79073-AD1E-430E-8226-1B636619CA34}" presName="extraNode" presStyleLbl="node1" presStyleIdx="0" presStyleCnt="5"/>
      <dgm:spPr/>
    </dgm:pt>
    <dgm:pt modelId="{82B667CE-3780-442F-91DA-5BE3DAB69702}" type="pres">
      <dgm:prSet presAssocID="{90C79073-AD1E-430E-8226-1B636619CA34}" presName="dstNode" presStyleLbl="node1" presStyleIdx="0" presStyleCnt="5"/>
      <dgm:spPr/>
    </dgm:pt>
    <dgm:pt modelId="{BA081C3A-9423-49E0-BF14-EBBC40600795}" type="pres">
      <dgm:prSet presAssocID="{82536063-E4E6-4DA7-AB6D-BDFCD210B9A3}" presName="text_1" presStyleLbl="node1" presStyleIdx="0" presStyleCnt="5">
        <dgm:presLayoutVars>
          <dgm:bulletEnabled val="1"/>
        </dgm:presLayoutVars>
      </dgm:prSet>
      <dgm:spPr/>
    </dgm:pt>
    <dgm:pt modelId="{3F87A90B-F781-4FA4-B5A3-5AF0D611A030}" type="pres">
      <dgm:prSet presAssocID="{82536063-E4E6-4DA7-AB6D-BDFCD210B9A3}" presName="accent_1" presStyleCnt="0"/>
      <dgm:spPr/>
    </dgm:pt>
    <dgm:pt modelId="{99DC6EA2-2412-4B1B-9589-767B76DD22A7}" type="pres">
      <dgm:prSet presAssocID="{82536063-E4E6-4DA7-AB6D-BDFCD210B9A3}" presName="accentRepeatNode" presStyleLbl="solidFgAcc1" presStyleIdx="0" presStyleCnt="5"/>
      <dgm:spPr/>
    </dgm:pt>
    <dgm:pt modelId="{B1FFDE62-62CB-44C5-89B6-79F54A1CE2D8}" type="pres">
      <dgm:prSet presAssocID="{B7BBD8E4-2691-4287-B1D9-CBB72D5C55CC}" presName="text_2" presStyleLbl="node1" presStyleIdx="1" presStyleCnt="5">
        <dgm:presLayoutVars>
          <dgm:bulletEnabled val="1"/>
        </dgm:presLayoutVars>
      </dgm:prSet>
      <dgm:spPr/>
    </dgm:pt>
    <dgm:pt modelId="{3087EB6E-C257-44E5-A287-2927E762CF4A}" type="pres">
      <dgm:prSet presAssocID="{B7BBD8E4-2691-4287-B1D9-CBB72D5C55CC}" presName="accent_2" presStyleCnt="0"/>
      <dgm:spPr/>
    </dgm:pt>
    <dgm:pt modelId="{D2113D0B-A11E-4DE9-B5A4-E1DD274DA748}" type="pres">
      <dgm:prSet presAssocID="{B7BBD8E4-2691-4287-B1D9-CBB72D5C55CC}" presName="accentRepeatNode" presStyleLbl="solidFgAcc1" presStyleIdx="1" presStyleCnt="5"/>
      <dgm:spPr/>
    </dgm:pt>
    <dgm:pt modelId="{E1FD961E-01A1-424E-AC77-A1446B47B304}" type="pres">
      <dgm:prSet presAssocID="{0BB07897-A473-4973-9CD1-D0E337EA1B11}" presName="text_3" presStyleLbl="node1" presStyleIdx="2" presStyleCnt="5">
        <dgm:presLayoutVars>
          <dgm:bulletEnabled val="1"/>
        </dgm:presLayoutVars>
      </dgm:prSet>
      <dgm:spPr/>
    </dgm:pt>
    <dgm:pt modelId="{328172AB-57CB-485A-9EA7-EBD8E683457E}" type="pres">
      <dgm:prSet presAssocID="{0BB07897-A473-4973-9CD1-D0E337EA1B11}" presName="accent_3" presStyleCnt="0"/>
      <dgm:spPr/>
    </dgm:pt>
    <dgm:pt modelId="{C9CF289E-0FAC-489C-894C-755DB122C329}" type="pres">
      <dgm:prSet presAssocID="{0BB07897-A473-4973-9CD1-D0E337EA1B11}" presName="accentRepeatNode" presStyleLbl="solidFgAcc1" presStyleIdx="2" presStyleCnt="5"/>
      <dgm:spPr/>
    </dgm:pt>
    <dgm:pt modelId="{D0B49B20-C46C-4966-9322-C6CA50DCB1CA}" type="pres">
      <dgm:prSet presAssocID="{40F89A10-C29C-46BE-918C-7A25F384440B}" presName="text_4" presStyleLbl="node1" presStyleIdx="3" presStyleCnt="5">
        <dgm:presLayoutVars>
          <dgm:bulletEnabled val="1"/>
        </dgm:presLayoutVars>
      </dgm:prSet>
      <dgm:spPr/>
    </dgm:pt>
    <dgm:pt modelId="{71DCCFA3-1C0C-41F0-A1FD-E25039FF258D}" type="pres">
      <dgm:prSet presAssocID="{40F89A10-C29C-46BE-918C-7A25F384440B}" presName="accent_4" presStyleCnt="0"/>
      <dgm:spPr/>
    </dgm:pt>
    <dgm:pt modelId="{C1C6B6A0-D589-4E80-8C32-4C11AF4B6F2B}" type="pres">
      <dgm:prSet presAssocID="{40F89A10-C29C-46BE-918C-7A25F384440B}" presName="accentRepeatNode" presStyleLbl="solidFgAcc1" presStyleIdx="3" presStyleCnt="5"/>
      <dgm:spPr/>
    </dgm:pt>
    <dgm:pt modelId="{CD3DF99B-B3C3-4FD4-8C61-66F205BBA0F6}" type="pres">
      <dgm:prSet presAssocID="{3A4F8639-E223-48D8-85F7-9E347FB95C69}" presName="text_5" presStyleLbl="node1" presStyleIdx="4" presStyleCnt="5">
        <dgm:presLayoutVars>
          <dgm:bulletEnabled val="1"/>
        </dgm:presLayoutVars>
      </dgm:prSet>
      <dgm:spPr/>
    </dgm:pt>
    <dgm:pt modelId="{83DED801-F92E-49FA-A54E-2A76D45A68FB}" type="pres">
      <dgm:prSet presAssocID="{3A4F8639-E223-48D8-85F7-9E347FB95C69}" presName="accent_5" presStyleCnt="0"/>
      <dgm:spPr/>
    </dgm:pt>
    <dgm:pt modelId="{79B584F0-F9DD-4FD0-9527-45D05F05E670}" type="pres">
      <dgm:prSet presAssocID="{3A4F8639-E223-48D8-85F7-9E347FB95C69}" presName="accentRepeatNode" presStyleLbl="solidFgAcc1" presStyleIdx="4" presStyleCnt="5"/>
      <dgm:spPr/>
    </dgm:pt>
  </dgm:ptLst>
  <dgm:cxnLst>
    <dgm:cxn modelId="{47EB860B-97CC-4016-B1D3-716262AABB7F}" type="presOf" srcId="{0BB07897-A473-4973-9CD1-D0E337EA1B11}" destId="{E1FD961E-01A1-424E-AC77-A1446B47B304}" srcOrd="0" destOrd="0" presId="urn:microsoft.com/office/officeart/2008/layout/VerticalCurvedList"/>
    <dgm:cxn modelId="{F4047D14-5FB2-43E4-A9ED-57E840BBC975}" type="presOf" srcId="{82536063-E4E6-4DA7-AB6D-BDFCD210B9A3}" destId="{BA081C3A-9423-49E0-BF14-EBBC40600795}" srcOrd="0" destOrd="0" presId="urn:microsoft.com/office/officeart/2008/layout/VerticalCurvedList"/>
    <dgm:cxn modelId="{2C045215-5B85-4CCA-996D-3EBA2C3DB0DC}" srcId="{90C79073-AD1E-430E-8226-1B636619CA34}" destId="{3A4F8639-E223-48D8-85F7-9E347FB95C69}" srcOrd="4" destOrd="0" parTransId="{098F0E24-4521-4E1E-989B-E91ABF190B15}" sibTransId="{92D8F607-2441-42AC-8D0D-451E498EFB80}"/>
    <dgm:cxn modelId="{2198D51D-5408-4074-946A-375327F2CF97}" srcId="{90C79073-AD1E-430E-8226-1B636619CA34}" destId="{40F89A10-C29C-46BE-918C-7A25F384440B}" srcOrd="3" destOrd="0" parTransId="{EE329C3E-1C25-4591-90A3-DA80F7AABA16}" sibTransId="{F8CB72AA-069F-44B1-A6E0-EFCB4FA84EB6}"/>
    <dgm:cxn modelId="{E7B72B31-4024-42A4-8BE3-160A02A63A57}" srcId="{90C79073-AD1E-430E-8226-1B636619CA34}" destId="{B7BBD8E4-2691-4287-B1D9-CBB72D5C55CC}" srcOrd="1" destOrd="0" parTransId="{4739D897-EEAF-485F-8F9A-CC7B1A83AC38}" sibTransId="{880535A1-A45E-46FA-B7E0-B626EF0CA1E8}"/>
    <dgm:cxn modelId="{A0273A3E-C784-4401-BFAD-C5D9E5AF2B63}" type="presOf" srcId="{17A48571-7DE0-4F2E-92A7-74C6A7667073}" destId="{6964702C-3DBD-464E-87DF-61FB52120C7E}" srcOrd="0" destOrd="0" presId="urn:microsoft.com/office/officeart/2008/layout/VerticalCurvedList"/>
    <dgm:cxn modelId="{8A0BAF53-B70D-49FD-9C78-6040E346AD55}" type="presOf" srcId="{40F89A10-C29C-46BE-918C-7A25F384440B}" destId="{D0B49B20-C46C-4966-9322-C6CA50DCB1CA}" srcOrd="0" destOrd="0" presId="urn:microsoft.com/office/officeart/2008/layout/VerticalCurvedList"/>
    <dgm:cxn modelId="{5FDBCA5A-C8FF-4E6D-BB4C-146B91C3F9F2}" type="presOf" srcId="{B7BBD8E4-2691-4287-B1D9-CBB72D5C55CC}" destId="{B1FFDE62-62CB-44C5-89B6-79F54A1CE2D8}" srcOrd="0" destOrd="0" presId="urn:microsoft.com/office/officeart/2008/layout/VerticalCurvedList"/>
    <dgm:cxn modelId="{CC85D47E-7498-4D30-BA9B-A82BBFBA5EB6}" type="presOf" srcId="{3A4F8639-E223-48D8-85F7-9E347FB95C69}" destId="{CD3DF99B-B3C3-4FD4-8C61-66F205BBA0F6}" srcOrd="0" destOrd="0" presId="urn:microsoft.com/office/officeart/2008/layout/VerticalCurvedList"/>
    <dgm:cxn modelId="{2BDBBE9F-5FFC-4200-A715-F9EDF2409EB9}" srcId="{90C79073-AD1E-430E-8226-1B636619CA34}" destId="{0BB07897-A473-4973-9CD1-D0E337EA1B11}" srcOrd="2" destOrd="0" parTransId="{704E944E-92E0-4693-A8F6-D1383DCC3E6E}" sibTransId="{221398A4-C5A1-4686-A12F-B4427D0F7454}"/>
    <dgm:cxn modelId="{5CD4F6C1-4B5B-4F2D-B67B-6CB235F7C2F7}" type="presOf" srcId="{90C79073-AD1E-430E-8226-1B636619CA34}" destId="{9FC078D8-6CBE-4851-B0CD-F791CFF71E4F}" srcOrd="0" destOrd="0" presId="urn:microsoft.com/office/officeart/2008/layout/VerticalCurvedList"/>
    <dgm:cxn modelId="{960A05F8-0B94-4944-B3C6-13F29E9C8CC4}" srcId="{90C79073-AD1E-430E-8226-1B636619CA34}" destId="{82536063-E4E6-4DA7-AB6D-BDFCD210B9A3}" srcOrd="0" destOrd="0" parTransId="{51BE6966-A4C6-4E50-B876-9755555F998B}" sibTransId="{17A48571-7DE0-4F2E-92A7-74C6A7667073}"/>
    <dgm:cxn modelId="{477B315A-7FCC-4D79-A5B3-10E07C5C7144}" type="presParOf" srcId="{9FC078D8-6CBE-4851-B0CD-F791CFF71E4F}" destId="{5C9026FC-146D-4D5A-9F4E-19653DF8EC26}" srcOrd="0" destOrd="0" presId="urn:microsoft.com/office/officeart/2008/layout/VerticalCurvedList"/>
    <dgm:cxn modelId="{2CEB2B17-C78F-482A-ABC8-AEC436615238}" type="presParOf" srcId="{5C9026FC-146D-4D5A-9F4E-19653DF8EC26}" destId="{2CE0E389-0368-48C5-A079-116157209C22}" srcOrd="0" destOrd="0" presId="urn:microsoft.com/office/officeart/2008/layout/VerticalCurvedList"/>
    <dgm:cxn modelId="{92136E9A-5D72-4D0C-A9C8-722F3DA5F497}" type="presParOf" srcId="{2CE0E389-0368-48C5-A079-116157209C22}" destId="{968D8817-665D-4332-8A47-0D87A5CDE74A}" srcOrd="0" destOrd="0" presId="urn:microsoft.com/office/officeart/2008/layout/VerticalCurvedList"/>
    <dgm:cxn modelId="{C6DDF758-BE80-4B15-AA7C-31C23E79E8C9}" type="presParOf" srcId="{2CE0E389-0368-48C5-A079-116157209C22}" destId="{6964702C-3DBD-464E-87DF-61FB52120C7E}" srcOrd="1" destOrd="0" presId="urn:microsoft.com/office/officeart/2008/layout/VerticalCurvedList"/>
    <dgm:cxn modelId="{BE9E0574-085C-4731-875C-86BA4AF90A89}" type="presParOf" srcId="{2CE0E389-0368-48C5-A079-116157209C22}" destId="{1B11B198-7E90-4E51-8893-92427C8FB29C}" srcOrd="2" destOrd="0" presId="urn:microsoft.com/office/officeart/2008/layout/VerticalCurvedList"/>
    <dgm:cxn modelId="{B6B5DB9B-234A-4D1B-AC8B-8F66DB839EF6}" type="presParOf" srcId="{2CE0E389-0368-48C5-A079-116157209C22}" destId="{82B667CE-3780-442F-91DA-5BE3DAB69702}" srcOrd="3" destOrd="0" presId="urn:microsoft.com/office/officeart/2008/layout/VerticalCurvedList"/>
    <dgm:cxn modelId="{2CB6A3D5-7B3B-4230-8476-2A0EA8B2C82F}" type="presParOf" srcId="{5C9026FC-146D-4D5A-9F4E-19653DF8EC26}" destId="{BA081C3A-9423-49E0-BF14-EBBC40600795}" srcOrd="1" destOrd="0" presId="urn:microsoft.com/office/officeart/2008/layout/VerticalCurvedList"/>
    <dgm:cxn modelId="{CA8FCCE1-61B8-4877-B653-67DE9A18C097}" type="presParOf" srcId="{5C9026FC-146D-4D5A-9F4E-19653DF8EC26}" destId="{3F87A90B-F781-4FA4-B5A3-5AF0D611A030}" srcOrd="2" destOrd="0" presId="urn:microsoft.com/office/officeart/2008/layout/VerticalCurvedList"/>
    <dgm:cxn modelId="{74C1A1E1-1EC2-49D5-924F-AF43F0E46823}" type="presParOf" srcId="{3F87A90B-F781-4FA4-B5A3-5AF0D611A030}" destId="{99DC6EA2-2412-4B1B-9589-767B76DD22A7}" srcOrd="0" destOrd="0" presId="urn:microsoft.com/office/officeart/2008/layout/VerticalCurvedList"/>
    <dgm:cxn modelId="{FCE632D7-5F79-4560-AD2E-D5AFC6E3EB79}" type="presParOf" srcId="{5C9026FC-146D-4D5A-9F4E-19653DF8EC26}" destId="{B1FFDE62-62CB-44C5-89B6-79F54A1CE2D8}" srcOrd="3" destOrd="0" presId="urn:microsoft.com/office/officeart/2008/layout/VerticalCurvedList"/>
    <dgm:cxn modelId="{28121870-93A3-4FD7-8911-1CB31F7592EA}" type="presParOf" srcId="{5C9026FC-146D-4D5A-9F4E-19653DF8EC26}" destId="{3087EB6E-C257-44E5-A287-2927E762CF4A}" srcOrd="4" destOrd="0" presId="urn:microsoft.com/office/officeart/2008/layout/VerticalCurvedList"/>
    <dgm:cxn modelId="{7957B75E-7D2B-4E00-9C49-BDCFC98BDF6E}" type="presParOf" srcId="{3087EB6E-C257-44E5-A287-2927E762CF4A}" destId="{D2113D0B-A11E-4DE9-B5A4-E1DD274DA748}" srcOrd="0" destOrd="0" presId="urn:microsoft.com/office/officeart/2008/layout/VerticalCurvedList"/>
    <dgm:cxn modelId="{B057D70B-0E91-4A98-B86C-45884AC705F7}" type="presParOf" srcId="{5C9026FC-146D-4D5A-9F4E-19653DF8EC26}" destId="{E1FD961E-01A1-424E-AC77-A1446B47B304}" srcOrd="5" destOrd="0" presId="urn:microsoft.com/office/officeart/2008/layout/VerticalCurvedList"/>
    <dgm:cxn modelId="{DEFB5725-9512-40E7-803C-F3C2547BB89D}" type="presParOf" srcId="{5C9026FC-146D-4D5A-9F4E-19653DF8EC26}" destId="{328172AB-57CB-485A-9EA7-EBD8E683457E}" srcOrd="6" destOrd="0" presId="urn:microsoft.com/office/officeart/2008/layout/VerticalCurvedList"/>
    <dgm:cxn modelId="{30BB548A-20FE-44FB-86B0-4DECD02365A4}" type="presParOf" srcId="{328172AB-57CB-485A-9EA7-EBD8E683457E}" destId="{C9CF289E-0FAC-489C-894C-755DB122C329}" srcOrd="0" destOrd="0" presId="urn:microsoft.com/office/officeart/2008/layout/VerticalCurvedList"/>
    <dgm:cxn modelId="{AECE92F3-4C47-4024-A56C-C027EE2AFFB8}" type="presParOf" srcId="{5C9026FC-146D-4D5A-9F4E-19653DF8EC26}" destId="{D0B49B20-C46C-4966-9322-C6CA50DCB1CA}" srcOrd="7" destOrd="0" presId="urn:microsoft.com/office/officeart/2008/layout/VerticalCurvedList"/>
    <dgm:cxn modelId="{C6F2B8D5-B2DD-4E8D-9A2F-E4A3F285C234}" type="presParOf" srcId="{5C9026FC-146D-4D5A-9F4E-19653DF8EC26}" destId="{71DCCFA3-1C0C-41F0-A1FD-E25039FF258D}" srcOrd="8" destOrd="0" presId="urn:microsoft.com/office/officeart/2008/layout/VerticalCurvedList"/>
    <dgm:cxn modelId="{A4508B39-14CD-48C3-9F0A-A5C92836476D}" type="presParOf" srcId="{71DCCFA3-1C0C-41F0-A1FD-E25039FF258D}" destId="{C1C6B6A0-D589-4E80-8C32-4C11AF4B6F2B}" srcOrd="0" destOrd="0" presId="urn:microsoft.com/office/officeart/2008/layout/VerticalCurvedList"/>
    <dgm:cxn modelId="{AF3BB2E0-40B6-44EA-BE9F-5B4E33326DB3}" type="presParOf" srcId="{5C9026FC-146D-4D5A-9F4E-19653DF8EC26}" destId="{CD3DF99B-B3C3-4FD4-8C61-66F205BBA0F6}" srcOrd="9" destOrd="0" presId="urn:microsoft.com/office/officeart/2008/layout/VerticalCurvedList"/>
    <dgm:cxn modelId="{1C0A951F-FD74-45DA-9011-196770253AD6}" type="presParOf" srcId="{5C9026FC-146D-4D5A-9F4E-19653DF8EC26}" destId="{83DED801-F92E-49FA-A54E-2A76D45A68FB}" srcOrd="10" destOrd="0" presId="urn:microsoft.com/office/officeart/2008/layout/VerticalCurvedList"/>
    <dgm:cxn modelId="{18AF4619-D8CA-4CBF-A082-C028CBE7E824}" type="presParOf" srcId="{83DED801-F92E-49FA-A54E-2A76D45A68FB}" destId="{79B584F0-F9DD-4FD0-9527-45D05F05E67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D7B750-B441-4C14-8498-A3897EDF1D3E}" type="doc">
      <dgm:prSet loTypeId="urn:microsoft.com/office/officeart/2008/layout/VerticalCurvedList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F0E348A8-A639-41AE-B394-E354D74F760D}">
      <dgm:prSet phldrT="[Text]" custT="1"/>
      <dgm:spPr/>
      <dgm:t>
        <a:bodyPr/>
        <a:lstStyle/>
        <a:p>
          <a:r>
            <a:rPr lang="cs-CZ" sz="4000" dirty="0">
              <a:latin typeface="Amasis MT Pro Medium" panose="02040604050005020304" pitchFamily="18" charset="-18"/>
            </a:rPr>
            <a:t>Reálné náklady a zisk</a:t>
          </a:r>
        </a:p>
      </dgm:t>
    </dgm:pt>
    <dgm:pt modelId="{BB450D16-CA26-4B5E-ABE1-CBFF3F867DED}" type="parTrans" cxnId="{6A7B4DFC-59E8-4BC3-9008-A1115AB2EF77}">
      <dgm:prSet/>
      <dgm:spPr/>
      <dgm:t>
        <a:bodyPr/>
        <a:lstStyle/>
        <a:p>
          <a:endParaRPr lang="cs-CZ" sz="3500">
            <a:latin typeface="Amasis MT Pro Medium" panose="02040604050005020304" pitchFamily="18" charset="-18"/>
          </a:endParaRPr>
        </a:p>
      </dgm:t>
    </dgm:pt>
    <dgm:pt modelId="{38896F6D-3B01-4F6D-B96C-05F8477A34AA}" type="sibTrans" cxnId="{6A7B4DFC-59E8-4BC3-9008-A1115AB2EF77}">
      <dgm:prSet/>
      <dgm:spPr/>
      <dgm:t>
        <a:bodyPr/>
        <a:lstStyle/>
        <a:p>
          <a:endParaRPr lang="cs-CZ" sz="3500">
            <a:latin typeface="Amasis MT Pro Medium" panose="02040604050005020304" pitchFamily="18" charset="-18"/>
          </a:endParaRPr>
        </a:p>
      </dgm:t>
    </dgm:pt>
    <dgm:pt modelId="{FE1DEFCA-7B0D-45BC-B103-FE06782048AA}" type="pres">
      <dgm:prSet presAssocID="{CFD7B750-B441-4C14-8498-A3897EDF1D3E}" presName="Name0" presStyleCnt="0">
        <dgm:presLayoutVars>
          <dgm:chMax val="7"/>
          <dgm:chPref val="7"/>
          <dgm:dir/>
        </dgm:presLayoutVars>
      </dgm:prSet>
      <dgm:spPr/>
    </dgm:pt>
    <dgm:pt modelId="{399AD0F4-1EDE-4C7E-A1DD-949109948BFE}" type="pres">
      <dgm:prSet presAssocID="{CFD7B750-B441-4C14-8498-A3897EDF1D3E}" presName="Name1" presStyleCnt="0"/>
      <dgm:spPr/>
    </dgm:pt>
    <dgm:pt modelId="{62256021-783C-436C-9267-220020C7EE99}" type="pres">
      <dgm:prSet presAssocID="{CFD7B750-B441-4C14-8498-A3897EDF1D3E}" presName="cycle" presStyleCnt="0"/>
      <dgm:spPr/>
    </dgm:pt>
    <dgm:pt modelId="{F1D15896-2367-4569-9814-69BB2D11CE15}" type="pres">
      <dgm:prSet presAssocID="{CFD7B750-B441-4C14-8498-A3897EDF1D3E}" presName="srcNode" presStyleLbl="node1" presStyleIdx="0" presStyleCnt="1"/>
      <dgm:spPr/>
    </dgm:pt>
    <dgm:pt modelId="{D302F110-7868-43AE-962B-AF789FCE5C76}" type="pres">
      <dgm:prSet presAssocID="{CFD7B750-B441-4C14-8498-A3897EDF1D3E}" presName="conn" presStyleLbl="parChTrans1D2" presStyleIdx="0" presStyleCnt="1"/>
      <dgm:spPr/>
    </dgm:pt>
    <dgm:pt modelId="{CC7AC01D-E405-4420-B508-3670076B35C5}" type="pres">
      <dgm:prSet presAssocID="{CFD7B750-B441-4C14-8498-A3897EDF1D3E}" presName="extraNode" presStyleLbl="node1" presStyleIdx="0" presStyleCnt="1"/>
      <dgm:spPr/>
    </dgm:pt>
    <dgm:pt modelId="{B723CCF6-6EB9-4A3B-9269-F9FF5E63F6C9}" type="pres">
      <dgm:prSet presAssocID="{CFD7B750-B441-4C14-8498-A3897EDF1D3E}" presName="dstNode" presStyleLbl="node1" presStyleIdx="0" presStyleCnt="1"/>
      <dgm:spPr/>
    </dgm:pt>
    <dgm:pt modelId="{8365640F-1F77-4760-8777-8C52828CC4B7}" type="pres">
      <dgm:prSet presAssocID="{F0E348A8-A639-41AE-B394-E354D74F760D}" presName="text_1" presStyleLbl="node1" presStyleIdx="0" presStyleCnt="1">
        <dgm:presLayoutVars>
          <dgm:bulletEnabled val="1"/>
        </dgm:presLayoutVars>
      </dgm:prSet>
      <dgm:spPr/>
    </dgm:pt>
    <dgm:pt modelId="{6BF04259-AFC4-473B-A098-0C86E03F5039}" type="pres">
      <dgm:prSet presAssocID="{F0E348A8-A639-41AE-B394-E354D74F760D}" presName="accent_1" presStyleCnt="0"/>
      <dgm:spPr/>
    </dgm:pt>
    <dgm:pt modelId="{563E6817-9CC5-474D-9171-0BBF12F3ECDE}" type="pres">
      <dgm:prSet presAssocID="{F0E348A8-A639-41AE-B394-E354D74F760D}" presName="accentRepeatNode" presStyleLbl="solidFgAcc1" presStyleIdx="0" presStyleCnt="1"/>
      <dgm:spPr/>
    </dgm:pt>
  </dgm:ptLst>
  <dgm:cxnLst>
    <dgm:cxn modelId="{061CF22D-BE4E-427E-9C74-E2A1E9FC4C37}" type="presOf" srcId="{38896F6D-3B01-4F6D-B96C-05F8477A34AA}" destId="{D302F110-7868-43AE-962B-AF789FCE5C76}" srcOrd="0" destOrd="0" presId="urn:microsoft.com/office/officeart/2008/layout/VerticalCurvedList"/>
    <dgm:cxn modelId="{7FD6276F-24F0-465F-ABA1-090190C6C3CA}" type="presOf" srcId="{F0E348A8-A639-41AE-B394-E354D74F760D}" destId="{8365640F-1F77-4760-8777-8C52828CC4B7}" srcOrd="0" destOrd="0" presId="urn:microsoft.com/office/officeart/2008/layout/VerticalCurvedList"/>
    <dgm:cxn modelId="{73F3F6D4-C463-4A67-AAE8-22545F27AECA}" type="presOf" srcId="{CFD7B750-B441-4C14-8498-A3897EDF1D3E}" destId="{FE1DEFCA-7B0D-45BC-B103-FE06782048AA}" srcOrd="0" destOrd="0" presId="urn:microsoft.com/office/officeart/2008/layout/VerticalCurvedList"/>
    <dgm:cxn modelId="{6A7B4DFC-59E8-4BC3-9008-A1115AB2EF77}" srcId="{CFD7B750-B441-4C14-8498-A3897EDF1D3E}" destId="{F0E348A8-A639-41AE-B394-E354D74F760D}" srcOrd="0" destOrd="0" parTransId="{BB450D16-CA26-4B5E-ABE1-CBFF3F867DED}" sibTransId="{38896F6D-3B01-4F6D-B96C-05F8477A34AA}"/>
    <dgm:cxn modelId="{16657267-7BD2-46C9-896A-BAA08A06F2F7}" type="presParOf" srcId="{FE1DEFCA-7B0D-45BC-B103-FE06782048AA}" destId="{399AD0F4-1EDE-4C7E-A1DD-949109948BFE}" srcOrd="0" destOrd="0" presId="urn:microsoft.com/office/officeart/2008/layout/VerticalCurvedList"/>
    <dgm:cxn modelId="{42AB7B22-904F-4364-B7BB-1059414304E9}" type="presParOf" srcId="{399AD0F4-1EDE-4C7E-A1DD-949109948BFE}" destId="{62256021-783C-436C-9267-220020C7EE99}" srcOrd="0" destOrd="0" presId="urn:microsoft.com/office/officeart/2008/layout/VerticalCurvedList"/>
    <dgm:cxn modelId="{DDD2CD16-57DB-4140-BEB0-197FEC0568AF}" type="presParOf" srcId="{62256021-783C-436C-9267-220020C7EE99}" destId="{F1D15896-2367-4569-9814-69BB2D11CE15}" srcOrd="0" destOrd="0" presId="urn:microsoft.com/office/officeart/2008/layout/VerticalCurvedList"/>
    <dgm:cxn modelId="{00DEE0C4-F11B-4DEC-9DAA-D7A8DE47C718}" type="presParOf" srcId="{62256021-783C-436C-9267-220020C7EE99}" destId="{D302F110-7868-43AE-962B-AF789FCE5C76}" srcOrd="1" destOrd="0" presId="urn:microsoft.com/office/officeart/2008/layout/VerticalCurvedList"/>
    <dgm:cxn modelId="{C5AFF0D5-48A9-4D5F-A81E-3C4BD2D554F2}" type="presParOf" srcId="{62256021-783C-436C-9267-220020C7EE99}" destId="{CC7AC01D-E405-4420-B508-3670076B35C5}" srcOrd="2" destOrd="0" presId="urn:microsoft.com/office/officeart/2008/layout/VerticalCurvedList"/>
    <dgm:cxn modelId="{8EE26E30-FD18-4DF7-9896-2412415257B2}" type="presParOf" srcId="{62256021-783C-436C-9267-220020C7EE99}" destId="{B723CCF6-6EB9-4A3B-9269-F9FF5E63F6C9}" srcOrd="3" destOrd="0" presId="urn:microsoft.com/office/officeart/2008/layout/VerticalCurvedList"/>
    <dgm:cxn modelId="{02A6F5C4-CFE7-4611-82E5-C74AD64C4D1B}" type="presParOf" srcId="{399AD0F4-1EDE-4C7E-A1DD-949109948BFE}" destId="{8365640F-1F77-4760-8777-8C52828CC4B7}" srcOrd="1" destOrd="0" presId="urn:microsoft.com/office/officeart/2008/layout/VerticalCurvedList"/>
    <dgm:cxn modelId="{7641EF74-84AC-485D-AEE1-EB46F67CD374}" type="presParOf" srcId="{399AD0F4-1EDE-4C7E-A1DD-949109948BFE}" destId="{6BF04259-AFC4-473B-A098-0C86E03F5039}" srcOrd="2" destOrd="0" presId="urn:microsoft.com/office/officeart/2008/layout/VerticalCurvedList"/>
    <dgm:cxn modelId="{B3157AC3-2198-44DD-8417-911B09706743}" type="presParOf" srcId="{6BF04259-AFC4-473B-A098-0C86E03F5039}" destId="{563E6817-9CC5-474D-9171-0BBF12F3ECD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55C8DD-47E3-4B04-8169-A261EB230A63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359FC43D-E515-4368-B627-BE089C21CEB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cs-CZ" sz="3000" dirty="0">
              <a:latin typeface="Amasis MT Pro Medium" panose="02040604050005020304" pitchFamily="18" charset="-18"/>
            </a:rPr>
            <a:t>Stanovení cíle a strategie podniku</a:t>
          </a:r>
        </a:p>
      </dgm:t>
    </dgm:pt>
    <dgm:pt modelId="{C0F9991E-23B6-4D5B-B4B1-88ECB0A6B335}" type="parTrans" cxnId="{2872E45E-FD06-4DDF-91F9-D6068241D9D6}">
      <dgm:prSet/>
      <dgm:spPr/>
      <dgm:t>
        <a:bodyPr/>
        <a:lstStyle/>
        <a:p>
          <a:endParaRPr lang="cs-CZ"/>
        </a:p>
      </dgm:t>
    </dgm:pt>
    <dgm:pt modelId="{C01D4DAC-C019-414D-A60D-B9AE2A820BFA}" type="sibTrans" cxnId="{2872E45E-FD06-4DDF-91F9-D6068241D9D6}">
      <dgm:prSet/>
      <dgm:spPr/>
      <dgm:t>
        <a:bodyPr/>
        <a:lstStyle/>
        <a:p>
          <a:endParaRPr lang="cs-CZ"/>
        </a:p>
      </dgm:t>
    </dgm:pt>
    <dgm:pt modelId="{EA9ADF32-2495-4426-B7D5-5BC27CB2DF79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cs-CZ" sz="3000" dirty="0">
              <a:latin typeface="Amasis MT Pro Medium" panose="02040604050005020304" pitchFamily="18" charset="-18"/>
            </a:rPr>
            <a:t>Vypracování plánu finančních výkazů</a:t>
          </a:r>
        </a:p>
      </dgm:t>
    </dgm:pt>
    <dgm:pt modelId="{70E227E8-9B72-45C3-9730-BBFAA81E92CF}" type="parTrans" cxnId="{49A4E8E5-D2CC-41E8-BA9F-4217D5CCEB60}">
      <dgm:prSet/>
      <dgm:spPr/>
      <dgm:t>
        <a:bodyPr/>
        <a:lstStyle/>
        <a:p>
          <a:endParaRPr lang="cs-CZ"/>
        </a:p>
      </dgm:t>
    </dgm:pt>
    <dgm:pt modelId="{F10D8BFA-49B4-4994-B3A3-1FABABC832CC}" type="sibTrans" cxnId="{49A4E8E5-D2CC-41E8-BA9F-4217D5CCEB60}">
      <dgm:prSet/>
      <dgm:spPr/>
      <dgm:t>
        <a:bodyPr/>
        <a:lstStyle/>
        <a:p>
          <a:endParaRPr lang="cs-CZ"/>
        </a:p>
      </dgm:t>
    </dgm:pt>
    <dgm:pt modelId="{F051A2A1-4C15-410D-9941-E601E3868D48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cs-CZ" sz="3000" dirty="0">
              <a:latin typeface="Amasis MT Pro Medium" panose="02040604050005020304" pitchFamily="18" charset="-18"/>
            </a:rPr>
            <a:t>Určení požadavků na investice a zdroje</a:t>
          </a:r>
        </a:p>
      </dgm:t>
    </dgm:pt>
    <dgm:pt modelId="{2EFF6698-2418-4DB7-8DC5-EF3EA8EBEF2C}" type="parTrans" cxnId="{1EF5F8D4-E8E2-4C32-B2E9-815FE0321EDD}">
      <dgm:prSet/>
      <dgm:spPr/>
      <dgm:t>
        <a:bodyPr/>
        <a:lstStyle/>
        <a:p>
          <a:endParaRPr lang="cs-CZ"/>
        </a:p>
      </dgm:t>
    </dgm:pt>
    <dgm:pt modelId="{F20A8DA5-14A6-44FB-95EA-811586E7728E}" type="sibTrans" cxnId="{1EF5F8D4-E8E2-4C32-B2E9-815FE0321EDD}">
      <dgm:prSet/>
      <dgm:spPr/>
      <dgm:t>
        <a:bodyPr/>
        <a:lstStyle/>
        <a:p>
          <a:endParaRPr lang="cs-CZ"/>
        </a:p>
      </dgm:t>
    </dgm:pt>
    <dgm:pt modelId="{A504F426-FADC-4B1A-A894-B1597218A527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cs-CZ" sz="3000" dirty="0">
              <a:latin typeface="Amasis MT Pro Medium" panose="02040604050005020304" pitchFamily="18" charset="-18"/>
            </a:rPr>
            <a:t>Stanovení plánů prodeje </a:t>
          </a:r>
        </a:p>
      </dgm:t>
    </dgm:pt>
    <dgm:pt modelId="{055C262F-AE15-4E38-BF08-6084EB880C04}" type="parTrans" cxnId="{578B0947-8A30-45EB-AABA-7E034924382F}">
      <dgm:prSet/>
      <dgm:spPr/>
      <dgm:t>
        <a:bodyPr/>
        <a:lstStyle/>
        <a:p>
          <a:endParaRPr lang="cs-CZ"/>
        </a:p>
      </dgm:t>
    </dgm:pt>
    <dgm:pt modelId="{D21ED811-73D2-4C8E-AA46-5BB17DC151BA}" type="sibTrans" cxnId="{578B0947-8A30-45EB-AABA-7E034924382F}">
      <dgm:prSet/>
      <dgm:spPr/>
      <dgm:t>
        <a:bodyPr/>
        <a:lstStyle/>
        <a:p>
          <a:endParaRPr lang="cs-CZ"/>
        </a:p>
      </dgm:t>
    </dgm:pt>
    <dgm:pt modelId="{21BF8F25-5711-4715-AC6A-CF5522496D98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cs-CZ" sz="3000" dirty="0">
              <a:latin typeface="Amasis MT Pro Medium" panose="02040604050005020304" pitchFamily="18" charset="-18"/>
            </a:rPr>
            <a:t>Stanovení požadavků na příjmy</a:t>
          </a:r>
        </a:p>
      </dgm:t>
    </dgm:pt>
    <dgm:pt modelId="{D2A1EBCA-5193-4525-9C8D-4C6DAA65D338}" type="parTrans" cxnId="{D289B8B5-669D-40A6-B3AB-45DACA0228FA}">
      <dgm:prSet/>
      <dgm:spPr/>
      <dgm:t>
        <a:bodyPr/>
        <a:lstStyle/>
        <a:p>
          <a:endParaRPr lang="cs-CZ"/>
        </a:p>
      </dgm:t>
    </dgm:pt>
    <dgm:pt modelId="{6AB921C2-4F77-49FF-8A93-405CA910696F}" type="sibTrans" cxnId="{D289B8B5-669D-40A6-B3AB-45DACA0228FA}">
      <dgm:prSet/>
      <dgm:spPr/>
      <dgm:t>
        <a:bodyPr/>
        <a:lstStyle/>
        <a:p>
          <a:endParaRPr lang="cs-CZ"/>
        </a:p>
      </dgm:t>
    </dgm:pt>
    <dgm:pt modelId="{CEFB128A-0BB0-47CC-BF6F-C2EE8B7AB85B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cs-CZ" sz="3000" dirty="0">
              <a:latin typeface="Amasis MT Pro Medium" panose="02040604050005020304" pitchFamily="18" charset="-18"/>
            </a:rPr>
            <a:t>Vypracování rozpočtu výdajů a nákladů</a:t>
          </a:r>
        </a:p>
      </dgm:t>
    </dgm:pt>
    <dgm:pt modelId="{3201367C-38A6-418A-AE73-54E3F819FD17}" type="parTrans" cxnId="{C268BB38-BE0B-4BB1-A929-B1DF2FF820B3}">
      <dgm:prSet/>
      <dgm:spPr/>
      <dgm:t>
        <a:bodyPr/>
        <a:lstStyle/>
        <a:p>
          <a:endParaRPr lang="cs-CZ"/>
        </a:p>
      </dgm:t>
    </dgm:pt>
    <dgm:pt modelId="{0AB3B475-858B-4452-A018-51631A1B2353}" type="sibTrans" cxnId="{C268BB38-BE0B-4BB1-A929-B1DF2FF820B3}">
      <dgm:prSet/>
      <dgm:spPr/>
      <dgm:t>
        <a:bodyPr/>
        <a:lstStyle/>
        <a:p>
          <a:endParaRPr lang="cs-CZ"/>
        </a:p>
      </dgm:t>
    </dgm:pt>
    <dgm:pt modelId="{B7C82C21-2E06-4EA9-8E5D-62B445631390}" type="pres">
      <dgm:prSet presAssocID="{9255C8DD-47E3-4B04-8169-A261EB230A63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7067921C-3980-4EDE-9BC8-D94EF01067CB}" type="pres">
      <dgm:prSet presAssocID="{359FC43D-E515-4368-B627-BE089C21CEBD}" presName="Accent1" presStyleCnt="0"/>
      <dgm:spPr/>
    </dgm:pt>
    <dgm:pt modelId="{4E7F8E2E-5E43-4100-8182-3808597ADD9E}" type="pres">
      <dgm:prSet presAssocID="{359FC43D-E515-4368-B627-BE089C21CEBD}" presName="Accent" presStyleLbl="node1" presStyleIdx="0" presStyleCnt="6" custScaleX="498311" custScaleY="97200" custLinFactNeighborX="-666" custLinFactNeighborY="-4944"/>
      <dgm:spPr>
        <a:solidFill>
          <a:schemeClr val="bg2">
            <a:lumMod val="50000"/>
          </a:schemeClr>
        </a:solidFill>
        <a:ln w="28575">
          <a:solidFill>
            <a:schemeClr val="tx1"/>
          </a:solidFill>
        </a:ln>
      </dgm:spPr>
    </dgm:pt>
    <dgm:pt modelId="{AE8594C0-6F59-4C36-8869-7A9648C09CB4}" type="pres">
      <dgm:prSet presAssocID="{359FC43D-E515-4368-B627-BE089C21CEBD}" presName="Parent1" presStyleLbl="revTx" presStyleIdx="0" presStyleCnt="6" custScaleX="673768" custLinFactNeighborX="-26959" custLinFactNeighborY="-12059">
        <dgm:presLayoutVars>
          <dgm:chMax val="1"/>
          <dgm:chPref val="1"/>
          <dgm:bulletEnabled val="1"/>
        </dgm:presLayoutVars>
      </dgm:prSet>
      <dgm:spPr/>
    </dgm:pt>
    <dgm:pt modelId="{29D27838-FFCF-4C87-A2A4-F9526D429B11}" type="pres">
      <dgm:prSet presAssocID="{F051A2A1-4C15-410D-9941-E601E3868D48}" presName="Accent2" presStyleCnt="0"/>
      <dgm:spPr/>
    </dgm:pt>
    <dgm:pt modelId="{447ACF01-62BD-4C32-84CF-0492EEBA8DD8}" type="pres">
      <dgm:prSet presAssocID="{F051A2A1-4C15-410D-9941-E601E3868D48}" presName="Accent" presStyleLbl="node1" presStyleIdx="1" presStyleCnt="6" custScaleX="461452" custScaleY="87351" custLinFactNeighborX="-7263" custLinFactNeighborY="-1361"/>
      <dgm:spPr>
        <a:solidFill>
          <a:schemeClr val="bg2">
            <a:lumMod val="50000"/>
          </a:schemeClr>
        </a:solidFill>
        <a:ln w="28575">
          <a:solidFill>
            <a:schemeClr val="tx1"/>
          </a:solidFill>
        </a:ln>
      </dgm:spPr>
    </dgm:pt>
    <dgm:pt modelId="{DB2B880F-BBB5-4FBE-A440-76478CE17490}" type="pres">
      <dgm:prSet presAssocID="{F051A2A1-4C15-410D-9941-E601E3868D48}" presName="Parent2" presStyleLbl="revTx" presStyleIdx="1" presStyleCnt="6" custScaleX="898849" custLinFactNeighborX="23375" custLinFactNeighborY="-4884">
        <dgm:presLayoutVars>
          <dgm:chMax val="1"/>
          <dgm:chPref val="1"/>
          <dgm:bulletEnabled val="1"/>
        </dgm:presLayoutVars>
      </dgm:prSet>
      <dgm:spPr/>
    </dgm:pt>
    <dgm:pt modelId="{05043A9B-D9F6-48A2-A563-9D9FDAAE4404}" type="pres">
      <dgm:prSet presAssocID="{A504F426-FADC-4B1A-A894-B1597218A527}" presName="Accent3" presStyleCnt="0"/>
      <dgm:spPr/>
    </dgm:pt>
    <dgm:pt modelId="{1095E5F4-E0E8-4A18-8269-FEECA72C6CD0}" type="pres">
      <dgm:prSet presAssocID="{A504F426-FADC-4B1A-A894-B1597218A527}" presName="Accent" presStyleLbl="node1" presStyleIdx="2" presStyleCnt="6" custScaleX="502767" custScaleY="75514" custLinFactNeighborX="-3949" custLinFactNeighborY="-6685"/>
      <dgm:spPr>
        <a:solidFill>
          <a:schemeClr val="bg2">
            <a:lumMod val="50000"/>
          </a:schemeClr>
        </a:solidFill>
        <a:ln w="28575">
          <a:solidFill>
            <a:schemeClr val="tx1"/>
          </a:solidFill>
        </a:ln>
      </dgm:spPr>
    </dgm:pt>
    <dgm:pt modelId="{C3829245-4671-49B5-88FA-C6C674AC362D}" type="pres">
      <dgm:prSet presAssocID="{A504F426-FADC-4B1A-A894-B1597218A527}" presName="Parent3" presStyleLbl="revTx" presStyleIdx="2" presStyleCnt="6" custScaleX="490143" custLinFactNeighborX="-19028" custLinFactNeighborY="-13024">
        <dgm:presLayoutVars>
          <dgm:chMax val="1"/>
          <dgm:chPref val="1"/>
          <dgm:bulletEnabled val="1"/>
        </dgm:presLayoutVars>
      </dgm:prSet>
      <dgm:spPr/>
    </dgm:pt>
    <dgm:pt modelId="{5F5CE8D3-C7E4-4A3D-A271-CC1BDF2C0BF2}" type="pres">
      <dgm:prSet presAssocID="{21BF8F25-5711-4715-AC6A-CF5522496D98}" presName="Accent4" presStyleCnt="0"/>
      <dgm:spPr/>
    </dgm:pt>
    <dgm:pt modelId="{0410569C-0E91-4EA8-ABA5-79E29A873D8F}" type="pres">
      <dgm:prSet presAssocID="{21BF8F25-5711-4715-AC6A-CF5522496D98}" presName="Accent" presStyleLbl="node1" presStyleIdx="3" presStyleCnt="6" custScaleX="458864" custScaleY="81012" custLinFactNeighborX="-13408" custLinFactNeighborY="-8708"/>
      <dgm:spPr>
        <a:solidFill>
          <a:schemeClr val="bg2">
            <a:lumMod val="50000"/>
          </a:schemeClr>
        </a:solidFill>
        <a:ln w="28575">
          <a:solidFill>
            <a:schemeClr val="tx1"/>
          </a:solidFill>
        </a:ln>
      </dgm:spPr>
    </dgm:pt>
    <dgm:pt modelId="{F241EF05-D9BA-4A7B-A1BD-8DB29D1C3997}" type="pres">
      <dgm:prSet presAssocID="{21BF8F25-5711-4715-AC6A-CF5522496D98}" presName="Parent4" presStyleLbl="revTx" presStyleIdx="3" presStyleCnt="6" custScaleX="685123" custLinFactNeighborX="758" custLinFactNeighborY="-31342">
        <dgm:presLayoutVars>
          <dgm:chMax val="1"/>
          <dgm:chPref val="1"/>
          <dgm:bulletEnabled val="1"/>
        </dgm:presLayoutVars>
      </dgm:prSet>
      <dgm:spPr/>
    </dgm:pt>
    <dgm:pt modelId="{8AF9BE1D-1DA2-43C0-B490-7EDD43DD4AC3}" type="pres">
      <dgm:prSet presAssocID="{CEFB128A-0BB0-47CC-BF6F-C2EE8B7AB85B}" presName="Accent5" presStyleCnt="0"/>
      <dgm:spPr/>
    </dgm:pt>
    <dgm:pt modelId="{0F1E3306-5997-4DCA-A28A-D8AE1EC1E657}" type="pres">
      <dgm:prSet presAssocID="{CEFB128A-0BB0-47CC-BF6F-C2EE8B7AB85B}" presName="Accent" presStyleLbl="node1" presStyleIdx="4" presStyleCnt="6" custScaleX="514107" custScaleY="85754" custLinFactNeighborX="-3949" custLinFactNeighborY="-9495"/>
      <dgm:spPr>
        <a:solidFill>
          <a:schemeClr val="bg2">
            <a:lumMod val="50000"/>
          </a:schemeClr>
        </a:solidFill>
        <a:ln w="28575">
          <a:solidFill>
            <a:schemeClr val="tx1"/>
          </a:solidFill>
        </a:ln>
      </dgm:spPr>
    </dgm:pt>
    <dgm:pt modelId="{EC669121-BAED-40FF-8E77-3358E7A310E9}" type="pres">
      <dgm:prSet presAssocID="{CEFB128A-0BB0-47CC-BF6F-C2EE8B7AB85B}" presName="Parent5" presStyleLbl="revTx" presStyleIdx="4" presStyleCnt="6" custScaleX="772541" custLinFactNeighborX="-13767" custLinFactNeighborY="-23551">
        <dgm:presLayoutVars>
          <dgm:chMax val="1"/>
          <dgm:chPref val="1"/>
          <dgm:bulletEnabled val="1"/>
        </dgm:presLayoutVars>
      </dgm:prSet>
      <dgm:spPr/>
    </dgm:pt>
    <dgm:pt modelId="{717A39FA-7F56-4DA0-82AC-69C27790D404}" type="pres">
      <dgm:prSet presAssocID="{EA9ADF32-2495-4426-B7D5-5BC27CB2DF79}" presName="Accent6" presStyleCnt="0"/>
      <dgm:spPr/>
    </dgm:pt>
    <dgm:pt modelId="{D33D86DC-03A7-4D6D-AE4C-EF075AE8E41B}" type="pres">
      <dgm:prSet presAssocID="{EA9ADF32-2495-4426-B7D5-5BC27CB2DF79}" presName="Accent" presStyleLbl="node1" presStyleIdx="5" presStyleCnt="6" custScaleX="535558" custScaleY="101483" custLinFactNeighborX="-17471" custLinFactNeighborY="-4241"/>
      <dgm:spPr>
        <a:solidFill>
          <a:schemeClr val="bg2">
            <a:lumMod val="50000"/>
          </a:schemeClr>
        </a:solidFill>
        <a:ln w="28575">
          <a:solidFill>
            <a:schemeClr val="tx1"/>
          </a:solidFill>
        </a:ln>
      </dgm:spPr>
    </dgm:pt>
    <dgm:pt modelId="{BE066BAA-06F4-4DB9-B3C6-36E0905FD7C4}" type="pres">
      <dgm:prSet presAssocID="{EA9ADF32-2495-4426-B7D5-5BC27CB2DF79}" presName="Parent6" presStyleLbl="revTx" presStyleIdx="5" presStyleCnt="6" custScaleX="744860" custLinFactNeighborX="-7565" custLinFactNeighborY="-21868">
        <dgm:presLayoutVars>
          <dgm:chMax val="1"/>
          <dgm:chPref val="1"/>
          <dgm:bulletEnabled val="1"/>
        </dgm:presLayoutVars>
      </dgm:prSet>
      <dgm:spPr/>
    </dgm:pt>
  </dgm:ptLst>
  <dgm:cxnLst>
    <dgm:cxn modelId="{8AD3F21F-1F1B-4A0A-A431-5353273FFA07}" type="presOf" srcId="{359FC43D-E515-4368-B627-BE089C21CEBD}" destId="{AE8594C0-6F59-4C36-8869-7A9648C09CB4}" srcOrd="0" destOrd="0" presId="urn:microsoft.com/office/officeart/2009/layout/CircleArrowProcess"/>
    <dgm:cxn modelId="{D2EB0938-38F7-4253-9464-C7D6043AB279}" type="presOf" srcId="{A504F426-FADC-4B1A-A894-B1597218A527}" destId="{C3829245-4671-49B5-88FA-C6C674AC362D}" srcOrd="0" destOrd="0" presId="urn:microsoft.com/office/officeart/2009/layout/CircleArrowProcess"/>
    <dgm:cxn modelId="{C268BB38-BE0B-4BB1-A929-B1DF2FF820B3}" srcId="{9255C8DD-47E3-4B04-8169-A261EB230A63}" destId="{CEFB128A-0BB0-47CC-BF6F-C2EE8B7AB85B}" srcOrd="4" destOrd="0" parTransId="{3201367C-38A6-418A-AE73-54E3F819FD17}" sibTransId="{0AB3B475-858B-4452-A018-51631A1B2353}"/>
    <dgm:cxn modelId="{2872E45E-FD06-4DDF-91F9-D6068241D9D6}" srcId="{9255C8DD-47E3-4B04-8169-A261EB230A63}" destId="{359FC43D-E515-4368-B627-BE089C21CEBD}" srcOrd="0" destOrd="0" parTransId="{C0F9991E-23B6-4D5B-B4B1-88ECB0A6B335}" sibTransId="{C01D4DAC-C019-414D-A60D-B9AE2A820BFA}"/>
    <dgm:cxn modelId="{2E790642-9732-4019-8000-BCE24EF568BC}" type="presOf" srcId="{9255C8DD-47E3-4B04-8169-A261EB230A63}" destId="{B7C82C21-2E06-4EA9-8E5D-62B445631390}" srcOrd="0" destOrd="0" presId="urn:microsoft.com/office/officeart/2009/layout/CircleArrowProcess"/>
    <dgm:cxn modelId="{578B0947-8A30-45EB-AABA-7E034924382F}" srcId="{9255C8DD-47E3-4B04-8169-A261EB230A63}" destId="{A504F426-FADC-4B1A-A894-B1597218A527}" srcOrd="2" destOrd="0" parTransId="{055C262F-AE15-4E38-BF08-6084EB880C04}" sibTransId="{D21ED811-73D2-4C8E-AA46-5BB17DC151BA}"/>
    <dgm:cxn modelId="{2DCA0548-867D-41B2-84C3-FCF2B2A24325}" type="presOf" srcId="{EA9ADF32-2495-4426-B7D5-5BC27CB2DF79}" destId="{BE066BAA-06F4-4DB9-B3C6-36E0905FD7C4}" srcOrd="0" destOrd="0" presId="urn:microsoft.com/office/officeart/2009/layout/CircleArrowProcess"/>
    <dgm:cxn modelId="{FD4329A9-BC78-4FF8-AAC1-99620BDA0CAF}" type="presOf" srcId="{21BF8F25-5711-4715-AC6A-CF5522496D98}" destId="{F241EF05-D9BA-4A7B-A1BD-8DB29D1C3997}" srcOrd="0" destOrd="0" presId="urn:microsoft.com/office/officeart/2009/layout/CircleArrowProcess"/>
    <dgm:cxn modelId="{03D1F1AC-CA1A-40E5-9B40-0F40AF236D0A}" type="presOf" srcId="{F051A2A1-4C15-410D-9941-E601E3868D48}" destId="{DB2B880F-BBB5-4FBE-A440-76478CE17490}" srcOrd="0" destOrd="0" presId="urn:microsoft.com/office/officeart/2009/layout/CircleArrowProcess"/>
    <dgm:cxn modelId="{D289B8B5-669D-40A6-B3AB-45DACA0228FA}" srcId="{9255C8DD-47E3-4B04-8169-A261EB230A63}" destId="{21BF8F25-5711-4715-AC6A-CF5522496D98}" srcOrd="3" destOrd="0" parTransId="{D2A1EBCA-5193-4525-9C8D-4C6DAA65D338}" sibTransId="{6AB921C2-4F77-49FF-8A93-405CA910696F}"/>
    <dgm:cxn modelId="{1EF5F8D4-E8E2-4C32-B2E9-815FE0321EDD}" srcId="{9255C8DD-47E3-4B04-8169-A261EB230A63}" destId="{F051A2A1-4C15-410D-9941-E601E3868D48}" srcOrd="1" destOrd="0" parTransId="{2EFF6698-2418-4DB7-8DC5-EF3EA8EBEF2C}" sibTransId="{F20A8DA5-14A6-44FB-95EA-811586E7728E}"/>
    <dgm:cxn modelId="{14D4F8E1-063F-4899-8810-6DD098102312}" type="presOf" srcId="{CEFB128A-0BB0-47CC-BF6F-C2EE8B7AB85B}" destId="{EC669121-BAED-40FF-8E77-3358E7A310E9}" srcOrd="0" destOrd="0" presId="urn:microsoft.com/office/officeart/2009/layout/CircleArrowProcess"/>
    <dgm:cxn modelId="{49A4E8E5-D2CC-41E8-BA9F-4217D5CCEB60}" srcId="{9255C8DD-47E3-4B04-8169-A261EB230A63}" destId="{EA9ADF32-2495-4426-B7D5-5BC27CB2DF79}" srcOrd="5" destOrd="0" parTransId="{70E227E8-9B72-45C3-9730-BBFAA81E92CF}" sibTransId="{F10D8BFA-49B4-4994-B3A3-1FABABC832CC}"/>
    <dgm:cxn modelId="{699B6932-2D57-43A8-8676-77BC06002FD2}" type="presParOf" srcId="{B7C82C21-2E06-4EA9-8E5D-62B445631390}" destId="{7067921C-3980-4EDE-9BC8-D94EF01067CB}" srcOrd="0" destOrd="0" presId="urn:microsoft.com/office/officeart/2009/layout/CircleArrowProcess"/>
    <dgm:cxn modelId="{F3499004-3EB9-4592-8AFC-44230D4E5190}" type="presParOf" srcId="{7067921C-3980-4EDE-9BC8-D94EF01067CB}" destId="{4E7F8E2E-5E43-4100-8182-3808597ADD9E}" srcOrd="0" destOrd="0" presId="urn:microsoft.com/office/officeart/2009/layout/CircleArrowProcess"/>
    <dgm:cxn modelId="{177A3F23-F058-423D-9326-7A3EFDFED26E}" type="presParOf" srcId="{B7C82C21-2E06-4EA9-8E5D-62B445631390}" destId="{AE8594C0-6F59-4C36-8869-7A9648C09CB4}" srcOrd="1" destOrd="0" presId="urn:microsoft.com/office/officeart/2009/layout/CircleArrowProcess"/>
    <dgm:cxn modelId="{803E7717-EE11-43FF-81C8-7035431D17F6}" type="presParOf" srcId="{B7C82C21-2E06-4EA9-8E5D-62B445631390}" destId="{29D27838-FFCF-4C87-A2A4-F9526D429B11}" srcOrd="2" destOrd="0" presId="urn:microsoft.com/office/officeart/2009/layout/CircleArrowProcess"/>
    <dgm:cxn modelId="{B5164330-888B-486D-9287-AC996AB74F61}" type="presParOf" srcId="{29D27838-FFCF-4C87-A2A4-F9526D429B11}" destId="{447ACF01-62BD-4C32-84CF-0492EEBA8DD8}" srcOrd="0" destOrd="0" presId="urn:microsoft.com/office/officeart/2009/layout/CircleArrowProcess"/>
    <dgm:cxn modelId="{DD0ACA16-C9BB-4387-B40B-2DDBE0C09DB3}" type="presParOf" srcId="{B7C82C21-2E06-4EA9-8E5D-62B445631390}" destId="{DB2B880F-BBB5-4FBE-A440-76478CE17490}" srcOrd="3" destOrd="0" presId="urn:microsoft.com/office/officeart/2009/layout/CircleArrowProcess"/>
    <dgm:cxn modelId="{4CCF8B02-E7CC-4E1F-8FA9-2C06E357E293}" type="presParOf" srcId="{B7C82C21-2E06-4EA9-8E5D-62B445631390}" destId="{05043A9B-D9F6-48A2-A563-9D9FDAAE4404}" srcOrd="4" destOrd="0" presId="urn:microsoft.com/office/officeart/2009/layout/CircleArrowProcess"/>
    <dgm:cxn modelId="{E2F32FC2-89F7-4315-B43F-8E521EDF4DDC}" type="presParOf" srcId="{05043A9B-D9F6-48A2-A563-9D9FDAAE4404}" destId="{1095E5F4-E0E8-4A18-8269-FEECA72C6CD0}" srcOrd="0" destOrd="0" presId="urn:microsoft.com/office/officeart/2009/layout/CircleArrowProcess"/>
    <dgm:cxn modelId="{46BB90E4-536C-4253-B9CE-8BF838C91E63}" type="presParOf" srcId="{B7C82C21-2E06-4EA9-8E5D-62B445631390}" destId="{C3829245-4671-49B5-88FA-C6C674AC362D}" srcOrd="5" destOrd="0" presId="urn:microsoft.com/office/officeart/2009/layout/CircleArrowProcess"/>
    <dgm:cxn modelId="{15F5B758-4525-4F3B-9627-3B137267502E}" type="presParOf" srcId="{B7C82C21-2E06-4EA9-8E5D-62B445631390}" destId="{5F5CE8D3-C7E4-4A3D-A271-CC1BDF2C0BF2}" srcOrd="6" destOrd="0" presId="urn:microsoft.com/office/officeart/2009/layout/CircleArrowProcess"/>
    <dgm:cxn modelId="{2FB65DD5-A0B8-438A-901C-5A0B8E4A48E1}" type="presParOf" srcId="{5F5CE8D3-C7E4-4A3D-A271-CC1BDF2C0BF2}" destId="{0410569C-0E91-4EA8-ABA5-79E29A873D8F}" srcOrd="0" destOrd="0" presId="urn:microsoft.com/office/officeart/2009/layout/CircleArrowProcess"/>
    <dgm:cxn modelId="{10797C36-566D-45D0-898A-6573EC95822F}" type="presParOf" srcId="{B7C82C21-2E06-4EA9-8E5D-62B445631390}" destId="{F241EF05-D9BA-4A7B-A1BD-8DB29D1C3997}" srcOrd="7" destOrd="0" presId="urn:microsoft.com/office/officeart/2009/layout/CircleArrowProcess"/>
    <dgm:cxn modelId="{88F0FA0B-7E20-40ED-BC3E-ED79E90F28F1}" type="presParOf" srcId="{B7C82C21-2E06-4EA9-8E5D-62B445631390}" destId="{8AF9BE1D-1DA2-43C0-B490-7EDD43DD4AC3}" srcOrd="8" destOrd="0" presId="urn:microsoft.com/office/officeart/2009/layout/CircleArrowProcess"/>
    <dgm:cxn modelId="{E71A0AFA-2BDD-4CC8-BCD3-647DDD6FA800}" type="presParOf" srcId="{8AF9BE1D-1DA2-43C0-B490-7EDD43DD4AC3}" destId="{0F1E3306-5997-4DCA-A28A-D8AE1EC1E657}" srcOrd="0" destOrd="0" presId="urn:microsoft.com/office/officeart/2009/layout/CircleArrowProcess"/>
    <dgm:cxn modelId="{D4DE2002-29A8-426D-B97A-5F3C3E9688B6}" type="presParOf" srcId="{B7C82C21-2E06-4EA9-8E5D-62B445631390}" destId="{EC669121-BAED-40FF-8E77-3358E7A310E9}" srcOrd="9" destOrd="0" presId="urn:microsoft.com/office/officeart/2009/layout/CircleArrowProcess"/>
    <dgm:cxn modelId="{34FAF0E9-FF6F-4656-8793-023C430E9B16}" type="presParOf" srcId="{B7C82C21-2E06-4EA9-8E5D-62B445631390}" destId="{717A39FA-7F56-4DA0-82AC-69C27790D404}" srcOrd="10" destOrd="0" presId="urn:microsoft.com/office/officeart/2009/layout/CircleArrowProcess"/>
    <dgm:cxn modelId="{ED34ED8E-0350-465F-A4E1-8F9762505E42}" type="presParOf" srcId="{717A39FA-7F56-4DA0-82AC-69C27790D404}" destId="{D33D86DC-03A7-4D6D-AE4C-EF075AE8E41B}" srcOrd="0" destOrd="0" presId="urn:microsoft.com/office/officeart/2009/layout/CircleArrowProcess"/>
    <dgm:cxn modelId="{C071E715-7BAB-411B-90B8-84B1C374C359}" type="presParOf" srcId="{B7C82C21-2E06-4EA9-8E5D-62B445631390}" destId="{BE066BAA-06F4-4DB9-B3C6-36E0905FD7C4}" srcOrd="11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FD7B750-B441-4C14-8498-A3897EDF1D3E}" type="doc">
      <dgm:prSet loTypeId="urn:microsoft.com/office/officeart/2008/layout/VerticalCurvedList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F0E348A8-A639-41AE-B394-E354D74F760D}">
      <dgm:prSet phldrT="[Text]" custT="1"/>
      <dgm:spPr/>
      <dgm:t>
        <a:bodyPr/>
        <a:lstStyle/>
        <a:p>
          <a:r>
            <a:rPr lang="cs-CZ" sz="4000" dirty="0">
              <a:latin typeface="Amasis MT Pro Medium" panose="02040604050005020304" pitchFamily="18" charset="-18"/>
            </a:rPr>
            <a:t>Nabídka konkurence</a:t>
          </a:r>
        </a:p>
      </dgm:t>
    </dgm:pt>
    <dgm:pt modelId="{BB450D16-CA26-4B5E-ABE1-CBFF3F867DED}" type="parTrans" cxnId="{6A7B4DFC-59E8-4BC3-9008-A1115AB2EF77}">
      <dgm:prSet/>
      <dgm:spPr/>
      <dgm:t>
        <a:bodyPr/>
        <a:lstStyle/>
        <a:p>
          <a:endParaRPr lang="cs-CZ" sz="3500">
            <a:latin typeface="Amasis MT Pro Medium" panose="02040604050005020304" pitchFamily="18" charset="-18"/>
          </a:endParaRPr>
        </a:p>
      </dgm:t>
    </dgm:pt>
    <dgm:pt modelId="{38896F6D-3B01-4F6D-B96C-05F8477A34AA}" type="sibTrans" cxnId="{6A7B4DFC-59E8-4BC3-9008-A1115AB2EF77}">
      <dgm:prSet/>
      <dgm:spPr/>
      <dgm:t>
        <a:bodyPr/>
        <a:lstStyle/>
        <a:p>
          <a:endParaRPr lang="cs-CZ" sz="3500">
            <a:latin typeface="Amasis MT Pro Medium" panose="02040604050005020304" pitchFamily="18" charset="-18"/>
          </a:endParaRPr>
        </a:p>
      </dgm:t>
    </dgm:pt>
    <dgm:pt modelId="{FE1DEFCA-7B0D-45BC-B103-FE06782048AA}" type="pres">
      <dgm:prSet presAssocID="{CFD7B750-B441-4C14-8498-A3897EDF1D3E}" presName="Name0" presStyleCnt="0">
        <dgm:presLayoutVars>
          <dgm:chMax val="7"/>
          <dgm:chPref val="7"/>
          <dgm:dir/>
        </dgm:presLayoutVars>
      </dgm:prSet>
      <dgm:spPr/>
    </dgm:pt>
    <dgm:pt modelId="{399AD0F4-1EDE-4C7E-A1DD-949109948BFE}" type="pres">
      <dgm:prSet presAssocID="{CFD7B750-B441-4C14-8498-A3897EDF1D3E}" presName="Name1" presStyleCnt="0"/>
      <dgm:spPr/>
    </dgm:pt>
    <dgm:pt modelId="{62256021-783C-436C-9267-220020C7EE99}" type="pres">
      <dgm:prSet presAssocID="{CFD7B750-B441-4C14-8498-A3897EDF1D3E}" presName="cycle" presStyleCnt="0"/>
      <dgm:spPr/>
    </dgm:pt>
    <dgm:pt modelId="{F1D15896-2367-4569-9814-69BB2D11CE15}" type="pres">
      <dgm:prSet presAssocID="{CFD7B750-B441-4C14-8498-A3897EDF1D3E}" presName="srcNode" presStyleLbl="node1" presStyleIdx="0" presStyleCnt="1"/>
      <dgm:spPr/>
    </dgm:pt>
    <dgm:pt modelId="{D302F110-7868-43AE-962B-AF789FCE5C76}" type="pres">
      <dgm:prSet presAssocID="{CFD7B750-B441-4C14-8498-A3897EDF1D3E}" presName="conn" presStyleLbl="parChTrans1D2" presStyleIdx="0" presStyleCnt="1"/>
      <dgm:spPr/>
    </dgm:pt>
    <dgm:pt modelId="{CC7AC01D-E405-4420-B508-3670076B35C5}" type="pres">
      <dgm:prSet presAssocID="{CFD7B750-B441-4C14-8498-A3897EDF1D3E}" presName="extraNode" presStyleLbl="node1" presStyleIdx="0" presStyleCnt="1"/>
      <dgm:spPr/>
    </dgm:pt>
    <dgm:pt modelId="{B723CCF6-6EB9-4A3B-9269-F9FF5E63F6C9}" type="pres">
      <dgm:prSet presAssocID="{CFD7B750-B441-4C14-8498-A3897EDF1D3E}" presName="dstNode" presStyleLbl="node1" presStyleIdx="0" presStyleCnt="1"/>
      <dgm:spPr/>
    </dgm:pt>
    <dgm:pt modelId="{8365640F-1F77-4760-8777-8C52828CC4B7}" type="pres">
      <dgm:prSet presAssocID="{F0E348A8-A639-41AE-B394-E354D74F760D}" presName="text_1" presStyleLbl="node1" presStyleIdx="0" presStyleCnt="1">
        <dgm:presLayoutVars>
          <dgm:bulletEnabled val="1"/>
        </dgm:presLayoutVars>
      </dgm:prSet>
      <dgm:spPr/>
    </dgm:pt>
    <dgm:pt modelId="{6BF04259-AFC4-473B-A098-0C86E03F5039}" type="pres">
      <dgm:prSet presAssocID="{F0E348A8-A639-41AE-B394-E354D74F760D}" presName="accent_1" presStyleCnt="0"/>
      <dgm:spPr/>
    </dgm:pt>
    <dgm:pt modelId="{563E6817-9CC5-474D-9171-0BBF12F3ECDE}" type="pres">
      <dgm:prSet presAssocID="{F0E348A8-A639-41AE-B394-E354D74F760D}" presName="accentRepeatNode" presStyleLbl="solidFgAcc1" presStyleIdx="0" presStyleCnt="1"/>
      <dgm:spPr/>
    </dgm:pt>
  </dgm:ptLst>
  <dgm:cxnLst>
    <dgm:cxn modelId="{061CF22D-BE4E-427E-9C74-E2A1E9FC4C37}" type="presOf" srcId="{38896F6D-3B01-4F6D-B96C-05F8477A34AA}" destId="{D302F110-7868-43AE-962B-AF789FCE5C76}" srcOrd="0" destOrd="0" presId="urn:microsoft.com/office/officeart/2008/layout/VerticalCurvedList"/>
    <dgm:cxn modelId="{7FD6276F-24F0-465F-ABA1-090190C6C3CA}" type="presOf" srcId="{F0E348A8-A639-41AE-B394-E354D74F760D}" destId="{8365640F-1F77-4760-8777-8C52828CC4B7}" srcOrd="0" destOrd="0" presId="urn:microsoft.com/office/officeart/2008/layout/VerticalCurvedList"/>
    <dgm:cxn modelId="{73F3F6D4-C463-4A67-AAE8-22545F27AECA}" type="presOf" srcId="{CFD7B750-B441-4C14-8498-A3897EDF1D3E}" destId="{FE1DEFCA-7B0D-45BC-B103-FE06782048AA}" srcOrd="0" destOrd="0" presId="urn:microsoft.com/office/officeart/2008/layout/VerticalCurvedList"/>
    <dgm:cxn modelId="{6A7B4DFC-59E8-4BC3-9008-A1115AB2EF77}" srcId="{CFD7B750-B441-4C14-8498-A3897EDF1D3E}" destId="{F0E348A8-A639-41AE-B394-E354D74F760D}" srcOrd="0" destOrd="0" parTransId="{BB450D16-CA26-4B5E-ABE1-CBFF3F867DED}" sibTransId="{38896F6D-3B01-4F6D-B96C-05F8477A34AA}"/>
    <dgm:cxn modelId="{16657267-7BD2-46C9-896A-BAA08A06F2F7}" type="presParOf" srcId="{FE1DEFCA-7B0D-45BC-B103-FE06782048AA}" destId="{399AD0F4-1EDE-4C7E-A1DD-949109948BFE}" srcOrd="0" destOrd="0" presId="urn:microsoft.com/office/officeart/2008/layout/VerticalCurvedList"/>
    <dgm:cxn modelId="{42AB7B22-904F-4364-B7BB-1059414304E9}" type="presParOf" srcId="{399AD0F4-1EDE-4C7E-A1DD-949109948BFE}" destId="{62256021-783C-436C-9267-220020C7EE99}" srcOrd="0" destOrd="0" presId="urn:microsoft.com/office/officeart/2008/layout/VerticalCurvedList"/>
    <dgm:cxn modelId="{DDD2CD16-57DB-4140-BEB0-197FEC0568AF}" type="presParOf" srcId="{62256021-783C-436C-9267-220020C7EE99}" destId="{F1D15896-2367-4569-9814-69BB2D11CE15}" srcOrd="0" destOrd="0" presId="urn:microsoft.com/office/officeart/2008/layout/VerticalCurvedList"/>
    <dgm:cxn modelId="{00DEE0C4-F11B-4DEC-9DAA-D7A8DE47C718}" type="presParOf" srcId="{62256021-783C-436C-9267-220020C7EE99}" destId="{D302F110-7868-43AE-962B-AF789FCE5C76}" srcOrd="1" destOrd="0" presId="urn:microsoft.com/office/officeart/2008/layout/VerticalCurvedList"/>
    <dgm:cxn modelId="{C5AFF0D5-48A9-4D5F-A81E-3C4BD2D554F2}" type="presParOf" srcId="{62256021-783C-436C-9267-220020C7EE99}" destId="{CC7AC01D-E405-4420-B508-3670076B35C5}" srcOrd="2" destOrd="0" presId="urn:microsoft.com/office/officeart/2008/layout/VerticalCurvedList"/>
    <dgm:cxn modelId="{8EE26E30-FD18-4DF7-9896-2412415257B2}" type="presParOf" srcId="{62256021-783C-436C-9267-220020C7EE99}" destId="{B723CCF6-6EB9-4A3B-9269-F9FF5E63F6C9}" srcOrd="3" destOrd="0" presId="urn:microsoft.com/office/officeart/2008/layout/VerticalCurvedList"/>
    <dgm:cxn modelId="{02A6F5C4-CFE7-4611-82E5-C74AD64C4D1B}" type="presParOf" srcId="{399AD0F4-1EDE-4C7E-A1DD-949109948BFE}" destId="{8365640F-1F77-4760-8777-8C52828CC4B7}" srcOrd="1" destOrd="0" presId="urn:microsoft.com/office/officeart/2008/layout/VerticalCurvedList"/>
    <dgm:cxn modelId="{7641EF74-84AC-485D-AEE1-EB46F67CD374}" type="presParOf" srcId="{399AD0F4-1EDE-4C7E-A1DD-949109948BFE}" destId="{6BF04259-AFC4-473B-A098-0C86E03F5039}" srcOrd="2" destOrd="0" presId="urn:microsoft.com/office/officeart/2008/layout/VerticalCurvedList"/>
    <dgm:cxn modelId="{B3157AC3-2198-44DD-8417-911B09706743}" type="presParOf" srcId="{6BF04259-AFC4-473B-A098-0C86E03F5039}" destId="{563E6817-9CC5-474D-9171-0BBF12F3ECD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FD7B750-B441-4C14-8498-A3897EDF1D3E}" type="doc">
      <dgm:prSet loTypeId="urn:microsoft.com/office/officeart/2008/layout/VerticalCurvedList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F0E348A8-A639-41AE-B394-E354D74F760D}">
      <dgm:prSet phldrT="[Text]" custT="1"/>
      <dgm:spPr/>
      <dgm:t>
        <a:bodyPr/>
        <a:lstStyle/>
        <a:p>
          <a:r>
            <a:rPr lang="cs-CZ" sz="4000" dirty="0">
              <a:latin typeface="Amasis MT Pro Medium" panose="02040604050005020304" pitchFamily="18" charset="-18"/>
            </a:rPr>
            <a:t>Rozdíly tržních segmentů</a:t>
          </a:r>
        </a:p>
      </dgm:t>
    </dgm:pt>
    <dgm:pt modelId="{BB450D16-CA26-4B5E-ABE1-CBFF3F867DED}" type="parTrans" cxnId="{6A7B4DFC-59E8-4BC3-9008-A1115AB2EF77}">
      <dgm:prSet/>
      <dgm:spPr/>
      <dgm:t>
        <a:bodyPr/>
        <a:lstStyle/>
        <a:p>
          <a:endParaRPr lang="cs-CZ" sz="3500">
            <a:latin typeface="Amasis MT Pro Medium" panose="02040604050005020304" pitchFamily="18" charset="-18"/>
          </a:endParaRPr>
        </a:p>
      </dgm:t>
    </dgm:pt>
    <dgm:pt modelId="{38896F6D-3B01-4F6D-B96C-05F8477A34AA}" type="sibTrans" cxnId="{6A7B4DFC-59E8-4BC3-9008-A1115AB2EF77}">
      <dgm:prSet/>
      <dgm:spPr/>
      <dgm:t>
        <a:bodyPr/>
        <a:lstStyle/>
        <a:p>
          <a:endParaRPr lang="cs-CZ" sz="3500">
            <a:latin typeface="Amasis MT Pro Medium" panose="02040604050005020304" pitchFamily="18" charset="-18"/>
          </a:endParaRPr>
        </a:p>
      </dgm:t>
    </dgm:pt>
    <dgm:pt modelId="{FE1DEFCA-7B0D-45BC-B103-FE06782048AA}" type="pres">
      <dgm:prSet presAssocID="{CFD7B750-B441-4C14-8498-A3897EDF1D3E}" presName="Name0" presStyleCnt="0">
        <dgm:presLayoutVars>
          <dgm:chMax val="7"/>
          <dgm:chPref val="7"/>
          <dgm:dir/>
        </dgm:presLayoutVars>
      </dgm:prSet>
      <dgm:spPr/>
    </dgm:pt>
    <dgm:pt modelId="{399AD0F4-1EDE-4C7E-A1DD-949109948BFE}" type="pres">
      <dgm:prSet presAssocID="{CFD7B750-B441-4C14-8498-A3897EDF1D3E}" presName="Name1" presStyleCnt="0"/>
      <dgm:spPr/>
    </dgm:pt>
    <dgm:pt modelId="{62256021-783C-436C-9267-220020C7EE99}" type="pres">
      <dgm:prSet presAssocID="{CFD7B750-B441-4C14-8498-A3897EDF1D3E}" presName="cycle" presStyleCnt="0"/>
      <dgm:spPr/>
    </dgm:pt>
    <dgm:pt modelId="{F1D15896-2367-4569-9814-69BB2D11CE15}" type="pres">
      <dgm:prSet presAssocID="{CFD7B750-B441-4C14-8498-A3897EDF1D3E}" presName="srcNode" presStyleLbl="node1" presStyleIdx="0" presStyleCnt="1"/>
      <dgm:spPr/>
    </dgm:pt>
    <dgm:pt modelId="{D302F110-7868-43AE-962B-AF789FCE5C76}" type="pres">
      <dgm:prSet presAssocID="{CFD7B750-B441-4C14-8498-A3897EDF1D3E}" presName="conn" presStyleLbl="parChTrans1D2" presStyleIdx="0" presStyleCnt="1"/>
      <dgm:spPr/>
    </dgm:pt>
    <dgm:pt modelId="{CC7AC01D-E405-4420-B508-3670076B35C5}" type="pres">
      <dgm:prSet presAssocID="{CFD7B750-B441-4C14-8498-A3897EDF1D3E}" presName="extraNode" presStyleLbl="node1" presStyleIdx="0" presStyleCnt="1"/>
      <dgm:spPr/>
    </dgm:pt>
    <dgm:pt modelId="{B723CCF6-6EB9-4A3B-9269-F9FF5E63F6C9}" type="pres">
      <dgm:prSet presAssocID="{CFD7B750-B441-4C14-8498-A3897EDF1D3E}" presName="dstNode" presStyleLbl="node1" presStyleIdx="0" presStyleCnt="1"/>
      <dgm:spPr/>
    </dgm:pt>
    <dgm:pt modelId="{8365640F-1F77-4760-8777-8C52828CC4B7}" type="pres">
      <dgm:prSet presAssocID="{F0E348A8-A639-41AE-B394-E354D74F760D}" presName="text_1" presStyleLbl="node1" presStyleIdx="0" presStyleCnt="1">
        <dgm:presLayoutVars>
          <dgm:bulletEnabled val="1"/>
        </dgm:presLayoutVars>
      </dgm:prSet>
      <dgm:spPr/>
    </dgm:pt>
    <dgm:pt modelId="{6BF04259-AFC4-473B-A098-0C86E03F5039}" type="pres">
      <dgm:prSet presAssocID="{F0E348A8-A639-41AE-B394-E354D74F760D}" presName="accent_1" presStyleCnt="0"/>
      <dgm:spPr/>
    </dgm:pt>
    <dgm:pt modelId="{563E6817-9CC5-474D-9171-0BBF12F3ECDE}" type="pres">
      <dgm:prSet presAssocID="{F0E348A8-A639-41AE-B394-E354D74F760D}" presName="accentRepeatNode" presStyleLbl="solidFgAcc1" presStyleIdx="0" presStyleCnt="1"/>
      <dgm:spPr/>
    </dgm:pt>
  </dgm:ptLst>
  <dgm:cxnLst>
    <dgm:cxn modelId="{061CF22D-BE4E-427E-9C74-E2A1E9FC4C37}" type="presOf" srcId="{38896F6D-3B01-4F6D-B96C-05F8477A34AA}" destId="{D302F110-7868-43AE-962B-AF789FCE5C76}" srcOrd="0" destOrd="0" presId="urn:microsoft.com/office/officeart/2008/layout/VerticalCurvedList"/>
    <dgm:cxn modelId="{7FD6276F-24F0-465F-ABA1-090190C6C3CA}" type="presOf" srcId="{F0E348A8-A639-41AE-B394-E354D74F760D}" destId="{8365640F-1F77-4760-8777-8C52828CC4B7}" srcOrd="0" destOrd="0" presId="urn:microsoft.com/office/officeart/2008/layout/VerticalCurvedList"/>
    <dgm:cxn modelId="{73F3F6D4-C463-4A67-AAE8-22545F27AECA}" type="presOf" srcId="{CFD7B750-B441-4C14-8498-A3897EDF1D3E}" destId="{FE1DEFCA-7B0D-45BC-B103-FE06782048AA}" srcOrd="0" destOrd="0" presId="urn:microsoft.com/office/officeart/2008/layout/VerticalCurvedList"/>
    <dgm:cxn modelId="{6A7B4DFC-59E8-4BC3-9008-A1115AB2EF77}" srcId="{CFD7B750-B441-4C14-8498-A3897EDF1D3E}" destId="{F0E348A8-A639-41AE-B394-E354D74F760D}" srcOrd="0" destOrd="0" parTransId="{BB450D16-CA26-4B5E-ABE1-CBFF3F867DED}" sibTransId="{38896F6D-3B01-4F6D-B96C-05F8477A34AA}"/>
    <dgm:cxn modelId="{16657267-7BD2-46C9-896A-BAA08A06F2F7}" type="presParOf" srcId="{FE1DEFCA-7B0D-45BC-B103-FE06782048AA}" destId="{399AD0F4-1EDE-4C7E-A1DD-949109948BFE}" srcOrd="0" destOrd="0" presId="urn:microsoft.com/office/officeart/2008/layout/VerticalCurvedList"/>
    <dgm:cxn modelId="{42AB7B22-904F-4364-B7BB-1059414304E9}" type="presParOf" srcId="{399AD0F4-1EDE-4C7E-A1DD-949109948BFE}" destId="{62256021-783C-436C-9267-220020C7EE99}" srcOrd="0" destOrd="0" presId="urn:microsoft.com/office/officeart/2008/layout/VerticalCurvedList"/>
    <dgm:cxn modelId="{DDD2CD16-57DB-4140-BEB0-197FEC0568AF}" type="presParOf" srcId="{62256021-783C-436C-9267-220020C7EE99}" destId="{F1D15896-2367-4569-9814-69BB2D11CE15}" srcOrd="0" destOrd="0" presId="urn:microsoft.com/office/officeart/2008/layout/VerticalCurvedList"/>
    <dgm:cxn modelId="{00DEE0C4-F11B-4DEC-9DAA-D7A8DE47C718}" type="presParOf" srcId="{62256021-783C-436C-9267-220020C7EE99}" destId="{D302F110-7868-43AE-962B-AF789FCE5C76}" srcOrd="1" destOrd="0" presId="urn:microsoft.com/office/officeart/2008/layout/VerticalCurvedList"/>
    <dgm:cxn modelId="{C5AFF0D5-48A9-4D5F-A81E-3C4BD2D554F2}" type="presParOf" srcId="{62256021-783C-436C-9267-220020C7EE99}" destId="{CC7AC01D-E405-4420-B508-3670076B35C5}" srcOrd="2" destOrd="0" presId="urn:microsoft.com/office/officeart/2008/layout/VerticalCurvedList"/>
    <dgm:cxn modelId="{8EE26E30-FD18-4DF7-9896-2412415257B2}" type="presParOf" srcId="{62256021-783C-436C-9267-220020C7EE99}" destId="{B723CCF6-6EB9-4A3B-9269-F9FF5E63F6C9}" srcOrd="3" destOrd="0" presId="urn:microsoft.com/office/officeart/2008/layout/VerticalCurvedList"/>
    <dgm:cxn modelId="{02A6F5C4-CFE7-4611-82E5-C74AD64C4D1B}" type="presParOf" srcId="{399AD0F4-1EDE-4C7E-A1DD-949109948BFE}" destId="{8365640F-1F77-4760-8777-8C52828CC4B7}" srcOrd="1" destOrd="0" presId="urn:microsoft.com/office/officeart/2008/layout/VerticalCurvedList"/>
    <dgm:cxn modelId="{7641EF74-84AC-485D-AEE1-EB46F67CD374}" type="presParOf" srcId="{399AD0F4-1EDE-4C7E-A1DD-949109948BFE}" destId="{6BF04259-AFC4-473B-A098-0C86E03F5039}" srcOrd="2" destOrd="0" presId="urn:microsoft.com/office/officeart/2008/layout/VerticalCurvedList"/>
    <dgm:cxn modelId="{B3157AC3-2198-44DD-8417-911B09706743}" type="presParOf" srcId="{6BF04259-AFC4-473B-A098-0C86E03F5039}" destId="{563E6817-9CC5-474D-9171-0BBF12F3ECD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FD7B750-B441-4C14-8498-A3897EDF1D3E}" type="doc">
      <dgm:prSet loTypeId="urn:microsoft.com/office/officeart/2008/layout/VerticalCurvedList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F0E348A8-A639-41AE-B394-E354D74F760D}">
      <dgm:prSet phldrT="[Text]" custT="1"/>
      <dgm:spPr/>
      <dgm:t>
        <a:bodyPr/>
        <a:lstStyle/>
        <a:p>
          <a:r>
            <a:rPr lang="cs-CZ" sz="4000" dirty="0">
              <a:latin typeface="Amasis MT Pro Medium" panose="02040604050005020304" pitchFamily="18" charset="-18"/>
            </a:rPr>
            <a:t>Pravděpodobnost reakce konkurence </a:t>
          </a:r>
        </a:p>
      </dgm:t>
    </dgm:pt>
    <dgm:pt modelId="{BB450D16-CA26-4B5E-ABE1-CBFF3F867DED}" type="parTrans" cxnId="{6A7B4DFC-59E8-4BC3-9008-A1115AB2EF77}">
      <dgm:prSet/>
      <dgm:spPr/>
      <dgm:t>
        <a:bodyPr/>
        <a:lstStyle/>
        <a:p>
          <a:endParaRPr lang="cs-CZ" sz="3500">
            <a:latin typeface="Amasis MT Pro Medium" panose="02040604050005020304" pitchFamily="18" charset="-18"/>
          </a:endParaRPr>
        </a:p>
      </dgm:t>
    </dgm:pt>
    <dgm:pt modelId="{38896F6D-3B01-4F6D-B96C-05F8477A34AA}" type="sibTrans" cxnId="{6A7B4DFC-59E8-4BC3-9008-A1115AB2EF77}">
      <dgm:prSet/>
      <dgm:spPr/>
      <dgm:t>
        <a:bodyPr/>
        <a:lstStyle/>
        <a:p>
          <a:endParaRPr lang="cs-CZ" sz="3500">
            <a:latin typeface="Amasis MT Pro Medium" panose="02040604050005020304" pitchFamily="18" charset="-18"/>
          </a:endParaRPr>
        </a:p>
      </dgm:t>
    </dgm:pt>
    <dgm:pt modelId="{FE1DEFCA-7B0D-45BC-B103-FE06782048AA}" type="pres">
      <dgm:prSet presAssocID="{CFD7B750-B441-4C14-8498-A3897EDF1D3E}" presName="Name0" presStyleCnt="0">
        <dgm:presLayoutVars>
          <dgm:chMax val="7"/>
          <dgm:chPref val="7"/>
          <dgm:dir/>
        </dgm:presLayoutVars>
      </dgm:prSet>
      <dgm:spPr/>
    </dgm:pt>
    <dgm:pt modelId="{399AD0F4-1EDE-4C7E-A1DD-949109948BFE}" type="pres">
      <dgm:prSet presAssocID="{CFD7B750-B441-4C14-8498-A3897EDF1D3E}" presName="Name1" presStyleCnt="0"/>
      <dgm:spPr/>
    </dgm:pt>
    <dgm:pt modelId="{62256021-783C-436C-9267-220020C7EE99}" type="pres">
      <dgm:prSet presAssocID="{CFD7B750-B441-4C14-8498-A3897EDF1D3E}" presName="cycle" presStyleCnt="0"/>
      <dgm:spPr/>
    </dgm:pt>
    <dgm:pt modelId="{F1D15896-2367-4569-9814-69BB2D11CE15}" type="pres">
      <dgm:prSet presAssocID="{CFD7B750-B441-4C14-8498-A3897EDF1D3E}" presName="srcNode" presStyleLbl="node1" presStyleIdx="0" presStyleCnt="1"/>
      <dgm:spPr/>
    </dgm:pt>
    <dgm:pt modelId="{D302F110-7868-43AE-962B-AF789FCE5C76}" type="pres">
      <dgm:prSet presAssocID="{CFD7B750-B441-4C14-8498-A3897EDF1D3E}" presName="conn" presStyleLbl="parChTrans1D2" presStyleIdx="0" presStyleCnt="1"/>
      <dgm:spPr/>
    </dgm:pt>
    <dgm:pt modelId="{CC7AC01D-E405-4420-B508-3670076B35C5}" type="pres">
      <dgm:prSet presAssocID="{CFD7B750-B441-4C14-8498-A3897EDF1D3E}" presName="extraNode" presStyleLbl="node1" presStyleIdx="0" presStyleCnt="1"/>
      <dgm:spPr/>
    </dgm:pt>
    <dgm:pt modelId="{B723CCF6-6EB9-4A3B-9269-F9FF5E63F6C9}" type="pres">
      <dgm:prSet presAssocID="{CFD7B750-B441-4C14-8498-A3897EDF1D3E}" presName="dstNode" presStyleLbl="node1" presStyleIdx="0" presStyleCnt="1"/>
      <dgm:spPr/>
    </dgm:pt>
    <dgm:pt modelId="{8365640F-1F77-4760-8777-8C52828CC4B7}" type="pres">
      <dgm:prSet presAssocID="{F0E348A8-A639-41AE-B394-E354D74F760D}" presName="text_1" presStyleLbl="node1" presStyleIdx="0" presStyleCnt="1" custScaleX="101289">
        <dgm:presLayoutVars>
          <dgm:bulletEnabled val="1"/>
        </dgm:presLayoutVars>
      </dgm:prSet>
      <dgm:spPr/>
    </dgm:pt>
    <dgm:pt modelId="{6BF04259-AFC4-473B-A098-0C86E03F5039}" type="pres">
      <dgm:prSet presAssocID="{F0E348A8-A639-41AE-B394-E354D74F760D}" presName="accent_1" presStyleCnt="0"/>
      <dgm:spPr/>
    </dgm:pt>
    <dgm:pt modelId="{563E6817-9CC5-474D-9171-0BBF12F3ECDE}" type="pres">
      <dgm:prSet presAssocID="{F0E348A8-A639-41AE-B394-E354D74F760D}" presName="accentRepeatNode" presStyleLbl="solidFgAcc1" presStyleIdx="0" presStyleCnt="1"/>
      <dgm:spPr/>
    </dgm:pt>
  </dgm:ptLst>
  <dgm:cxnLst>
    <dgm:cxn modelId="{061CF22D-BE4E-427E-9C74-E2A1E9FC4C37}" type="presOf" srcId="{38896F6D-3B01-4F6D-B96C-05F8477A34AA}" destId="{D302F110-7868-43AE-962B-AF789FCE5C76}" srcOrd="0" destOrd="0" presId="urn:microsoft.com/office/officeart/2008/layout/VerticalCurvedList"/>
    <dgm:cxn modelId="{7FD6276F-24F0-465F-ABA1-090190C6C3CA}" type="presOf" srcId="{F0E348A8-A639-41AE-B394-E354D74F760D}" destId="{8365640F-1F77-4760-8777-8C52828CC4B7}" srcOrd="0" destOrd="0" presId="urn:microsoft.com/office/officeart/2008/layout/VerticalCurvedList"/>
    <dgm:cxn modelId="{73F3F6D4-C463-4A67-AAE8-22545F27AECA}" type="presOf" srcId="{CFD7B750-B441-4C14-8498-A3897EDF1D3E}" destId="{FE1DEFCA-7B0D-45BC-B103-FE06782048AA}" srcOrd="0" destOrd="0" presId="urn:microsoft.com/office/officeart/2008/layout/VerticalCurvedList"/>
    <dgm:cxn modelId="{6A7B4DFC-59E8-4BC3-9008-A1115AB2EF77}" srcId="{CFD7B750-B441-4C14-8498-A3897EDF1D3E}" destId="{F0E348A8-A639-41AE-B394-E354D74F760D}" srcOrd="0" destOrd="0" parTransId="{BB450D16-CA26-4B5E-ABE1-CBFF3F867DED}" sibTransId="{38896F6D-3B01-4F6D-B96C-05F8477A34AA}"/>
    <dgm:cxn modelId="{16657267-7BD2-46C9-896A-BAA08A06F2F7}" type="presParOf" srcId="{FE1DEFCA-7B0D-45BC-B103-FE06782048AA}" destId="{399AD0F4-1EDE-4C7E-A1DD-949109948BFE}" srcOrd="0" destOrd="0" presId="urn:microsoft.com/office/officeart/2008/layout/VerticalCurvedList"/>
    <dgm:cxn modelId="{42AB7B22-904F-4364-B7BB-1059414304E9}" type="presParOf" srcId="{399AD0F4-1EDE-4C7E-A1DD-949109948BFE}" destId="{62256021-783C-436C-9267-220020C7EE99}" srcOrd="0" destOrd="0" presId="urn:microsoft.com/office/officeart/2008/layout/VerticalCurvedList"/>
    <dgm:cxn modelId="{DDD2CD16-57DB-4140-BEB0-197FEC0568AF}" type="presParOf" srcId="{62256021-783C-436C-9267-220020C7EE99}" destId="{F1D15896-2367-4569-9814-69BB2D11CE15}" srcOrd="0" destOrd="0" presId="urn:microsoft.com/office/officeart/2008/layout/VerticalCurvedList"/>
    <dgm:cxn modelId="{00DEE0C4-F11B-4DEC-9DAA-D7A8DE47C718}" type="presParOf" srcId="{62256021-783C-436C-9267-220020C7EE99}" destId="{D302F110-7868-43AE-962B-AF789FCE5C76}" srcOrd="1" destOrd="0" presId="urn:microsoft.com/office/officeart/2008/layout/VerticalCurvedList"/>
    <dgm:cxn modelId="{C5AFF0D5-48A9-4D5F-A81E-3C4BD2D554F2}" type="presParOf" srcId="{62256021-783C-436C-9267-220020C7EE99}" destId="{CC7AC01D-E405-4420-B508-3670076B35C5}" srcOrd="2" destOrd="0" presId="urn:microsoft.com/office/officeart/2008/layout/VerticalCurvedList"/>
    <dgm:cxn modelId="{8EE26E30-FD18-4DF7-9896-2412415257B2}" type="presParOf" srcId="{62256021-783C-436C-9267-220020C7EE99}" destId="{B723CCF6-6EB9-4A3B-9269-F9FF5E63F6C9}" srcOrd="3" destOrd="0" presId="urn:microsoft.com/office/officeart/2008/layout/VerticalCurvedList"/>
    <dgm:cxn modelId="{02A6F5C4-CFE7-4611-82E5-C74AD64C4D1B}" type="presParOf" srcId="{399AD0F4-1EDE-4C7E-A1DD-949109948BFE}" destId="{8365640F-1F77-4760-8777-8C52828CC4B7}" srcOrd="1" destOrd="0" presId="urn:microsoft.com/office/officeart/2008/layout/VerticalCurvedList"/>
    <dgm:cxn modelId="{7641EF74-84AC-485D-AEE1-EB46F67CD374}" type="presParOf" srcId="{399AD0F4-1EDE-4C7E-A1DD-949109948BFE}" destId="{6BF04259-AFC4-473B-A098-0C86E03F5039}" srcOrd="2" destOrd="0" presId="urn:microsoft.com/office/officeart/2008/layout/VerticalCurvedList"/>
    <dgm:cxn modelId="{B3157AC3-2198-44DD-8417-911B09706743}" type="presParOf" srcId="{6BF04259-AFC4-473B-A098-0C86E03F5039}" destId="{563E6817-9CC5-474D-9171-0BBF12F3ECD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FD7B750-B441-4C14-8498-A3897EDF1D3E}" type="doc">
      <dgm:prSet loTypeId="urn:microsoft.com/office/officeart/2008/layout/VerticalCurvedList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F0E348A8-A639-41AE-B394-E354D74F760D}">
      <dgm:prSet phldrT="[Text]" custT="1"/>
      <dgm:spPr/>
      <dgm:t>
        <a:bodyPr/>
        <a:lstStyle/>
        <a:p>
          <a:r>
            <a:rPr lang="cs-CZ" sz="4000" dirty="0">
              <a:latin typeface="Amasis MT Pro Medium" panose="02040604050005020304" pitchFamily="18" charset="-18"/>
            </a:rPr>
            <a:t>Marketing podniku</a:t>
          </a:r>
        </a:p>
      </dgm:t>
    </dgm:pt>
    <dgm:pt modelId="{BB450D16-CA26-4B5E-ABE1-CBFF3F867DED}" type="parTrans" cxnId="{6A7B4DFC-59E8-4BC3-9008-A1115AB2EF77}">
      <dgm:prSet/>
      <dgm:spPr/>
      <dgm:t>
        <a:bodyPr/>
        <a:lstStyle/>
        <a:p>
          <a:endParaRPr lang="cs-CZ" sz="3500">
            <a:latin typeface="Amasis MT Pro Medium" panose="02040604050005020304" pitchFamily="18" charset="-18"/>
          </a:endParaRPr>
        </a:p>
      </dgm:t>
    </dgm:pt>
    <dgm:pt modelId="{38896F6D-3B01-4F6D-B96C-05F8477A34AA}" type="sibTrans" cxnId="{6A7B4DFC-59E8-4BC3-9008-A1115AB2EF77}">
      <dgm:prSet/>
      <dgm:spPr/>
      <dgm:t>
        <a:bodyPr/>
        <a:lstStyle/>
        <a:p>
          <a:endParaRPr lang="cs-CZ" sz="3500">
            <a:latin typeface="Amasis MT Pro Medium" panose="02040604050005020304" pitchFamily="18" charset="-18"/>
          </a:endParaRPr>
        </a:p>
      </dgm:t>
    </dgm:pt>
    <dgm:pt modelId="{FE1DEFCA-7B0D-45BC-B103-FE06782048AA}" type="pres">
      <dgm:prSet presAssocID="{CFD7B750-B441-4C14-8498-A3897EDF1D3E}" presName="Name0" presStyleCnt="0">
        <dgm:presLayoutVars>
          <dgm:chMax val="7"/>
          <dgm:chPref val="7"/>
          <dgm:dir/>
        </dgm:presLayoutVars>
      </dgm:prSet>
      <dgm:spPr/>
    </dgm:pt>
    <dgm:pt modelId="{399AD0F4-1EDE-4C7E-A1DD-949109948BFE}" type="pres">
      <dgm:prSet presAssocID="{CFD7B750-B441-4C14-8498-A3897EDF1D3E}" presName="Name1" presStyleCnt="0"/>
      <dgm:spPr/>
    </dgm:pt>
    <dgm:pt modelId="{62256021-783C-436C-9267-220020C7EE99}" type="pres">
      <dgm:prSet presAssocID="{CFD7B750-B441-4C14-8498-A3897EDF1D3E}" presName="cycle" presStyleCnt="0"/>
      <dgm:spPr/>
    </dgm:pt>
    <dgm:pt modelId="{F1D15896-2367-4569-9814-69BB2D11CE15}" type="pres">
      <dgm:prSet presAssocID="{CFD7B750-B441-4C14-8498-A3897EDF1D3E}" presName="srcNode" presStyleLbl="node1" presStyleIdx="0" presStyleCnt="1"/>
      <dgm:spPr/>
    </dgm:pt>
    <dgm:pt modelId="{D302F110-7868-43AE-962B-AF789FCE5C76}" type="pres">
      <dgm:prSet presAssocID="{CFD7B750-B441-4C14-8498-A3897EDF1D3E}" presName="conn" presStyleLbl="parChTrans1D2" presStyleIdx="0" presStyleCnt="1"/>
      <dgm:spPr/>
    </dgm:pt>
    <dgm:pt modelId="{CC7AC01D-E405-4420-B508-3670076B35C5}" type="pres">
      <dgm:prSet presAssocID="{CFD7B750-B441-4C14-8498-A3897EDF1D3E}" presName="extraNode" presStyleLbl="node1" presStyleIdx="0" presStyleCnt="1"/>
      <dgm:spPr/>
    </dgm:pt>
    <dgm:pt modelId="{B723CCF6-6EB9-4A3B-9269-F9FF5E63F6C9}" type="pres">
      <dgm:prSet presAssocID="{CFD7B750-B441-4C14-8498-A3897EDF1D3E}" presName="dstNode" presStyleLbl="node1" presStyleIdx="0" presStyleCnt="1"/>
      <dgm:spPr/>
    </dgm:pt>
    <dgm:pt modelId="{8365640F-1F77-4760-8777-8C52828CC4B7}" type="pres">
      <dgm:prSet presAssocID="{F0E348A8-A639-41AE-B394-E354D74F760D}" presName="text_1" presStyleLbl="node1" presStyleIdx="0" presStyleCnt="1" custScaleX="101289">
        <dgm:presLayoutVars>
          <dgm:bulletEnabled val="1"/>
        </dgm:presLayoutVars>
      </dgm:prSet>
      <dgm:spPr/>
    </dgm:pt>
    <dgm:pt modelId="{6BF04259-AFC4-473B-A098-0C86E03F5039}" type="pres">
      <dgm:prSet presAssocID="{F0E348A8-A639-41AE-B394-E354D74F760D}" presName="accent_1" presStyleCnt="0"/>
      <dgm:spPr/>
    </dgm:pt>
    <dgm:pt modelId="{563E6817-9CC5-474D-9171-0BBF12F3ECDE}" type="pres">
      <dgm:prSet presAssocID="{F0E348A8-A639-41AE-B394-E354D74F760D}" presName="accentRepeatNode" presStyleLbl="solidFgAcc1" presStyleIdx="0" presStyleCnt="1"/>
      <dgm:spPr/>
    </dgm:pt>
  </dgm:ptLst>
  <dgm:cxnLst>
    <dgm:cxn modelId="{061CF22D-BE4E-427E-9C74-E2A1E9FC4C37}" type="presOf" srcId="{38896F6D-3B01-4F6D-B96C-05F8477A34AA}" destId="{D302F110-7868-43AE-962B-AF789FCE5C76}" srcOrd="0" destOrd="0" presId="urn:microsoft.com/office/officeart/2008/layout/VerticalCurvedList"/>
    <dgm:cxn modelId="{7FD6276F-24F0-465F-ABA1-090190C6C3CA}" type="presOf" srcId="{F0E348A8-A639-41AE-B394-E354D74F760D}" destId="{8365640F-1F77-4760-8777-8C52828CC4B7}" srcOrd="0" destOrd="0" presId="urn:microsoft.com/office/officeart/2008/layout/VerticalCurvedList"/>
    <dgm:cxn modelId="{73F3F6D4-C463-4A67-AAE8-22545F27AECA}" type="presOf" srcId="{CFD7B750-B441-4C14-8498-A3897EDF1D3E}" destId="{FE1DEFCA-7B0D-45BC-B103-FE06782048AA}" srcOrd="0" destOrd="0" presId="urn:microsoft.com/office/officeart/2008/layout/VerticalCurvedList"/>
    <dgm:cxn modelId="{6A7B4DFC-59E8-4BC3-9008-A1115AB2EF77}" srcId="{CFD7B750-B441-4C14-8498-A3897EDF1D3E}" destId="{F0E348A8-A639-41AE-B394-E354D74F760D}" srcOrd="0" destOrd="0" parTransId="{BB450D16-CA26-4B5E-ABE1-CBFF3F867DED}" sibTransId="{38896F6D-3B01-4F6D-B96C-05F8477A34AA}"/>
    <dgm:cxn modelId="{16657267-7BD2-46C9-896A-BAA08A06F2F7}" type="presParOf" srcId="{FE1DEFCA-7B0D-45BC-B103-FE06782048AA}" destId="{399AD0F4-1EDE-4C7E-A1DD-949109948BFE}" srcOrd="0" destOrd="0" presId="urn:microsoft.com/office/officeart/2008/layout/VerticalCurvedList"/>
    <dgm:cxn modelId="{42AB7B22-904F-4364-B7BB-1059414304E9}" type="presParOf" srcId="{399AD0F4-1EDE-4C7E-A1DD-949109948BFE}" destId="{62256021-783C-436C-9267-220020C7EE99}" srcOrd="0" destOrd="0" presId="urn:microsoft.com/office/officeart/2008/layout/VerticalCurvedList"/>
    <dgm:cxn modelId="{DDD2CD16-57DB-4140-BEB0-197FEC0568AF}" type="presParOf" srcId="{62256021-783C-436C-9267-220020C7EE99}" destId="{F1D15896-2367-4569-9814-69BB2D11CE15}" srcOrd="0" destOrd="0" presId="urn:microsoft.com/office/officeart/2008/layout/VerticalCurvedList"/>
    <dgm:cxn modelId="{00DEE0C4-F11B-4DEC-9DAA-D7A8DE47C718}" type="presParOf" srcId="{62256021-783C-436C-9267-220020C7EE99}" destId="{D302F110-7868-43AE-962B-AF789FCE5C76}" srcOrd="1" destOrd="0" presId="urn:microsoft.com/office/officeart/2008/layout/VerticalCurvedList"/>
    <dgm:cxn modelId="{C5AFF0D5-48A9-4D5F-A81E-3C4BD2D554F2}" type="presParOf" srcId="{62256021-783C-436C-9267-220020C7EE99}" destId="{CC7AC01D-E405-4420-B508-3670076B35C5}" srcOrd="2" destOrd="0" presId="urn:microsoft.com/office/officeart/2008/layout/VerticalCurvedList"/>
    <dgm:cxn modelId="{8EE26E30-FD18-4DF7-9896-2412415257B2}" type="presParOf" srcId="{62256021-783C-436C-9267-220020C7EE99}" destId="{B723CCF6-6EB9-4A3B-9269-F9FF5E63F6C9}" srcOrd="3" destOrd="0" presId="urn:microsoft.com/office/officeart/2008/layout/VerticalCurvedList"/>
    <dgm:cxn modelId="{02A6F5C4-CFE7-4611-82E5-C74AD64C4D1B}" type="presParOf" srcId="{399AD0F4-1EDE-4C7E-A1DD-949109948BFE}" destId="{8365640F-1F77-4760-8777-8C52828CC4B7}" srcOrd="1" destOrd="0" presId="urn:microsoft.com/office/officeart/2008/layout/VerticalCurvedList"/>
    <dgm:cxn modelId="{7641EF74-84AC-485D-AEE1-EB46F67CD374}" type="presParOf" srcId="{399AD0F4-1EDE-4C7E-A1DD-949109948BFE}" destId="{6BF04259-AFC4-473B-A098-0C86E03F5039}" srcOrd="2" destOrd="0" presId="urn:microsoft.com/office/officeart/2008/layout/VerticalCurvedList"/>
    <dgm:cxn modelId="{B3157AC3-2198-44DD-8417-911B09706743}" type="presParOf" srcId="{6BF04259-AFC4-473B-A098-0C86E03F5039}" destId="{563E6817-9CC5-474D-9171-0BBF12F3ECD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AD299E-7D0D-4F44-BD2A-48E71ED468D3}">
      <dsp:nvSpPr>
        <dsp:cNvPr id="0" name=""/>
        <dsp:cNvSpPr/>
      </dsp:nvSpPr>
      <dsp:spPr>
        <a:xfrm>
          <a:off x="2" y="0"/>
          <a:ext cx="11532470" cy="5381588"/>
        </a:xfrm>
        <a:prstGeom prst="rightArrow">
          <a:avLst/>
        </a:prstGeom>
        <a:gradFill flip="none" rotWithShape="0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path path="circle">
            <a:fillToRect t="100000" r="100000"/>
          </a:path>
          <a:tileRect l="-100000" b="-100000"/>
        </a:gra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F40254-74A0-4156-AA2A-23F8CC010790}">
      <dsp:nvSpPr>
        <dsp:cNvPr id="0" name=""/>
        <dsp:cNvSpPr/>
      </dsp:nvSpPr>
      <dsp:spPr>
        <a:xfrm>
          <a:off x="22710" y="1595942"/>
          <a:ext cx="1574237" cy="2152635"/>
        </a:xfrm>
        <a:prstGeom prst="roundRect">
          <a:avLst/>
        </a:prstGeom>
        <a:gradFill flip="none" rotWithShape="0">
          <a:gsLst>
            <a:gs pos="0">
              <a:schemeClr val="bg2">
                <a:lumMod val="75000"/>
                <a:shade val="30000"/>
                <a:satMod val="115000"/>
              </a:schemeClr>
            </a:gs>
            <a:gs pos="50000">
              <a:schemeClr val="bg2">
                <a:lumMod val="75000"/>
                <a:shade val="67500"/>
                <a:satMod val="115000"/>
              </a:schemeClr>
            </a:gs>
            <a:gs pos="100000">
              <a:schemeClr val="bg2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VYMEZENÍ TRHU</a:t>
          </a:r>
        </a:p>
      </dsp:txBody>
      <dsp:txXfrm>
        <a:off x="99558" y="1672790"/>
        <a:ext cx="1420541" cy="1998939"/>
      </dsp:txXfrm>
    </dsp:sp>
    <dsp:sp modelId="{3BA309DE-6EEC-4BA6-8C60-7BEA53EAACCE}">
      <dsp:nvSpPr>
        <dsp:cNvPr id="0" name=""/>
        <dsp:cNvSpPr/>
      </dsp:nvSpPr>
      <dsp:spPr>
        <a:xfrm>
          <a:off x="1820892" y="1595920"/>
          <a:ext cx="1545664" cy="2152635"/>
        </a:xfrm>
        <a:prstGeom prst="roundRect">
          <a:avLst/>
        </a:prstGeom>
        <a:gradFill flip="none" rotWithShape="0">
          <a:gsLst>
            <a:gs pos="0">
              <a:schemeClr val="bg2">
                <a:lumMod val="75000"/>
                <a:shade val="30000"/>
                <a:satMod val="115000"/>
              </a:schemeClr>
            </a:gs>
            <a:gs pos="50000">
              <a:schemeClr val="bg2">
                <a:lumMod val="75000"/>
                <a:shade val="67500"/>
                <a:satMod val="115000"/>
              </a:schemeClr>
            </a:gs>
            <a:gs pos="100000">
              <a:schemeClr val="bg2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VÝZKUM</a:t>
          </a:r>
        </a:p>
      </dsp:txBody>
      <dsp:txXfrm>
        <a:off x="1896345" y="1671373"/>
        <a:ext cx="1394758" cy="2001729"/>
      </dsp:txXfrm>
    </dsp:sp>
    <dsp:sp modelId="{D53F264E-16E8-45B1-B510-BEEF8FACD832}">
      <dsp:nvSpPr>
        <dsp:cNvPr id="0" name=""/>
        <dsp:cNvSpPr/>
      </dsp:nvSpPr>
      <dsp:spPr>
        <a:xfrm>
          <a:off x="3607327" y="1595942"/>
          <a:ext cx="2021403" cy="2152635"/>
        </a:xfrm>
        <a:prstGeom prst="roundRect">
          <a:avLst/>
        </a:prstGeom>
        <a:gradFill flip="none" rotWithShape="0">
          <a:gsLst>
            <a:gs pos="0">
              <a:schemeClr val="bg2">
                <a:lumMod val="75000"/>
                <a:shade val="30000"/>
                <a:satMod val="115000"/>
              </a:schemeClr>
            </a:gs>
            <a:gs pos="50000">
              <a:schemeClr val="bg2">
                <a:lumMod val="75000"/>
                <a:shade val="67500"/>
                <a:satMod val="115000"/>
              </a:schemeClr>
            </a:gs>
            <a:gs pos="100000">
              <a:schemeClr val="bg2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ANALÝZA KONKURENCE</a:t>
          </a:r>
        </a:p>
      </dsp:txBody>
      <dsp:txXfrm>
        <a:off x="3706004" y="1694619"/>
        <a:ext cx="1824049" cy="1955281"/>
      </dsp:txXfrm>
    </dsp:sp>
    <dsp:sp modelId="{CE0716FF-7244-42E5-82B1-1D2EC45CE3FC}">
      <dsp:nvSpPr>
        <dsp:cNvPr id="0" name=""/>
        <dsp:cNvSpPr/>
      </dsp:nvSpPr>
      <dsp:spPr>
        <a:xfrm>
          <a:off x="5842176" y="1595920"/>
          <a:ext cx="1614325" cy="2152635"/>
        </a:xfrm>
        <a:prstGeom prst="roundRect">
          <a:avLst/>
        </a:prstGeom>
        <a:gradFill flip="none" rotWithShape="0">
          <a:gsLst>
            <a:gs pos="0">
              <a:schemeClr val="bg2">
                <a:lumMod val="75000"/>
                <a:shade val="30000"/>
                <a:satMod val="115000"/>
              </a:schemeClr>
            </a:gs>
            <a:gs pos="50000">
              <a:schemeClr val="bg2">
                <a:lumMod val="75000"/>
                <a:shade val="67500"/>
                <a:satMod val="115000"/>
              </a:schemeClr>
            </a:gs>
            <a:gs pos="100000">
              <a:schemeClr val="bg2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VYMEZENÍ ROLE CENY</a:t>
          </a:r>
        </a:p>
      </dsp:txBody>
      <dsp:txXfrm>
        <a:off x="5920981" y="1674725"/>
        <a:ext cx="1456715" cy="1995025"/>
      </dsp:txXfrm>
    </dsp:sp>
    <dsp:sp modelId="{B95D8368-9E6E-49DF-A713-21DE38E6F691}">
      <dsp:nvSpPr>
        <dsp:cNvPr id="0" name=""/>
        <dsp:cNvSpPr/>
      </dsp:nvSpPr>
      <dsp:spPr>
        <a:xfrm>
          <a:off x="7695926" y="1595920"/>
          <a:ext cx="1637865" cy="2152635"/>
        </a:xfrm>
        <a:prstGeom prst="roundRect">
          <a:avLst/>
        </a:prstGeom>
        <a:gradFill flip="none" rotWithShape="0">
          <a:gsLst>
            <a:gs pos="0">
              <a:schemeClr val="bg2">
                <a:lumMod val="75000"/>
                <a:shade val="30000"/>
                <a:satMod val="115000"/>
              </a:schemeClr>
            </a:gs>
            <a:gs pos="50000">
              <a:schemeClr val="bg2">
                <a:lumMod val="75000"/>
                <a:shade val="67500"/>
                <a:satMod val="115000"/>
              </a:schemeClr>
            </a:gs>
            <a:gs pos="100000">
              <a:schemeClr val="bg2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VYMEZENÍ NÁKLADŮ</a:t>
          </a:r>
        </a:p>
      </dsp:txBody>
      <dsp:txXfrm>
        <a:off x="7775880" y="1675874"/>
        <a:ext cx="1477957" cy="1992727"/>
      </dsp:txXfrm>
    </dsp:sp>
    <dsp:sp modelId="{2BEB7349-1695-47AC-B39E-8100F5AA452D}">
      <dsp:nvSpPr>
        <dsp:cNvPr id="0" name=""/>
        <dsp:cNvSpPr/>
      </dsp:nvSpPr>
      <dsp:spPr>
        <a:xfrm>
          <a:off x="9654183" y="1595942"/>
          <a:ext cx="1487580" cy="2152635"/>
        </a:xfrm>
        <a:prstGeom prst="roundRect">
          <a:avLst/>
        </a:prstGeom>
        <a:gradFill flip="none" rotWithShape="0">
          <a:gsLst>
            <a:gs pos="0">
              <a:schemeClr val="bg2">
                <a:lumMod val="75000"/>
                <a:shade val="30000"/>
                <a:satMod val="115000"/>
              </a:schemeClr>
            </a:gs>
            <a:gs pos="50000">
              <a:schemeClr val="bg2">
                <a:lumMod val="75000"/>
                <a:shade val="67500"/>
                <a:satMod val="115000"/>
              </a:schemeClr>
            </a:gs>
            <a:gs pos="100000">
              <a:schemeClr val="bg2">
                <a:lumMod val="75000"/>
                <a:shade val="100000"/>
                <a:satMod val="115000"/>
              </a:schemeClr>
            </a:gs>
          </a:gsLst>
          <a:lin ang="2700000" scaled="1"/>
          <a:tileRect/>
        </a:gra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URČENÍ CENY</a:t>
          </a:r>
        </a:p>
      </dsp:txBody>
      <dsp:txXfrm>
        <a:off x="9726801" y="1668560"/>
        <a:ext cx="1342344" cy="20073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64702C-3DBD-464E-87DF-61FB52120C7E}">
      <dsp:nvSpPr>
        <dsp:cNvPr id="0" name=""/>
        <dsp:cNvSpPr/>
      </dsp:nvSpPr>
      <dsp:spPr>
        <a:xfrm>
          <a:off x="-6347105" y="-970875"/>
          <a:ext cx="7554979" cy="7554979"/>
        </a:xfrm>
        <a:prstGeom prst="blockArc">
          <a:avLst>
            <a:gd name="adj1" fmla="val 18900000"/>
            <a:gd name="adj2" fmla="val 2700000"/>
            <a:gd name="adj3" fmla="val 286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81C3A-9423-49E0-BF14-EBBC40600795}">
      <dsp:nvSpPr>
        <dsp:cNvPr id="0" name=""/>
        <dsp:cNvSpPr/>
      </dsp:nvSpPr>
      <dsp:spPr>
        <a:xfrm>
          <a:off x="527696" y="350714"/>
          <a:ext cx="9208770" cy="7018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711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cs-CZ" sz="3500" b="1" kern="1200" dirty="0">
              <a:latin typeface="Amasis MT Pro Medium" panose="02040604050005020304" pitchFamily="18" charset="-18"/>
            </a:rPr>
            <a:t>reálné náklady a zisk</a:t>
          </a:r>
          <a:endParaRPr lang="cs-CZ" sz="3500" kern="1200" dirty="0"/>
        </a:p>
      </dsp:txBody>
      <dsp:txXfrm>
        <a:off x="527696" y="350714"/>
        <a:ext cx="9208770" cy="701878"/>
      </dsp:txXfrm>
    </dsp:sp>
    <dsp:sp modelId="{99DC6EA2-2412-4B1B-9589-767B76DD22A7}">
      <dsp:nvSpPr>
        <dsp:cNvPr id="0" name=""/>
        <dsp:cNvSpPr/>
      </dsp:nvSpPr>
      <dsp:spPr>
        <a:xfrm>
          <a:off x="89022" y="262979"/>
          <a:ext cx="877347" cy="8773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FFDE62-62CB-44C5-89B6-79F54A1CE2D8}">
      <dsp:nvSpPr>
        <dsp:cNvPr id="0" name=""/>
        <dsp:cNvSpPr/>
      </dsp:nvSpPr>
      <dsp:spPr>
        <a:xfrm>
          <a:off x="1030641" y="1403194"/>
          <a:ext cx="8705825" cy="7018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711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b="1" kern="1200">
              <a:latin typeface="Amasis MT Pro Medium" panose="02040604050005020304" pitchFamily="18" charset="-18"/>
            </a:rPr>
            <a:t>nabídka konkurence</a:t>
          </a:r>
          <a:endParaRPr lang="cs-CZ" sz="3500" b="1" kern="1200" dirty="0">
            <a:latin typeface="Amasis MT Pro Medium" panose="02040604050005020304" pitchFamily="18" charset="-18"/>
          </a:endParaRPr>
        </a:p>
      </dsp:txBody>
      <dsp:txXfrm>
        <a:off x="1030641" y="1403194"/>
        <a:ext cx="8705825" cy="701878"/>
      </dsp:txXfrm>
    </dsp:sp>
    <dsp:sp modelId="{D2113D0B-A11E-4DE9-B5A4-E1DD274DA748}">
      <dsp:nvSpPr>
        <dsp:cNvPr id="0" name=""/>
        <dsp:cNvSpPr/>
      </dsp:nvSpPr>
      <dsp:spPr>
        <a:xfrm>
          <a:off x="591967" y="1315460"/>
          <a:ext cx="877347" cy="8773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FD961E-01A1-424E-AC77-A1446B47B304}">
      <dsp:nvSpPr>
        <dsp:cNvPr id="0" name=""/>
        <dsp:cNvSpPr/>
      </dsp:nvSpPr>
      <dsp:spPr>
        <a:xfrm>
          <a:off x="1185005" y="2455675"/>
          <a:ext cx="8551461" cy="7018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711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b="1" kern="1200">
              <a:latin typeface="Amasis MT Pro Medium" panose="02040604050005020304" pitchFamily="18" charset="-18"/>
            </a:rPr>
            <a:t>rozdíly tržních segmentů</a:t>
          </a:r>
          <a:endParaRPr lang="cs-CZ" sz="3500" b="1" kern="1200" dirty="0">
            <a:latin typeface="Amasis MT Pro Medium" panose="02040604050005020304" pitchFamily="18" charset="-18"/>
          </a:endParaRPr>
        </a:p>
      </dsp:txBody>
      <dsp:txXfrm>
        <a:off x="1185005" y="2455675"/>
        <a:ext cx="8551461" cy="701878"/>
      </dsp:txXfrm>
    </dsp:sp>
    <dsp:sp modelId="{C9CF289E-0FAC-489C-894C-755DB122C329}">
      <dsp:nvSpPr>
        <dsp:cNvPr id="0" name=""/>
        <dsp:cNvSpPr/>
      </dsp:nvSpPr>
      <dsp:spPr>
        <a:xfrm>
          <a:off x="746331" y="2367940"/>
          <a:ext cx="877347" cy="8773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B49B20-C46C-4966-9322-C6CA50DCB1CA}">
      <dsp:nvSpPr>
        <dsp:cNvPr id="0" name=""/>
        <dsp:cNvSpPr/>
      </dsp:nvSpPr>
      <dsp:spPr>
        <a:xfrm>
          <a:off x="1030641" y="3508155"/>
          <a:ext cx="8705825" cy="7018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711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b="1" kern="1200">
              <a:latin typeface="Amasis MT Pro Medium" panose="02040604050005020304" pitchFamily="18" charset="-18"/>
            </a:rPr>
            <a:t>pravděpodobnost reakce konkurence</a:t>
          </a:r>
          <a:endParaRPr lang="cs-CZ" sz="3500" b="1" kern="1200" dirty="0">
            <a:latin typeface="Amasis MT Pro Medium" panose="02040604050005020304" pitchFamily="18" charset="-18"/>
          </a:endParaRPr>
        </a:p>
      </dsp:txBody>
      <dsp:txXfrm>
        <a:off x="1030641" y="3508155"/>
        <a:ext cx="8705825" cy="701878"/>
      </dsp:txXfrm>
    </dsp:sp>
    <dsp:sp modelId="{C1C6B6A0-D589-4E80-8C32-4C11AF4B6F2B}">
      <dsp:nvSpPr>
        <dsp:cNvPr id="0" name=""/>
        <dsp:cNvSpPr/>
      </dsp:nvSpPr>
      <dsp:spPr>
        <a:xfrm>
          <a:off x="591967" y="3420421"/>
          <a:ext cx="877347" cy="8773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3DF99B-B3C3-4FD4-8C61-66F205BBA0F6}">
      <dsp:nvSpPr>
        <dsp:cNvPr id="0" name=""/>
        <dsp:cNvSpPr/>
      </dsp:nvSpPr>
      <dsp:spPr>
        <a:xfrm>
          <a:off x="527696" y="4560636"/>
          <a:ext cx="9208770" cy="7018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711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b="1" kern="1200">
              <a:latin typeface="Amasis MT Pro Medium" panose="02040604050005020304" pitchFamily="18" charset="-18"/>
            </a:rPr>
            <a:t>marketing podniku</a:t>
          </a:r>
          <a:endParaRPr lang="cs-CZ" sz="3500" b="1" kern="1200" dirty="0">
            <a:latin typeface="Amasis MT Pro Medium" panose="02040604050005020304" pitchFamily="18" charset="-18"/>
          </a:endParaRPr>
        </a:p>
      </dsp:txBody>
      <dsp:txXfrm>
        <a:off x="527696" y="4560636"/>
        <a:ext cx="9208770" cy="701878"/>
      </dsp:txXfrm>
    </dsp:sp>
    <dsp:sp modelId="{79B584F0-F9DD-4FD0-9527-45D05F05E670}">
      <dsp:nvSpPr>
        <dsp:cNvPr id="0" name=""/>
        <dsp:cNvSpPr/>
      </dsp:nvSpPr>
      <dsp:spPr>
        <a:xfrm>
          <a:off x="89022" y="4472901"/>
          <a:ext cx="877347" cy="8773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02F110-7868-43AE-962B-AF789FCE5C76}">
      <dsp:nvSpPr>
        <dsp:cNvPr id="0" name=""/>
        <dsp:cNvSpPr/>
      </dsp:nvSpPr>
      <dsp:spPr>
        <a:xfrm>
          <a:off x="-1524339" y="-258572"/>
          <a:ext cx="1989076" cy="1989076"/>
        </a:xfrm>
        <a:prstGeom prst="blockArc">
          <a:avLst>
            <a:gd name="adj1" fmla="val 18900000"/>
            <a:gd name="adj2" fmla="val 2700000"/>
            <a:gd name="adj3" fmla="val 1086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65640F-1F77-4760-8777-8C52828CC4B7}">
      <dsp:nvSpPr>
        <dsp:cNvPr id="0" name=""/>
        <dsp:cNvSpPr/>
      </dsp:nvSpPr>
      <dsp:spPr>
        <a:xfrm>
          <a:off x="452465" y="373993"/>
          <a:ext cx="7276949" cy="7239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173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>
              <a:latin typeface="Amasis MT Pro Medium" panose="02040604050005020304" pitchFamily="18" charset="-18"/>
            </a:rPr>
            <a:t>Reálné náklady a zisk</a:t>
          </a:r>
        </a:p>
      </dsp:txBody>
      <dsp:txXfrm>
        <a:off x="452465" y="373993"/>
        <a:ext cx="7276949" cy="723944"/>
      </dsp:txXfrm>
    </dsp:sp>
    <dsp:sp modelId="{563E6817-9CC5-474D-9171-0BBF12F3ECDE}">
      <dsp:nvSpPr>
        <dsp:cNvPr id="0" name=""/>
        <dsp:cNvSpPr/>
      </dsp:nvSpPr>
      <dsp:spPr>
        <a:xfrm>
          <a:off x="0" y="283500"/>
          <a:ext cx="904930" cy="9049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F8E2E-5E43-4100-8182-3808597ADD9E}">
      <dsp:nvSpPr>
        <dsp:cNvPr id="0" name=""/>
        <dsp:cNvSpPr/>
      </dsp:nvSpPr>
      <dsp:spPr>
        <a:xfrm>
          <a:off x="1555261" y="-76029"/>
          <a:ext cx="8302624" cy="1619675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bg2">
            <a:lumMod val="5000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8594C0-6F59-4C36-8869-7A9648C09CB4}">
      <dsp:nvSpPr>
        <dsp:cNvPr id="0" name=""/>
        <dsp:cNvSpPr/>
      </dsp:nvSpPr>
      <dsp:spPr>
        <a:xfrm>
          <a:off x="2334316" y="530403"/>
          <a:ext cx="6264747" cy="4645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3000" kern="1200" dirty="0">
              <a:latin typeface="Amasis MT Pro Medium" panose="02040604050005020304" pitchFamily="18" charset="-18"/>
            </a:rPr>
            <a:t>Stanovení cíle a strategie podniku</a:t>
          </a:r>
        </a:p>
      </dsp:txBody>
      <dsp:txXfrm>
        <a:off x="2334316" y="530403"/>
        <a:ext cx="6264747" cy="464595"/>
      </dsp:txXfrm>
    </dsp:sp>
    <dsp:sp modelId="{447ACF01-62BD-4C32-84CF-0492EEBA8DD8}">
      <dsp:nvSpPr>
        <dsp:cNvPr id="0" name=""/>
        <dsp:cNvSpPr/>
      </dsp:nvSpPr>
      <dsp:spPr>
        <a:xfrm>
          <a:off x="1289536" y="1023446"/>
          <a:ext cx="7688496" cy="145555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bg2">
            <a:lumMod val="5000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2B880F-BBB5-4FBE-A440-76478CE17490}">
      <dsp:nvSpPr>
        <dsp:cNvPr id="0" name=""/>
        <dsp:cNvSpPr/>
      </dsp:nvSpPr>
      <dsp:spPr>
        <a:xfrm>
          <a:off x="1291168" y="1523353"/>
          <a:ext cx="8357568" cy="4645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3000" kern="1200" dirty="0">
              <a:latin typeface="Amasis MT Pro Medium" panose="02040604050005020304" pitchFamily="18" charset="-18"/>
            </a:rPr>
            <a:t>Určení požadavků na investice a zdroje</a:t>
          </a:r>
        </a:p>
      </dsp:txBody>
      <dsp:txXfrm>
        <a:off x="1291168" y="1523353"/>
        <a:ext cx="8357568" cy="464595"/>
      </dsp:txXfrm>
    </dsp:sp>
    <dsp:sp modelId="{1095E5F4-E0E8-4A18-8269-FEECA72C6CD0}">
      <dsp:nvSpPr>
        <dsp:cNvPr id="0" name=""/>
        <dsp:cNvSpPr/>
      </dsp:nvSpPr>
      <dsp:spPr>
        <a:xfrm>
          <a:off x="1463439" y="1994236"/>
          <a:ext cx="8376867" cy="1258314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bg2">
            <a:lumMod val="5000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829245-4671-49B5-88FA-C6C674AC362D}">
      <dsp:nvSpPr>
        <dsp:cNvPr id="0" name=""/>
        <dsp:cNvSpPr/>
      </dsp:nvSpPr>
      <dsp:spPr>
        <a:xfrm>
          <a:off x="3261739" y="2444516"/>
          <a:ext cx="4557387" cy="4645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3000" kern="1200" dirty="0">
              <a:latin typeface="Amasis MT Pro Medium" panose="02040604050005020304" pitchFamily="18" charset="-18"/>
            </a:rPr>
            <a:t>Stanovení plánů prodeje </a:t>
          </a:r>
        </a:p>
      </dsp:txBody>
      <dsp:txXfrm>
        <a:off x="3261739" y="2444516"/>
        <a:ext cx="4557387" cy="464595"/>
      </dsp:txXfrm>
    </dsp:sp>
    <dsp:sp modelId="{0410569C-0E91-4EA8-ABA5-79E29A873D8F}">
      <dsp:nvSpPr>
        <dsp:cNvPr id="0" name=""/>
        <dsp:cNvSpPr/>
      </dsp:nvSpPr>
      <dsp:spPr>
        <a:xfrm>
          <a:off x="1208711" y="2874333"/>
          <a:ext cx="7645376" cy="1349929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bg2">
            <a:lumMod val="5000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41EF05-D9BA-4A7B-A1BD-8DB29D1C3997}">
      <dsp:nvSpPr>
        <dsp:cNvPr id="0" name=""/>
        <dsp:cNvSpPr/>
      </dsp:nvSpPr>
      <dsp:spPr>
        <a:xfrm>
          <a:off x="2074493" y="3319026"/>
          <a:ext cx="6370327" cy="4645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3000" kern="1200" dirty="0">
              <a:latin typeface="Amasis MT Pro Medium" panose="02040604050005020304" pitchFamily="18" charset="-18"/>
            </a:rPr>
            <a:t>Stanovení požadavků na příjmy</a:t>
          </a:r>
        </a:p>
      </dsp:txBody>
      <dsp:txXfrm>
        <a:off x="2074493" y="3319026"/>
        <a:ext cx="6370327" cy="464595"/>
      </dsp:txXfrm>
    </dsp:sp>
    <dsp:sp modelId="{0F1E3306-5997-4DCA-A28A-D8AE1EC1E657}">
      <dsp:nvSpPr>
        <dsp:cNvPr id="0" name=""/>
        <dsp:cNvSpPr/>
      </dsp:nvSpPr>
      <dsp:spPr>
        <a:xfrm>
          <a:off x="1368968" y="3780058"/>
          <a:ext cx="8565809" cy="1428947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bg2">
            <a:lumMod val="5000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669121-BAED-40FF-8E77-3358E7A310E9}">
      <dsp:nvSpPr>
        <dsp:cNvPr id="0" name=""/>
        <dsp:cNvSpPr/>
      </dsp:nvSpPr>
      <dsp:spPr>
        <a:xfrm>
          <a:off x="1997777" y="4313570"/>
          <a:ext cx="7183146" cy="4645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3000" kern="1200" dirty="0">
              <a:latin typeface="Amasis MT Pro Medium" panose="02040604050005020304" pitchFamily="18" charset="-18"/>
            </a:rPr>
            <a:t>Vypracování rozpočtu výdajů a nákladů</a:t>
          </a:r>
        </a:p>
      </dsp:txBody>
      <dsp:txXfrm>
        <a:off x="1997777" y="4313570"/>
        <a:ext cx="7183146" cy="464595"/>
      </dsp:txXfrm>
    </dsp:sp>
    <dsp:sp modelId="{D33D86DC-03A7-4D6D-AE4C-EF075AE8E41B}">
      <dsp:nvSpPr>
        <dsp:cNvPr id="0" name=""/>
        <dsp:cNvSpPr/>
      </dsp:nvSpPr>
      <dsp:spPr>
        <a:xfrm>
          <a:off x="1173034" y="4817479"/>
          <a:ext cx="7666165" cy="1453693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bg2">
            <a:lumMod val="5000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066BAA-06F4-4DB9-B3C6-36E0905FD7C4}">
      <dsp:nvSpPr>
        <dsp:cNvPr id="0" name=""/>
        <dsp:cNvSpPr/>
      </dsp:nvSpPr>
      <dsp:spPr>
        <a:xfrm>
          <a:off x="1719386" y="5281005"/>
          <a:ext cx="6925766" cy="4645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3000" kern="1200" dirty="0">
              <a:latin typeface="Amasis MT Pro Medium" panose="02040604050005020304" pitchFamily="18" charset="-18"/>
            </a:rPr>
            <a:t>Vypracování plánu finančních výkazů</a:t>
          </a:r>
        </a:p>
      </dsp:txBody>
      <dsp:txXfrm>
        <a:off x="1719386" y="5281005"/>
        <a:ext cx="6925766" cy="4645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02F110-7868-43AE-962B-AF789FCE5C76}">
      <dsp:nvSpPr>
        <dsp:cNvPr id="0" name=""/>
        <dsp:cNvSpPr/>
      </dsp:nvSpPr>
      <dsp:spPr>
        <a:xfrm>
          <a:off x="-1524339" y="-258572"/>
          <a:ext cx="1989076" cy="1989076"/>
        </a:xfrm>
        <a:prstGeom prst="blockArc">
          <a:avLst>
            <a:gd name="adj1" fmla="val 18900000"/>
            <a:gd name="adj2" fmla="val 2700000"/>
            <a:gd name="adj3" fmla="val 1086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65640F-1F77-4760-8777-8C52828CC4B7}">
      <dsp:nvSpPr>
        <dsp:cNvPr id="0" name=""/>
        <dsp:cNvSpPr/>
      </dsp:nvSpPr>
      <dsp:spPr>
        <a:xfrm>
          <a:off x="452465" y="373993"/>
          <a:ext cx="7276949" cy="7239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173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>
              <a:latin typeface="Amasis MT Pro Medium" panose="02040604050005020304" pitchFamily="18" charset="-18"/>
            </a:rPr>
            <a:t>Nabídka konkurence</a:t>
          </a:r>
        </a:p>
      </dsp:txBody>
      <dsp:txXfrm>
        <a:off x="452465" y="373993"/>
        <a:ext cx="7276949" cy="723944"/>
      </dsp:txXfrm>
    </dsp:sp>
    <dsp:sp modelId="{563E6817-9CC5-474D-9171-0BBF12F3ECDE}">
      <dsp:nvSpPr>
        <dsp:cNvPr id="0" name=""/>
        <dsp:cNvSpPr/>
      </dsp:nvSpPr>
      <dsp:spPr>
        <a:xfrm>
          <a:off x="0" y="283500"/>
          <a:ext cx="904930" cy="9049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02F110-7868-43AE-962B-AF789FCE5C76}">
      <dsp:nvSpPr>
        <dsp:cNvPr id="0" name=""/>
        <dsp:cNvSpPr/>
      </dsp:nvSpPr>
      <dsp:spPr>
        <a:xfrm>
          <a:off x="-1524339" y="-258572"/>
          <a:ext cx="1989076" cy="1989076"/>
        </a:xfrm>
        <a:prstGeom prst="blockArc">
          <a:avLst>
            <a:gd name="adj1" fmla="val 18900000"/>
            <a:gd name="adj2" fmla="val 2700000"/>
            <a:gd name="adj3" fmla="val 1086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65640F-1F77-4760-8777-8C52828CC4B7}">
      <dsp:nvSpPr>
        <dsp:cNvPr id="0" name=""/>
        <dsp:cNvSpPr/>
      </dsp:nvSpPr>
      <dsp:spPr>
        <a:xfrm>
          <a:off x="452465" y="373993"/>
          <a:ext cx="7276949" cy="7239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173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>
              <a:latin typeface="Amasis MT Pro Medium" panose="02040604050005020304" pitchFamily="18" charset="-18"/>
            </a:rPr>
            <a:t>Rozdíly tržních segmentů</a:t>
          </a:r>
        </a:p>
      </dsp:txBody>
      <dsp:txXfrm>
        <a:off x="452465" y="373993"/>
        <a:ext cx="7276949" cy="723944"/>
      </dsp:txXfrm>
    </dsp:sp>
    <dsp:sp modelId="{563E6817-9CC5-474D-9171-0BBF12F3ECDE}">
      <dsp:nvSpPr>
        <dsp:cNvPr id="0" name=""/>
        <dsp:cNvSpPr/>
      </dsp:nvSpPr>
      <dsp:spPr>
        <a:xfrm>
          <a:off x="0" y="283500"/>
          <a:ext cx="904930" cy="9049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02F110-7868-43AE-962B-AF789FCE5C76}">
      <dsp:nvSpPr>
        <dsp:cNvPr id="0" name=""/>
        <dsp:cNvSpPr/>
      </dsp:nvSpPr>
      <dsp:spPr>
        <a:xfrm>
          <a:off x="-1554448" y="-258572"/>
          <a:ext cx="1989076" cy="1989076"/>
        </a:xfrm>
        <a:prstGeom prst="blockArc">
          <a:avLst>
            <a:gd name="adj1" fmla="val 18900000"/>
            <a:gd name="adj2" fmla="val 2700000"/>
            <a:gd name="adj3" fmla="val 1086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65640F-1F77-4760-8777-8C52828CC4B7}">
      <dsp:nvSpPr>
        <dsp:cNvPr id="0" name=""/>
        <dsp:cNvSpPr/>
      </dsp:nvSpPr>
      <dsp:spPr>
        <a:xfrm>
          <a:off x="360196" y="372563"/>
          <a:ext cx="9854601" cy="7268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173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>
              <a:latin typeface="Amasis MT Pro Medium" panose="02040604050005020304" pitchFamily="18" charset="-18"/>
            </a:rPr>
            <a:t>Pravděpodobnost reakce konkurence </a:t>
          </a:r>
        </a:p>
      </dsp:txBody>
      <dsp:txXfrm>
        <a:off x="360196" y="372563"/>
        <a:ext cx="9854601" cy="726805"/>
      </dsp:txXfrm>
    </dsp:sp>
    <dsp:sp modelId="{563E6817-9CC5-474D-9171-0BBF12F3ECDE}">
      <dsp:nvSpPr>
        <dsp:cNvPr id="0" name=""/>
        <dsp:cNvSpPr/>
      </dsp:nvSpPr>
      <dsp:spPr>
        <a:xfrm>
          <a:off x="-31352" y="281712"/>
          <a:ext cx="908506" cy="9085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02F110-7868-43AE-962B-AF789FCE5C76}">
      <dsp:nvSpPr>
        <dsp:cNvPr id="0" name=""/>
        <dsp:cNvSpPr/>
      </dsp:nvSpPr>
      <dsp:spPr>
        <a:xfrm>
          <a:off x="-1554448" y="-258572"/>
          <a:ext cx="1989076" cy="1989076"/>
        </a:xfrm>
        <a:prstGeom prst="blockArc">
          <a:avLst>
            <a:gd name="adj1" fmla="val 18900000"/>
            <a:gd name="adj2" fmla="val 2700000"/>
            <a:gd name="adj3" fmla="val 1086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65640F-1F77-4760-8777-8C52828CC4B7}">
      <dsp:nvSpPr>
        <dsp:cNvPr id="0" name=""/>
        <dsp:cNvSpPr/>
      </dsp:nvSpPr>
      <dsp:spPr>
        <a:xfrm>
          <a:off x="360196" y="372563"/>
          <a:ext cx="9854601" cy="7268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173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>
              <a:latin typeface="Amasis MT Pro Medium" panose="02040604050005020304" pitchFamily="18" charset="-18"/>
            </a:rPr>
            <a:t>Marketing podniku</a:t>
          </a:r>
        </a:p>
      </dsp:txBody>
      <dsp:txXfrm>
        <a:off x="360196" y="372563"/>
        <a:ext cx="9854601" cy="726805"/>
      </dsp:txXfrm>
    </dsp:sp>
    <dsp:sp modelId="{563E6817-9CC5-474D-9171-0BBF12F3ECDE}">
      <dsp:nvSpPr>
        <dsp:cNvPr id="0" name=""/>
        <dsp:cNvSpPr/>
      </dsp:nvSpPr>
      <dsp:spPr>
        <a:xfrm>
          <a:off x="-31352" y="281712"/>
          <a:ext cx="908506" cy="9085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0F1C6-1228-470F-B5BC-5F5E9B8A34B6}" type="datetimeFigureOut">
              <a:rPr lang="cs-CZ" smtClean="0"/>
              <a:t>21.02.2022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F2312-F1BD-48D9-BF56-2082681F2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165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13442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40698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4141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5322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45985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14553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4918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95474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01157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2633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306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4830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6686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81143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17785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5913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6113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1166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9617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504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1241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161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0957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36638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8524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1DB7CB-7D41-4A84-A573-5DB8BBD74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02BC94-74A3-4D3B-8DAC-8B5B0F100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03513D-5B55-4D44-830B-3BB8792FA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D2C6240-DD67-41CC-80EE-CBF767D8C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29CEE2-85C4-43A2-A4C7-4BD140B87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0050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452E57-B2E1-4DCD-9FDF-A2A8B1720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06A31BB-8016-4576-B843-B28D92894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8CC92B-CB15-4851-8DC7-747F29F0C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1239A2-6E5C-4F39-9DFC-A0F6E4D94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5C05E1-A60E-445C-BB96-A96446B50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79104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AC3D271-7144-4750-8F9D-6FD7A1CD32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EDF0EAF-A911-426B-8209-B76D26558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193CE6-A93B-4A0C-8B33-8E2F170F4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4C5647-CE29-4586-B8A6-866EF989C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ADF990E-5A18-48A7-8882-B57A9D509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80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E0916A-6C0A-4723-A0FD-96B404362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9D47BE-10D9-4D01-9611-BC751372E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749F37-2DD4-4896-A840-B91D9BDAF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ECE91B2-DFB1-479D-93A5-E772C21AE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46A5C7-1147-4DE1-8AC5-C810EC92E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889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DBDE7B-A312-4826-8FB4-61D1BE1B5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FD61195-914D-4C23-B136-EB4D999D3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E60A94-6CF1-4066-A47D-6F091DB32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0AB0FD-3718-4ABB-A857-39755E26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8A81AB-8A6E-40F0-867F-6D354358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72781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50C8F-1A1B-46B2-937E-040D78BC7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810E92-7535-4118-B8AB-4608541D82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8D71BB3-213E-482D-BEBF-6BA0F2218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7B548C5-436D-40EA-945F-DD67DA39C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FF6A41C-2D66-4E39-BDAC-832F2B5F2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5E5C16C-0164-48C6-9459-22AD76EE8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0180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687E9E-A722-472A-9CE2-7DB2FD821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56782C1-C702-4FB7-A64B-D54B62BEC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AFB6E6D-F36F-4338-9B91-DE7BA8B66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455D638-963C-4DF7-9E52-A90722DA6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5B0B30A-ADB6-4C99-B6D5-4361E95CC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84037AF-1920-42FF-9369-C4228C11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A654A8D-EC0B-4E5F-97DD-213EA837A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8F22E2B-250C-4CD5-8DA9-80EB03B3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3486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BB7C38-C390-466F-A739-BF256454C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F1AB17E-657C-4BFB-A5E5-83D6E0194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7507103-67F3-4794-9A6B-57F1813C2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45E0C8D-A145-4BEA-8EB2-61A6191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866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365E3AD-612B-419F-AF88-9A0B15C5C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45D3139-E699-4B2E-AF61-DFC9EB0DE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DFEB0EC-C2F1-4484-B9D7-B44680504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88786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2626E-2D06-453A-BF9C-86D4CCD48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F68EBB-6819-4515-852D-B64DFF1E3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6CFDCDF-9207-404A-84BD-E6413779F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C8CC28-6E48-4A56-9CDE-A52EE94D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1A43D0A-0D78-4015-968C-AA2EBDB88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479B377-4062-4208-B188-EEF0E90A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8331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EC27FD-CA95-4E13-A3F5-B7D2F5497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BAF1962-3EE9-453A-80CD-6C8419187F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58DD2C9-4236-4610-B512-E30D01123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343A0A0-C2B9-42F2-B2A8-D137ED30C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E34F38-557B-4F37-8320-F0B3312C5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079800C-8AC2-4154-8B22-8F2EB8A27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2852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F1D3708-BE86-431E-8D37-A26517585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4B8F0D4-2AB3-4487-9C9A-1301E640B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B20ECB-DB66-473A-BA96-7EBC01939A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FA5B53-3EE5-4A72-A5A7-A3D055D9AD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E10B38B-DD78-48C2-8F86-C3078B73F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6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13" Type="http://schemas.openxmlformats.org/officeDocument/2006/relationships/image" Target="../media/image16.svg"/><Relationship Id="rId18" Type="http://schemas.openxmlformats.org/officeDocument/2006/relationships/image" Target="../media/image21.png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2.xml"/><Relationship Id="rId12" Type="http://schemas.openxmlformats.org/officeDocument/2006/relationships/image" Target="../media/image15.png"/><Relationship Id="rId17" Type="http://schemas.openxmlformats.org/officeDocument/2006/relationships/image" Target="../media/image20.svg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11" Type="http://schemas.openxmlformats.org/officeDocument/2006/relationships/image" Target="../media/image14.svg"/><Relationship Id="rId5" Type="http://schemas.openxmlformats.org/officeDocument/2006/relationships/diagramData" Target="../diagrams/data2.xml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19" Type="http://schemas.openxmlformats.org/officeDocument/2006/relationships/image" Target="../media/image22.svg"/><Relationship Id="rId4" Type="http://schemas.openxmlformats.org/officeDocument/2006/relationships/image" Target="../media/image2.png"/><Relationship Id="rId9" Type="http://schemas.microsoft.com/office/2007/relationships/diagramDrawing" Target="../diagrams/drawing2.xml"/><Relationship Id="rId1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11" Type="http://schemas.openxmlformats.org/officeDocument/2006/relationships/image" Target="../media/image14.svg"/><Relationship Id="rId5" Type="http://schemas.openxmlformats.org/officeDocument/2006/relationships/diagramData" Target="../diagrams/data3.xml"/><Relationship Id="rId10" Type="http://schemas.openxmlformats.org/officeDocument/2006/relationships/image" Target="../media/image13.png"/><Relationship Id="rId4" Type="http://schemas.openxmlformats.org/officeDocument/2006/relationships/image" Target="../media/image2.png"/><Relationship Id="rId9" Type="http://schemas.microsoft.com/office/2007/relationships/diagramDrawing" Target="../diagrams/drawing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2.png"/><Relationship Id="rId9" Type="http://schemas.microsoft.com/office/2007/relationships/diagramDrawing" Target="../diagrams/drawing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11" Type="http://schemas.openxmlformats.org/officeDocument/2006/relationships/image" Target="../media/image23.svg"/><Relationship Id="rId5" Type="http://schemas.openxmlformats.org/officeDocument/2006/relationships/diagramData" Target="../diagrams/data5.xml"/><Relationship Id="rId10" Type="http://schemas.openxmlformats.org/officeDocument/2006/relationships/image" Target="../media/image15.png"/><Relationship Id="rId4" Type="http://schemas.openxmlformats.org/officeDocument/2006/relationships/image" Target="../media/image2.png"/><Relationship Id="rId9" Type="http://schemas.microsoft.com/office/2007/relationships/diagramDrawing" Target="../diagrams/drawing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6.xml"/><Relationship Id="rId11" Type="http://schemas.openxmlformats.org/officeDocument/2006/relationships/image" Target="../media/image24.svg"/><Relationship Id="rId5" Type="http://schemas.openxmlformats.org/officeDocument/2006/relationships/diagramData" Target="../diagrams/data6.xml"/><Relationship Id="rId10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microsoft.com/office/2007/relationships/diagramDrawing" Target="../diagrams/drawing6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7.xml"/><Relationship Id="rId11" Type="http://schemas.openxmlformats.org/officeDocument/2006/relationships/image" Target="../media/image25.svg"/><Relationship Id="rId5" Type="http://schemas.openxmlformats.org/officeDocument/2006/relationships/diagramData" Target="../diagrams/data7.xml"/><Relationship Id="rId10" Type="http://schemas.openxmlformats.org/officeDocument/2006/relationships/image" Target="../media/image19.png"/><Relationship Id="rId4" Type="http://schemas.openxmlformats.org/officeDocument/2006/relationships/image" Target="../media/image2.png"/><Relationship Id="rId9" Type="http://schemas.microsoft.com/office/2007/relationships/diagramDrawing" Target="../diagrams/drawing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8.xml"/><Relationship Id="rId11" Type="http://schemas.openxmlformats.org/officeDocument/2006/relationships/image" Target="../media/image26.svg"/><Relationship Id="rId5" Type="http://schemas.openxmlformats.org/officeDocument/2006/relationships/diagramData" Target="../diagrams/data8.xml"/><Relationship Id="rId10" Type="http://schemas.openxmlformats.org/officeDocument/2006/relationships/image" Target="../media/image21.png"/><Relationship Id="rId4" Type="http://schemas.openxmlformats.org/officeDocument/2006/relationships/image" Target="../media/image2.png"/><Relationship Id="rId9" Type="http://schemas.microsoft.com/office/2007/relationships/diagramDrawing" Target="../diagrams/drawing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interiér&#10;&#10;Popis byl vytvořen automaticky">
            <a:extLst>
              <a:ext uri="{FF2B5EF4-FFF2-40B4-BE49-F238E27FC236}">
                <a16:creationId xmlns:a16="http://schemas.microsoft.com/office/drawing/2014/main" id="{7712534E-1BD8-4EB4-8772-E7F4BD4BCE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FE75BE3A-EA17-496F-A547-735EC8DCF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9969" y="170070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2. </a:t>
            </a:r>
            <a:b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</a:br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STRATEGIE A PLÁNOVANÍ CENOTVORBY</a:t>
            </a:r>
          </a:p>
        </p:txBody>
      </p:sp>
      <p:pic>
        <p:nvPicPr>
          <p:cNvPr id="14" name="Obrázek 13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6750A32F-9592-4B0E-BD55-E7F01B2709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115" r="8784" b="1103"/>
          <a:stretch/>
        </p:blipFill>
        <p:spPr>
          <a:xfrm>
            <a:off x="10315925" y="535984"/>
            <a:ext cx="1728738" cy="222968"/>
          </a:xfrm>
          <a:prstGeom prst="rect">
            <a:avLst/>
          </a:prstGeom>
        </p:spPr>
      </p:pic>
      <p:pic>
        <p:nvPicPr>
          <p:cNvPr id="9" name="Obrázek 8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D218221C-1FCE-482D-AAEC-7B9EA9A44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925" y="72719"/>
            <a:ext cx="1761744" cy="695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767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355726"/>
            <a:ext cx="11748797" cy="6129915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1. KROK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n w="3810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VYMEZENÍ ODBYTOVÉHO TRHU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Rozhodování o tom, kterým zákazníkům bude výrobek prodáván.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Základní podnikatelský krok.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Rozhodování o orientaci na jeden či více tržních segmentů </a:t>
            </a:r>
            <a:r>
              <a:rPr lang="cs-CZ" sz="3500" i="1" dirty="0">
                <a:latin typeface="Amasis MT Pro Medium" panose="02040604050005020304" pitchFamily="18" charset="-18"/>
              </a:rPr>
              <a:t> 	     </a:t>
            </a:r>
            <a:r>
              <a:rPr lang="cs-CZ" sz="3500" i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rozhodování o slibnosti tržního potenciálu.</a:t>
            </a:r>
            <a:endParaRPr lang="cs-CZ" sz="3500" dirty="0">
              <a:solidFill>
                <a:srgbClr val="C00000"/>
              </a:solidFill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CE5A56FF-53A3-423D-ABD1-45CDA0748654}"/>
              </a:ext>
            </a:extLst>
          </p:cNvPr>
          <p:cNvSpPr/>
          <p:nvPr/>
        </p:nvSpPr>
        <p:spPr>
          <a:xfrm>
            <a:off x="2611144" y="3949884"/>
            <a:ext cx="695569" cy="468923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01F17FBA-882D-4FD8-AFBC-5EB694E3589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4" t="14606" r="5546" b="14157"/>
          <a:stretch/>
        </p:blipFill>
        <p:spPr>
          <a:xfrm>
            <a:off x="2824574" y="4053526"/>
            <a:ext cx="4886554" cy="27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32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670" y="377072"/>
            <a:ext cx="11774078" cy="6108569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2. KROK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n w="3810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VÝZKUM SPOTŘEBITELSKÉHO CHOVÁNÍ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Zjišťování nákupních motivů zákazníků.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Rozmístění zákazníků.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Cenová citlivost zákazníků.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Vztahy k výrobcům, prodejcům.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Reklamační podmínky.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Reklama.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cs-CZ" sz="3500" dirty="0">
              <a:latin typeface="Amasis MT Pro Medium" panose="02040604050005020304" pitchFamily="18" charset="-18"/>
            </a:endParaRP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i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 Shromáždění a vyhodnocení získaných údajů.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CE5A56FF-53A3-423D-ABD1-45CDA0748654}"/>
              </a:ext>
            </a:extLst>
          </p:cNvPr>
          <p:cNvSpPr/>
          <p:nvPr/>
        </p:nvSpPr>
        <p:spPr>
          <a:xfrm>
            <a:off x="483910" y="5530123"/>
            <a:ext cx="695569" cy="468923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1161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670" y="377072"/>
            <a:ext cx="11774078" cy="6108569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3. KROK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n w="3810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ANALÝZA KONKURENCE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Identifikace současné a potenciální konkurence.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Předmětem jsou otázky vztahující se k tvorbě cen a cenových strategií ve srovnání ke konkurenci.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dirty="0">
              <a:solidFill>
                <a:srgbClr val="C00000"/>
              </a:solidFill>
              <a:latin typeface="Amasis MT Pro Medium" panose="020406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		</a:t>
            </a:r>
            <a:r>
              <a:rPr lang="cs-CZ" sz="3500" i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Analýza konkurenčních cen a nastavení vhodné cenové strategie.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CE5A56FF-53A3-423D-ABD1-45CDA0748654}"/>
              </a:ext>
            </a:extLst>
          </p:cNvPr>
          <p:cNvSpPr/>
          <p:nvPr/>
        </p:nvSpPr>
        <p:spPr>
          <a:xfrm>
            <a:off x="687109" y="3865446"/>
            <a:ext cx="695569" cy="468923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8447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670" y="377072"/>
            <a:ext cx="11774078" cy="6108569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4. KROK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n w="3810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VYMEZENÍ CENY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Stanovení ceny na základě odhadů prodaného množství.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Pomocí prvků marketingového mixu lze ovlivnit cena.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Prognóza reakce konkurentů na zvolenou cenu a cenovou strategii.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dirty="0">
              <a:solidFill>
                <a:srgbClr val="C00000"/>
              </a:solidFill>
              <a:latin typeface="Amasis MT Pro Medium" panose="020406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	   </a:t>
            </a:r>
            <a:r>
              <a:rPr lang="cs-CZ" sz="3500" i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Analýza ceny a cenové strategie.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CE5A56FF-53A3-423D-ABD1-45CDA0748654}"/>
              </a:ext>
            </a:extLst>
          </p:cNvPr>
          <p:cNvSpPr/>
          <p:nvPr/>
        </p:nvSpPr>
        <p:spPr>
          <a:xfrm>
            <a:off x="663663" y="4484072"/>
            <a:ext cx="695569" cy="468923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3654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670" y="377072"/>
            <a:ext cx="11774078" cy="6108569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5. KROK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n w="3810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VYMEZENÍ NÁKLADŮ VE VZTAHU K POPTÁVCE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Na základě předpokládaného objemu výrobků lze odhadnout i výši nákladů pro různé varianty prodejů.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	  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i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	   Analýza nákladů pro různý objem výrobků.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CE5A56FF-53A3-423D-ABD1-45CDA0748654}"/>
              </a:ext>
            </a:extLst>
          </p:cNvPr>
          <p:cNvSpPr/>
          <p:nvPr/>
        </p:nvSpPr>
        <p:spPr>
          <a:xfrm>
            <a:off x="624587" y="4132379"/>
            <a:ext cx="695569" cy="468923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8567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951" y="344129"/>
            <a:ext cx="11774078" cy="6108569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6. KROK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n w="3810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URČENÍ CENY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Určení rozpětí ceny, ve kterém se může výrobek pohybovat.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Musí odpovídat cílům podniku a záměrům cenových oblastí.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Konečná cena je výsledkem složitého rozhodování, které je učiněno na základě předešlých kroků.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	  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i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	   Finální rozhodnutí o ceně.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CE5A56FF-53A3-423D-ABD1-45CDA0748654}"/>
              </a:ext>
            </a:extLst>
          </p:cNvPr>
          <p:cNvSpPr/>
          <p:nvPr/>
        </p:nvSpPr>
        <p:spPr>
          <a:xfrm>
            <a:off x="616772" y="5554780"/>
            <a:ext cx="695569" cy="468923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9657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200837"/>
            <a:ext cx="12000402" cy="665716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CÍLE CENOVÉ TVORBY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Úkoly, které je potřeba splnit.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Cíle musí být nastaveny reálně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Cíle jsou upravovány na základě působení interních a externích faktorů.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dirty="0">
              <a:latin typeface="Amasis MT Pro Medium" panose="020406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4500" b="1" dirty="0">
              <a:latin typeface="Amasis MT Pro Medium" panose="020406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i="1" dirty="0">
                <a:latin typeface="Amasis MT Pro Medium" panose="02040604050005020304" pitchFamily="18" charset="-18"/>
              </a:rPr>
              <a:t>   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i="1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pic>
        <p:nvPicPr>
          <p:cNvPr id="6" name="Grafický objekt 5" descr="Vykřičník se souvislou výplní">
            <a:extLst>
              <a:ext uri="{FF2B5EF4-FFF2-40B4-BE49-F238E27FC236}">
                <a16:creationId xmlns:a16="http://schemas.microsoft.com/office/drawing/2014/main" id="{6573A920-1769-4247-9751-89445160BE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434316" y="1104551"/>
            <a:ext cx="914400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67333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54" y="291294"/>
            <a:ext cx="12000402" cy="665716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 Medium" panose="02040604050005020304" pitchFamily="18" charset="-18"/>
              </a:rPr>
              <a:t>CÍLE CENOVÉ TVORBY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 </a:t>
            </a:r>
            <a:r>
              <a:rPr lang="cs-CZ" sz="3000" i="1" dirty="0">
                <a:latin typeface="Amasis MT Pro Medium" panose="02040604050005020304" pitchFamily="18" charset="-18"/>
              </a:rPr>
              <a:t>návratnost investic,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 dosažení určitého podílu na trhu,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 maximalizace dlouhodobého zisku,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 maximalizace krátkodobého zisku,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 růst podniku a jeho stabilita,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 snížení citlivosti zákazníka vůči ceně,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 zachování postavení „cenového vůdce“,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 odrazení konkurence od vstupu na trh,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 posílení image firmy a její nabídky,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 dobré image, spolehlivost a důvěryhodnost,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 posílení nadšení zákazníků.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4500" b="1" dirty="0">
              <a:latin typeface="Amasis MT Pro Medium" panose="020406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i="1" dirty="0">
                <a:latin typeface="Amasis MT Pro Medium" panose="02040604050005020304" pitchFamily="18" charset="-18"/>
              </a:rPr>
              <a:t>   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i="1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210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54" y="291294"/>
            <a:ext cx="12000402" cy="665716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 Medium" panose="02040604050005020304" pitchFamily="18" charset="-18"/>
              </a:rPr>
              <a:t>FAKTORY OVLIVŇUJÍCÍ CENOVOU STRATEGII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i="1" dirty="0">
                <a:latin typeface="Amasis MT Pro Medium" panose="02040604050005020304" pitchFamily="18" charset="-18"/>
              </a:rPr>
              <a:t>  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i="1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49763E8-B880-4C0A-85E6-4203D19371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7763639"/>
              </p:ext>
            </p:extLst>
          </p:nvPr>
        </p:nvGraphicFramePr>
        <p:xfrm>
          <a:off x="351693" y="953477"/>
          <a:ext cx="9816122" cy="5613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7" name="Grafický objekt 6" descr="Odznak 1 se souvislou výplní">
            <a:extLst>
              <a:ext uri="{FF2B5EF4-FFF2-40B4-BE49-F238E27FC236}">
                <a16:creationId xmlns:a16="http://schemas.microsoft.com/office/drawing/2014/main" id="{8F8C7EB8-BD3A-4CBD-9BA7-F6187001D54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25938" y="1182807"/>
            <a:ext cx="914400" cy="914400"/>
          </a:xfrm>
          <a:prstGeom prst="rect">
            <a:avLst/>
          </a:prstGeom>
        </p:spPr>
      </p:pic>
      <p:pic>
        <p:nvPicPr>
          <p:cNvPr id="9" name="Grafický objekt 8" descr="Odznak se souvislou výplní">
            <a:extLst>
              <a:ext uri="{FF2B5EF4-FFF2-40B4-BE49-F238E27FC236}">
                <a16:creationId xmlns:a16="http://schemas.microsoft.com/office/drawing/2014/main" id="{88DFAAF7-366D-4890-8A06-7B2372EBB06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0492" y="2242849"/>
            <a:ext cx="914400" cy="914400"/>
          </a:xfrm>
          <a:prstGeom prst="rect">
            <a:avLst/>
          </a:prstGeom>
        </p:spPr>
      </p:pic>
      <p:pic>
        <p:nvPicPr>
          <p:cNvPr id="11" name="Grafický objekt 10" descr="Odznak 3 se souvislou výplní">
            <a:extLst>
              <a:ext uri="{FF2B5EF4-FFF2-40B4-BE49-F238E27FC236}">
                <a16:creationId xmlns:a16="http://schemas.microsoft.com/office/drawing/2014/main" id="{E52E9810-7E45-459F-B82C-AA8CCBA834E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55077" y="3302891"/>
            <a:ext cx="914400" cy="914400"/>
          </a:xfrm>
          <a:prstGeom prst="rect">
            <a:avLst/>
          </a:prstGeom>
        </p:spPr>
      </p:pic>
      <p:pic>
        <p:nvPicPr>
          <p:cNvPr id="13" name="Grafický objekt 12" descr="Odznak 4 se souvislou výplní">
            <a:extLst>
              <a:ext uri="{FF2B5EF4-FFF2-40B4-BE49-F238E27FC236}">
                <a16:creationId xmlns:a16="http://schemas.microsoft.com/office/drawing/2014/main" id="{C6EE153F-8C82-44F1-BF8C-66DFB4847CF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10492" y="4362933"/>
            <a:ext cx="914400" cy="914400"/>
          </a:xfrm>
          <a:prstGeom prst="rect">
            <a:avLst/>
          </a:prstGeom>
        </p:spPr>
      </p:pic>
      <p:pic>
        <p:nvPicPr>
          <p:cNvPr id="15" name="Grafický objekt 14" descr="Odznak 5 se souvislou výplní">
            <a:extLst>
              <a:ext uri="{FF2B5EF4-FFF2-40B4-BE49-F238E27FC236}">
                <a16:creationId xmlns:a16="http://schemas.microsoft.com/office/drawing/2014/main" id="{2C226DFD-89C3-4FE1-B172-A2226FCF383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25938" y="542297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496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03" y="1563077"/>
            <a:ext cx="12000402" cy="6657163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Pokud má podnik nízkou míru zisku je nutné sledovat příjmy a výdaje v různých objemech výroby.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analýza variabilních nákladů,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analýza fixních nákladů,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analýza mezních příjmů,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analýza mezních nákladů,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3100" dirty="0">
              <a:latin typeface="Amasis MT Pro Medium" panose="020406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i="1" dirty="0">
                <a:latin typeface="Amasis MT Pro Medium" panose="02040604050005020304" pitchFamily="18" charset="-18"/>
              </a:rPr>
              <a:t>   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i="1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56956F9B-444D-4CE9-A808-7FD26772A3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0587975"/>
              </p:ext>
            </p:extLst>
          </p:nvPr>
        </p:nvGraphicFramePr>
        <p:xfrm>
          <a:off x="164123" y="91145"/>
          <a:ext cx="7729415" cy="1471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9" name="Grafický objekt 8" descr="Odznak 1 se souvislou výplní">
            <a:extLst>
              <a:ext uri="{FF2B5EF4-FFF2-40B4-BE49-F238E27FC236}">
                <a16:creationId xmlns:a16="http://schemas.microsoft.com/office/drawing/2014/main" id="{F3E74F37-8244-4D26-83C0-13C10951A6C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4103" y="36991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73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591" y="194288"/>
            <a:ext cx="11748797" cy="656601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STRATEGIE CENOTVORBY</a:t>
            </a:r>
          </a:p>
          <a:p>
            <a:pPr algn="l">
              <a:lnSpc>
                <a:spcPct val="100000"/>
              </a:lnSpc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Management podniku realizuje spoustu činností, rozhodovaní o cenách je velmi viditelnou činností, jelikož má přímý vliv na tržní výkonnost podniku a jeho ziskovost a zároveň i na zákazníky.</a:t>
            </a:r>
          </a:p>
          <a:p>
            <a:pPr algn="l">
              <a:lnSpc>
                <a:spcPct val="100000"/>
              </a:lnSpc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Úspěch v podnikání je primárně měřen rozdílem mezi tržbami z prodeje výrobků a služeb a náklady vynaloženými na jejich výrobku u služeb s náklady vynaloženými na jejich poskytování.</a:t>
            </a:r>
            <a:endParaRPr lang="cs-CZ" sz="3100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000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54" y="291294"/>
            <a:ext cx="12000402" cy="665716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4500" b="1" dirty="0">
              <a:latin typeface="Amasis MT Pro Medium" panose="020406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i="1" dirty="0">
                <a:latin typeface="Amasis MT Pro Medium" panose="02040604050005020304" pitchFamily="18" charset="-18"/>
              </a:rPr>
              <a:t>   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i="1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ABD2C9B-F8DB-425A-828A-1CCC109223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2640525"/>
              </p:ext>
            </p:extLst>
          </p:nvPr>
        </p:nvGraphicFramePr>
        <p:xfrm>
          <a:off x="664308" y="367322"/>
          <a:ext cx="11074400" cy="6338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5835699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03" y="1563077"/>
            <a:ext cx="12000402" cy="6657163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S konkurencí se nesoutěží jen prostřednictvím ceny.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Je nutné zaměřit se na celkovou hodnotu zboží.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Cenu určují i vlastnosti a výkon produktu.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zvážení nákladů na údržbu, které bude zákazník mít,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spotřeba energie produktu,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jaké služby bude schopen zákazníkovi nabídnout,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dodání zboží,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prestiž podniku i zboží,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vztahy mezi podnikem a zákazníky.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i="1" dirty="0">
                <a:latin typeface="Amasis MT Pro Medium" panose="02040604050005020304" pitchFamily="18" charset="-18"/>
              </a:rPr>
              <a:t>   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i="1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56956F9B-444D-4CE9-A808-7FD26772A3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1550757"/>
              </p:ext>
            </p:extLst>
          </p:nvPr>
        </p:nvGraphicFramePr>
        <p:xfrm>
          <a:off x="164123" y="91145"/>
          <a:ext cx="7729415" cy="1471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0" name="Grafický objekt 9" descr="Odznak se souvislou výplní">
            <a:extLst>
              <a:ext uri="{FF2B5EF4-FFF2-40B4-BE49-F238E27FC236}">
                <a16:creationId xmlns:a16="http://schemas.microsoft.com/office/drawing/2014/main" id="{04172B1A-8E25-499E-A567-36A4661A98C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4103" y="36991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1482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03" y="1563077"/>
            <a:ext cx="12000402" cy="6657163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Základem je rozdělení ceny dle tržních segmentů.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Cenovou diferenciaci je nutné dobře naplánovat.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Správné použití cenové diferenciace vede ke zvýšení zisku, protože umožňuje optimalizovat cenu a objem prodejů.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porovnávání konkurence,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správná segmentace zákazníků.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i="1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56956F9B-444D-4CE9-A808-7FD26772A3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3446288"/>
              </p:ext>
            </p:extLst>
          </p:nvPr>
        </p:nvGraphicFramePr>
        <p:xfrm>
          <a:off x="164123" y="91145"/>
          <a:ext cx="7729415" cy="1471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6" name="Grafický objekt 5" descr="Odznak 3 se souvislou výplní">
            <a:extLst>
              <a:ext uri="{FF2B5EF4-FFF2-40B4-BE49-F238E27FC236}">
                <a16:creationId xmlns:a16="http://schemas.microsoft.com/office/drawing/2014/main" id="{C46C6099-2953-4FD2-9372-043598FDCA7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4103" y="36991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734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03" y="1563077"/>
            <a:ext cx="11683683" cy="6657163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Pokud při tvorbě ceny nebere podnik v poraz případné reakce konkurence může se setkat s neúspěchem          cenová válka.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Chce-li podnik odhadnout reakci konkurence, musí brát v úvahu následující faktory: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strukturu nákladů konkurenčního podniku,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chovaní cen konkurence,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tržní poptávku,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využití výrobních kapacit konkurence.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56956F9B-444D-4CE9-A808-7FD26772A3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0870099"/>
              </p:ext>
            </p:extLst>
          </p:nvPr>
        </p:nvGraphicFramePr>
        <p:xfrm>
          <a:off x="164123" y="91145"/>
          <a:ext cx="10183446" cy="1471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8" name="Grafický objekt 7" descr="Odznak 4 se souvislou výplní">
            <a:extLst>
              <a:ext uri="{FF2B5EF4-FFF2-40B4-BE49-F238E27FC236}">
                <a16:creationId xmlns:a16="http://schemas.microsoft.com/office/drawing/2014/main" id="{6746511E-C914-46DD-A4E4-A8414CC576D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5799" y="369911"/>
            <a:ext cx="914400" cy="914400"/>
          </a:xfrm>
          <a:prstGeom prst="rect">
            <a:avLst/>
          </a:prstGeom>
        </p:spPr>
      </p:pic>
      <p:sp>
        <p:nvSpPr>
          <p:cNvPr id="9" name="Šipka: doprava 8">
            <a:extLst>
              <a:ext uri="{FF2B5EF4-FFF2-40B4-BE49-F238E27FC236}">
                <a16:creationId xmlns:a16="http://schemas.microsoft.com/office/drawing/2014/main" id="{9FE7AB9E-7039-4666-B63A-B33E7FF3DB84}"/>
              </a:ext>
            </a:extLst>
          </p:cNvPr>
          <p:cNvSpPr/>
          <p:nvPr/>
        </p:nvSpPr>
        <p:spPr>
          <a:xfrm>
            <a:off x="10505224" y="2183375"/>
            <a:ext cx="726831" cy="484632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88135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03" y="1563077"/>
            <a:ext cx="11683683" cy="6657163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Pokud podnik dokáže dobře zhodnotit tržní poptávku, reálné náklady, vnímání hodnoty produktu zákazníkem a chování konkurence, tak může získat snadněji zisk.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Marketingové zacílení na: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výrobek,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dlouhodobý význam postavení na trhu,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použití „slízání smetany“,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udržování dobrých vztahů se zákazníky,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dlouhodobá ziskovost.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56956F9B-444D-4CE9-A808-7FD26772A3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4541431"/>
              </p:ext>
            </p:extLst>
          </p:nvPr>
        </p:nvGraphicFramePr>
        <p:xfrm>
          <a:off x="164123" y="91145"/>
          <a:ext cx="10183446" cy="1471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6" name="Grafický objekt 5" descr="Odznak 5 se souvislou výplní">
            <a:extLst>
              <a:ext uri="{FF2B5EF4-FFF2-40B4-BE49-F238E27FC236}">
                <a16:creationId xmlns:a16="http://schemas.microsoft.com/office/drawing/2014/main" id="{BF92C3D6-079C-41DE-9D16-5C6A7063D75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35200" y="36991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1658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616" y="196701"/>
            <a:ext cx="11842747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 Medium" panose="02040604050005020304" pitchFamily="18" charset="-18"/>
              </a:rPr>
              <a:t>EKONOMICKÉ DISCIPLÍNY, KTERÉ MAJÍ VLIV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 Medium" panose="02040604050005020304" pitchFamily="18" charset="-18"/>
              </a:rPr>
              <a:t>NA TVORBU CEN V PODNIKU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 Medium" panose="02040604050005020304" pitchFamily="18" charset="-18"/>
              </a:rPr>
              <a:t> </a:t>
            </a:r>
            <a:r>
              <a:rPr lang="cs-CZ" sz="3500" i="1" dirty="0">
                <a:latin typeface="Amasis MT Pro Medium" panose="02040604050005020304" pitchFamily="18" charset="-18"/>
              </a:rPr>
              <a:t>FINANCE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ÚČETNICTVÍ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EKONOMIE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STATISTIKA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      </a:t>
            </a:r>
            <a:r>
              <a:rPr lang="cs-CZ" sz="3500" dirty="0">
                <a:latin typeface="Amasis MT Pro Medium" panose="02040604050005020304" pitchFamily="18" charset="-18"/>
              </a:rPr>
              <a:t>Cenová tvorba není jednorázovou činností, jedná se o dlouhodobý a složitý proces zkoumání, plánování, kontroly, aktualizace a aplikace. Zároveň musí podnik dlouhodobě a adekvátně předvídat a reagovat na požadavky trhu.</a:t>
            </a:r>
            <a:endParaRPr lang="cs-CZ" sz="4500" dirty="0">
              <a:latin typeface="Amasis MT Pro Medium" panose="020406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i="1" dirty="0">
                <a:latin typeface="Amasis MT Pro Medium" panose="02040604050005020304" pitchFamily="18" charset="-18"/>
              </a:rPr>
              <a:t>   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i="1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403F4563-5991-4139-B69A-08FA9B82A295}"/>
              </a:ext>
            </a:extLst>
          </p:cNvPr>
          <p:cNvSpPr/>
          <p:nvPr/>
        </p:nvSpPr>
        <p:spPr>
          <a:xfrm>
            <a:off x="332884" y="3626068"/>
            <a:ext cx="726831" cy="484632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48049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616" y="196701"/>
            <a:ext cx="11842747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 Medium" panose="02040604050005020304" pitchFamily="18" charset="-18"/>
              </a:rPr>
              <a:t>PŘI PLÁNOVÁNÍ A TVORBĚ CEN SE PODNIKY DOPOUŠTĚJÍ ŘADY CHYB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 Medium" panose="02040604050005020304" pitchFamily="18" charset="-18"/>
              </a:rPr>
              <a:t> </a:t>
            </a:r>
            <a:r>
              <a:rPr lang="cs-CZ" sz="3500" i="1" dirty="0">
                <a:latin typeface="Amasis MT Pro Medium" panose="02040604050005020304" pitchFamily="18" charset="-18"/>
              </a:rPr>
              <a:t>ceny jsou příliš svázány s náklady,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ceny se pružně nemění,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ceny se stanoví bez ohledu na další prvky marketingového mixu,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ceny nejsou dostatečně diferenciované pro různé tržní segmenty, varianty produktu či podmínky prodeje.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i="1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373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591" y="194288"/>
            <a:ext cx="11748797" cy="656601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JAKÁ JE IDEÁLNÍ CENA</a:t>
            </a:r>
          </a:p>
          <a:p>
            <a:pPr marL="0" indent="0" algn="l">
              <a:buNone/>
            </a:pPr>
            <a:endParaRPr lang="cs-CZ" sz="4500" b="1" dirty="0">
              <a:latin typeface="Amasis MT Pro Medium" panose="02040604050005020304" pitchFamily="18" charset="-18"/>
            </a:endParaRPr>
          </a:p>
          <a:p>
            <a:pPr algn="l">
              <a:buFontTx/>
              <a:buChar char="-"/>
            </a:pPr>
            <a:r>
              <a:rPr lang="cs-CZ" sz="3500" b="1" dirty="0">
                <a:latin typeface="Amasis MT Pro Medium" panose="02040604050005020304" pitchFamily="18" charset="-18"/>
              </a:rPr>
              <a:t>Ideální neboli optimální cen by měla: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mít co nejvyšší ziskové rozpětí,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respektovat hodnocení výrobků zákazníkem,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být citlivá ke konkurenci,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předcházet konkurenčním útokům.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A22B0DFE-737F-43BA-B630-FDD800E172BE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542" b="91121" l="10000" r="90000">
                        <a14:foregroundMark x1="37000" y1="7009" x2="43000" y2="7477"/>
                        <a14:foregroundMark x1="34500" y1="78037" x2="35500" y2="75234"/>
                        <a14:foregroundMark x1="56500" y1="91121" x2="59000" y2="90654"/>
                        <a14:backgroundMark x1="62500" y1="86449" x2="62500" y2="8644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9273" y="979154"/>
            <a:ext cx="4669426" cy="499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39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20" y="91144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591" y="194288"/>
            <a:ext cx="11748797" cy="2056543"/>
          </a:xfrm>
        </p:spPr>
        <p:txBody>
          <a:bodyPr>
            <a:normAutofit/>
          </a:bodyPr>
          <a:lstStyle/>
          <a:p>
            <a:pPr algn="l">
              <a:buFontTx/>
              <a:buChar char="-"/>
            </a:pPr>
            <a:r>
              <a:rPr lang="cs-CZ" sz="3100" dirty="0">
                <a:latin typeface="Amasis MT Pro Medium" panose="02040604050005020304" pitchFamily="18" charset="-18"/>
              </a:rPr>
              <a:t>Rozhodování o cenách směřuje k dosažení cílů podniku.</a:t>
            </a:r>
          </a:p>
          <a:p>
            <a:pPr algn="l">
              <a:buFontTx/>
              <a:buChar char="-"/>
            </a:pPr>
            <a:r>
              <a:rPr lang="cs-CZ" sz="3100" dirty="0">
                <a:latin typeface="Amasis MT Pro Medium" panose="02040604050005020304" pitchFamily="18" charset="-18"/>
              </a:rPr>
              <a:t>Každý podnik si volí nejvhodnější cenovou politiku s určitou cenovou strategií.</a:t>
            </a:r>
          </a:p>
          <a:p>
            <a:pPr marL="0" indent="0" algn="l">
              <a:buNone/>
            </a:pPr>
            <a:endParaRPr lang="cs-CZ" sz="3100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156741F2-5F36-4B7D-8F49-74BDD2ACE0E3}"/>
              </a:ext>
            </a:extLst>
          </p:cNvPr>
          <p:cNvSpPr txBox="1"/>
          <p:nvPr/>
        </p:nvSpPr>
        <p:spPr>
          <a:xfrm>
            <a:off x="1438030" y="3316541"/>
            <a:ext cx="432190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>
                <a:latin typeface="Amasis MT Pro Medium" panose="02040604050005020304" pitchFamily="18" charset="-18"/>
              </a:rPr>
              <a:t>STRATEGICKÁ CENOVÁ TVORBA</a:t>
            </a:r>
          </a:p>
          <a:p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72507D4D-E603-48AD-A00D-B8A5BCF4278A}"/>
              </a:ext>
            </a:extLst>
          </p:cNvPr>
          <p:cNvSpPr txBox="1"/>
          <p:nvPr/>
        </p:nvSpPr>
        <p:spPr>
          <a:xfrm>
            <a:off x="5912668" y="3286370"/>
            <a:ext cx="432190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>
                <a:latin typeface="Amasis MT Pro Medium" panose="02040604050005020304" pitchFamily="18" charset="-18"/>
              </a:rPr>
              <a:t>TAKTICKÁ CENOVÁ TVORBA</a:t>
            </a:r>
          </a:p>
          <a:p>
            <a:endParaRPr lang="cs-CZ" dirty="0"/>
          </a:p>
        </p:txBody>
      </p:sp>
      <p:pic>
        <p:nvPicPr>
          <p:cNvPr id="8" name="Grafický objekt 7" descr="Šipka otáčející se proti směru hodinových ručiček se souvislou výplní">
            <a:extLst>
              <a:ext uri="{FF2B5EF4-FFF2-40B4-BE49-F238E27FC236}">
                <a16:creationId xmlns:a16="http://schemas.microsoft.com/office/drawing/2014/main" id="{70B0200B-A3CB-4581-8394-69DEB6C046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4127990">
            <a:off x="3511788" y="1868636"/>
            <a:ext cx="1233988" cy="1233988"/>
          </a:xfrm>
          <a:prstGeom prst="rect">
            <a:avLst/>
          </a:prstGeom>
        </p:spPr>
      </p:pic>
      <p:pic>
        <p:nvPicPr>
          <p:cNvPr id="11" name="Grafický objekt 10" descr="Šipka otáčející se po směru hodin se souvislou výplní">
            <a:extLst>
              <a:ext uri="{FF2B5EF4-FFF2-40B4-BE49-F238E27FC236}">
                <a16:creationId xmlns:a16="http://schemas.microsoft.com/office/drawing/2014/main" id="{420D2BE4-FA4D-4978-A896-0059F1853E2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9562874">
            <a:off x="6574295" y="1749491"/>
            <a:ext cx="1295866" cy="1391256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82B49BD6-83F7-41EF-A701-693264B8F702}"/>
              </a:ext>
            </a:extLst>
          </p:cNvPr>
          <p:cNvSpPr txBox="1"/>
          <p:nvPr/>
        </p:nvSpPr>
        <p:spPr>
          <a:xfrm>
            <a:off x="221591" y="5380672"/>
            <a:ext cx="62417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500" dirty="0">
                <a:latin typeface="Amasis MT Pro" panose="02040504050005020304" pitchFamily="18" charset="-18"/>
              </a:rPr>
              <a:t>Dlouhodobé řízení procesu tvorby cen.</a:t>
            </a:r>
          </a:p>
          <a:p>
            <a:pPr algn="ctr"/>
            <a:r>
              <a:rPr lang="cs-CZ" sz="2500" dirty="0">
                <a:latin typeface="Amasis MT Pro" panose="02040504050005020304" pitchFamily="18" charset="-18"/>
              </a:rPr>
              <a:t>Systém hodnot podniku.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F5A83E3D-F8BE-4063-A3E0-F5FC1BD181E2}"/>
              </a:ext>
            </a:extLst>
          </p:cNvPr>
          <p:cNvSpPr txBox="1"/>
          <p:nvPr/>
        </p:nvSpPr>
        <p:spPr>
          <a:xfrm>
            <a:off x="5854469" y="5418659"/>
            <a:ext cx="624173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500" dirty="0">
                <a:latin typeface="Amasis MT Pro" panose="02040504050005020304" pitchFamily="18" charset="-18"/>
              </a:rPr>
              <a:t>Krátkodobé řízení procesu tvorby cen.</a:t>
            </a:r>
          </a:p>
        </p:txBody>
      </p:sp>
    </p:spTree>
    <p:extLst>
      <p:ext uri="{BB962C8B-B14F-4D97-AF65-F5344CB8AC3E}">
        <p14:creationId xmlns:p14="http://schemas.microsoft.com/office/powerpoint/2010/main" val="317156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100413"/>
            <a:ext cx="11748797" cy="665716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CENA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latin typeface="Amasis MT Pro Medium" panose="02040604050005020304" pitchFamily="18" charset="-18"/>
              </a:rPr>
              <a:t>- Napomáhá k dosažení marketingových cílů, které jsou odvozeny z podnikových cílů 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u="sng" dirty="0">
              <a:latin typeface="Amasis MT Pro Medium" panose="020406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u="sng" dirty="0">
                <a:latin typeface="Amasis MT Pro Medium" panose="02040604050005020304" pitchFamily="18" charset="-18"/>
              </a:rPr>
              <a:t>Úkolem marketingových manažerů a expertů je: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 Medium" panose="02040604050005020304" pitchFamily="18" charset="-18"/>
              </a:rPr>
              <a:t> </a:t>
            </a:r>
            <a:r>
              <a:rPr lang="cs-CZ" sz="3500" b="1" i="1" dirty="0">
                <a:latin typeface="Amasis MT Pro Medium" panose="02040604050005020304" pitchFamily="18" charset="-18"/>
              </a:rPr>
              <a:t>analyzovat situaci,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určit specifické funkční cíle,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formulovat strategie a postupy vedoucí k dosažení těchto cílů.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b="1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981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100413"/>
            <a:ext cx="11748797" cy="665716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CENOVÁ STRATEGIE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Soubor specifických cílů a postupů, které vedou k dosažení cílů podniku.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Součástí definovaných postupů jsou akční plány, které umožňují následně realizovat stanovené cíle. Vytvoření strategie umožňuje podniku komplexněji a většinou s nižšími náklady dosažení stanovených cílů. Při dané úrovni zdrojů lze získat optimální užitek využitím specifických vlastností podniku a situace na trhu.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754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100413"/>
            <a:ext cx="11748797" cy="665716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ROZDOHODÁVNÍ O CENĚ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Marketingový manažer musí ceny přizpůsobovat měnícím se podmínkám.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Musí znát: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 Medium" panose="02040604050005020304" pitchFamily="18" charset="-18"/>
              </a:rPr>
              <a:t> </a:t>
            </a:r>
            <a:r>
              <a:rPr lang="cs-CZ" sz="3500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rozsah a velikost nákupů </a:t>
            </a:r>
            <a:r>
              <a:rPr lang="cs-CZ" sz="3500" dirty="0">
                <a:latin typeface="Amasis MT Pro Medium" panose="02040604050005020304" pitchFamily="18" charset="-18"/>
              </a:rPr>
              <a:t>(zda nastavit individuální ceny),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 Medium" panose="02040604050005020304" pitchFamily="18" charset="-18"/>
              </a:rPr>
              <a:t> </a:t>
            </a:r>
            <a:r>
              <a:rPr lang="cs-CZ" sz="3500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spotřebitelé a jejich poptávka </a:t>
            </a:r>
            <a:r>
              <a:rPr lang="cs-CZ" sz="3500" dirty="0">
                <a:latin typeface="Amasis MT Pro Medium" panose="02040604050005020304" pitchFamily="18" charset="-18"/>
              </a:rPr>
              <a:t>(zda cena hraje rozhodovací roli),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 Medium" panose="02040604050005020304" pitchFamily="18" charset="-18"/>
              </a:rPr>
              <a:t> </a:t>
            </a:r>
            <a:r>
              <a:rPr lang="cs-CZ" sz="3500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informace</a:t>
            </a:r>
            <a:r>
              <a:rPr lang="cs-CZ" sz="3500" dirty="0">
                <a:latin typeface="Amasis MT Pro Medium" panose="02040604050005020304" pitchFamily="18" charset="-18"/>
              </a:rPr>
              <a:t> (vztah mezi cenou a hodnotou),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 Medium" panose="02040604050005020304" pitchFamily="18" charset="-18"/>
              </a:rPr>
              <a:t> </a:t>
            </a:r>
            <a:r>
              <a:rPr lang="cs-CZ" sz="3500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konkurenční substituty </a:t>
            </a:r>
            <a:r>
              <a:rPr lang="cs-CZ" sz="3500" dirty="0">
                <a:latin typeface="Amasis MT Pro Medium" panose="02040604050005020304" pitchFamily="18" charset="-18"/>
              </a:rPr>
              <a:t>(porovnání cen konkurence),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 Medium" panose="02040604050005020304" pitchFamily="18" charset="-18"/>
              </a:rPr>
              <a:t> </a:t>
            </a:r>
            <a:r>
              <a:rPr lang="cs-CZ" sz="3500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přízeň</a:t>
            </a:r>
            <a:r>
              <a:rPr lang="cs-CZ" sz="3500" dirty="0">
                <a:latin typeface="Amasis MT Pro Medium" panose="02040604050005020304" pitchFamily="18" charset="-18"/>
              </a:rPr>
              <a:t> (komu bude dávat zákazník přednost z necenových důvodů).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839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100413"/>
            <a:ext cx="12000402" cy="665716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500" b="1" dirty="0">
                <a:latin typeface="Amasis MT Pro Medium" panose="02040604050005020304" pitchFamily="18" charset="-18"/>
              </a:rPr>
              <a:t>EXISTENCE PODNIKU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Dlouhodobá existence,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Maximalizace tržní hodnoty,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 Medium" panose="02040604050005020304" pitchFamily="18" charset="-18"/>
              </a:rPr>
              <a:t> Maximalizace zisku.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i="1" dirty="0">
                <a:latin typeface="Amasis MT Pro Medium" panose="02040604050005020304" pitchFamily="18" charset="-18"/>
              </a:rPr>
              <a:t>  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i="1" dirty="0">
                <a:latin typeface="Amasis MT Pro Medium" panose="02040604050005020304" pitchFamily="18" charset="-18"/>
              </a:rPr>
              <a:t>         </a:t>
            </a:r>
            <a:r>
              <a:rPr lang="cs-CZ" sz="3500" dirty="0">
                <a:latin typeface="Amasis MT Pro Medium" panose="02040604050005020304" pitchFamily="18" charset="-18"/>
              </a:rPr>
              <a:t>Plánování cenové politiky a strategie, pro zajištění příznivých a především dlouhodobých vztahů se zákazníky.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dirty="0">
              <a:latin typeface="Amasis MT Pro Medium" panose="02040604050005020304" pitchFamily="18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	Náklady na získaní nových zákazníků jsou výrazně 	vyšší než náklady na udržení dosavadních zákazníků!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i="1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2" name="Šipka: doprava 1">
            <a:extLst>
              <a:ext uri="{FF2B5EF4-FFF2-40B4-BE49-F238E27FC236}">
                <a16:creationId xmlns:a16="http://schemas.microsoft.com/office/drawing/2014/main" id="{FBC66548-239A-4F93-BECA-662B7C33B2A2}"/>
              </a:ext>
            </a:extLst>
          </p:cNvPr>
          <p:cNvSpPr/>
          <p:nvPr/>
        </p:nvSpPr>
        <p:spPr>
          <a:xfrm>
            <a:off x="320430" y="2960071"/>
            <a:ext cx="695569" cy="468923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Grafický objekt 6" descr="Vykřičník se souvislou výplní">
            <a:extLst>
              <a:ext uri="{FF2B5EF4-FFF2-40B4-BE49-F238E27FC236}">
                <a16:creationId xmlns:a16="http://schemas.microsoft.com/office/drawing/2014/main" id="{C9CCCEF8-6398-49E3-861C-59F2085018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0223" y="5178972"/>
            <a:ext cx="914400" cy="914400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2551579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100413"/>
            <a:ext cx="11748797" cy="6657163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 Medium" panose="02040604050005020304" pitchFamily="18" charset="-18"/>
              </a:rPr>
              <a:t>MODEL KROKŮ TVORBY CENY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3DEFFC9-771E-4A31-BCC5-8FC304760B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296825"/>
              </p:ext>
            </p:extLst>
          </p:nvPr>
        </p:nvGraphicFramePr>
        <p:xfrm>
          <a:off x="189186" y="756745"/>
          <a:ext cx="11532476" cy="5381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963156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1113</TotalTime>
  <Words>1169</Words>
  <Application>Microsoft Office PowerPoint</Application>
  <PresentationFormat>Širokoúhlá obrazovka</PresentationFormat>
  <Paragraphs>205</Paragraphs>
  <Slides>26</Slides>
  <Notes>25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3" baseType="lpstr">
      <vt:lpstr>Amasis MT Pro</vt:lpstr>
      <vt:lpstr>Amasis MT Pro Medium</vt:lpstr>
      <vt:lpstr>Arial</vt:lpstr>
      <vt:lpstr>Calibri</vt:lpstr>
      <vt:lpstr>Calibri Light</vt:lpstr>
      <vt:lpstr>Wingdings</vt:lpstr>
      <vt:lpstr>Motiv Office</vt:lpstr>
      <vt:lpstr>2.  STRATEGIE A PLÁNOVANÍ CENOTVORBY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CENOTVORBA A CENOVÁ STRATEGIE</dc:title>
  <dc:creator>Prachařová Lenka</dc:creator>
  <cp:lastModifiedBy>Prachařová Lenka</cp:lastModifiedBy>
  <cp:revision>88</cp:revision>
  <dcterms:created xsi:type="dcterms:W3CDTF">2022-01-10T10:45:06Z</dcterms:created>
  <dcterms:modified xsi:type="dcterms:W3CDTF">2022-02-21T12:51:23Z</dcterms:modified>
</cp:coreProperties>
</file>