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93" r:id="rId3"/>
    <p:sldId id="296" r:id="rId4"/>
    <p:sldId id="297" r:id="rId5"/>
    <p:sldId id="298" r:id="rId6"/>
    <p:sldId id="299" r:id="rId7"/>
    <p:sldId id="300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2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E44688-A965-4FCB-99A9-31057B51D134}" type="doc">
      <dgm:prSet loTypeId="urn:microsoft.com/office/officeart/2005/8/layout/process4" loCatId="process" qsTypeId="urn:microsoft.com/office/officeart/2005/8/quickstyle/3d1" qsCatId="3D" csTypeId="urn:microsoft.com/office/officeart/2005/8/colors/accent3_3" csCatId="accent3" phldr="1"/>
      <dgm:spPr/>
      <dgm:t>
        <a:bodyPr/>
        <a:lstStyle/>
        <a:p>
          <a:endParaRPr lang="cs-CZ"/>
        </a:p>
      </dgm:t>
    </dgm:pt>
    <dgm:pt modelId="{2571ED86-3F38-40E9-83ED-29EA224E537A}">
      <dgm:prSet phldrT="[Text]"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cs-CZ" sz="2400" b="1" dirty="0">
              <a:solidFill>
                <a:schemeClr val="tx1"/>
              </a:solidFill>
              <a:latin typeface="Bookman Old Style" panose="02050604050505020204" pitchFamily="18" charset="0"/>
            </a:rPr>
            <a:t>MISE A VIZE</a:t>
          </a:r>
        </a:p>
      </dgm:t>
    </dgm:pt>
    <dgm:pt modelId="{4911A5BD-D2FA-4A61-8B2E-F611CFC85E3B}" type="parTrans" cxnId="{F8EC128C-EB4C-4C23-A6CA-E2B913D894A9}">
      <dgm:prSet/>
      <dgm:spPr/>
      <dgm:t>
        <a:bodyPr/>
        <a:lstStyle/>
        <a:p>
          <a:endParaRPr lang="cs-CZ" sz="3200" b="1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CE5B8E9F-5E7C-46BF-8E66-F1A6010396D1}" type="sibTrans" cxnId="{F8EC128C-EB4C-4C23-A6CA-E2B913D894A9}">
      <dgm:prSet/>
      <dgm:spPr/>
      <dgm:t>
        <a:bodyPr/>
        <a:lstStyle/>
        <a:p>
          <a:endParaRPr lang="cs-CZ" sz="3200" b="1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C112C73F-8373-40C4-8DCC-E5A268AC3030}">
      <dgm:prSet phldrT="[Text]"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cs-CZ" sz="2400" b="1" dirty="0">
              <a:solidFill>
                <a:schemeClr val="tx1"/>
              </a:solidFill>
              <a:latin typeface="Bookman Old Style" panose="02050604050505020204" pitchFamily="18" charset="0"/>
            </a:rPr>
            <a:t>STRATEGIE</a:t>
          </a:r>
        </a:p>
      </dgm:t>
    </dgm:pt>
    <dgm:pt modelId="{554DD010-218C-4DCA-8DC6-4DE46036A93B}" type="parTrans" cxnId="{DC697B3B-ACBC-495D-A366-2466232AB43B}">
      <dgm:prSet/>
      <dgm:spPr/>
      <dgm:t>
        <a:bodyPr/>
        <a:lstStyle/>
        <a:p>
          <a:endParaRPr lang="cs-CZ" sz="3200" b="1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32E35CE9-4E78-446E-A877-68DAFF0C574F}" type="sibTrans" cxnId="{DC697B3B-ACBC-495D-A366-2466232AB43B}">
      <dgm:prSet/>
      <dgm:spPr/>
      <dgm:t>
        <a:bodyPr/>
        <a:lstStyle/>
        <a:p>
          <a:endParaRPr lang="cs-CZ" sz="3200" b="1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92B3A144-E0AD-406D-9BAC-A48A7981E8FB}">
      <dgm:prSet phldrT="[Text]"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cs-CZ" sz="2400" b="1" dirty="0">
              <a:solidFill>
                <a:schemeClr val="tx1"/>
              </a:solidFill>
              <a:latin typeface="Bookman Old Style" panose="02050604050505020204" pitchFamily="18" charset="0"/>
            </a:rPr>
            <a:t>CÍL</a:t>
          </a:r>
        </a:p>
      </dgm:t>
    </dgm:pt>
    <dgm:pt modelId="{DC807472-FF40-4A16-827C-487C9E05BDA3}" type="parTrans" cxnId="{ABD8F59D-48F1-42E8-8263-026E27BC5C66}">
      <dgm:prSet/>
      <dgm:spPr/>
      <dgm:t>
        <a:bodyPr/>
        <a:lstStyle/>
        <a:p>
          <a:endParaRPr lang="cs-CZ" sz="3200" b="1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93A2D617-770D-49FB-AF8D-E01C675FAAF0}" type="sibTrans" cxnId="{ABD8F59D-48F1-42E8-8263-026E27BC5C66}">
      <dgm:prSet/>
      <dgm:spPr/>
      <dgm:t>
        <a:bodyPr/>
        <a:lstStyle/>
        <a:p>
          <a:endParaRPr lang="cs-CZ" sz="3200" b="1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E18A0AD3-7FF0-4B37-A619-54A65DCC3379}">
      <dgm:prSet phldrT="[Text]"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cs-CZ" sz="2400" b="1" dirty="0">
              <a:solidFill>
                <a:schemeClr val="tx1"/>
              </a:solidFill>
              <a:latin typeface="Bookman Old Style" panose="02050604050505020204" pitchFamily="18" charset="0"/>
            </a:rPr>
            <a:t>ČINNOSTI A PROCESY</a:t>
          </a:r>
        </a:p>
      </dgm:t>
    </dgm:pt>
    <dgm:pt modelId="{E8DF74CC-4108-4355-8602-D9D04EE87FD5}" type="parTrans" cxnId="{ED9DDD7F-0ADA-45BC-B080-761304EF6D01}">
      <dgm:prSet/>
      <dgm:spPr/>
      <dgm:t>
        <a:bodyPr/>
        <a:lstStyle/>
        <a:p>
          <a:endParaRPr lang="cs-CZ" sz="3200" b="1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0F2FF01D-DB62-46D6-B3E2-87C8D544BEFB}" type="sibTrans" cxnId="{ED9DDD7F-0ADA-45BC-B080-761304EF6D01}">
      <dgm:prSet/>
      <dgm:spPr/>
      <dgm:t>
        <a:bodyPr/>
        <a:lstStyle/>
        <a:p>
          <a:endParaRPr lang="cs-CZ" sz="3200" b="1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DF69CB15-F5E0-4FE1-A96B-ABFC81F96F00}">
      <dgm:prSet phldrT="[Text]"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cs-CZ" sz="2400" b="1" dirty="0">
              <a:solidFill>
                <a:schemeClr val="tx1"/>
              </a:solidFill>
              <a:latin typeface="Bookman Old Style" panose="02050604050505020204" pitchFamily="18" charset="0"/>
            </a:rPr>
            <a:t>UKAZATELÉ</a:t>
          </a:r>
        </a:p>
      </dgm:t>
    </dgm:pt>
    <dgm:pt modelId="{CAFEB7A2-AE3C-45D6-BF94-C192B088050A}" type="parTrans" cxnId="{3B446197-C953-4C89-AC3B-25E3353629D5}">
      <dgm:prSet/>
      <dgm:spPr/>
      <dgm:t>
        <a:bodyPr/>
        <a:lstStyle/>
        <a:p>
          <a:endParaRPr lang="cs-CZ" sz="3200" b="1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BB43CB25-7F7A-4E9A-944C-C2281B59C689}" type="sibTrans" cxnId="{3B446197-C953-4C89-AC3B-25E3353629D5}">
      <dgm:prSet/>
      <dgm:spPr/>
      <dgm:t>
        <a:bodyPr/>
        <a:lstStyle/>
        <a:p>
          <a:endParaRPr lang="cs-CZ" sz="3200" b="1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3FA4D8E0-B3E3-495D-94DF-006AB66B22FC}">
      <dgm:prSet phldrT="[Text]"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cs-CZ" sz="2400" b="1" dirty="0">
              <a:solidFill>
                <a:schemeClr val="tx1"/>
              </a:solidFill>
              <a:latin typeface="Bookman Old Style" panose="02050604050505020204" pitchFamily="18" charset="0"/>
            </a:rPr>
            <a:t>PLÁN TERMÍNŮ, ODPOVĚDNOSTI A ZPŮSOBU VYHODNOCOVÁNÍ</a:t>
          </a:r>
        </a:p>
      </dgm:t>
    </dgm:pt>
    <dgm:pt modelId="{660E6483-3579-40DE-9A7E-C0E437BDB536}" type="parTrans" cxnId="{F6757361-82AB-4963-BF92-9B00715A3DB2}">
      <dgm:prSet/>
      <dgm:spPr/>
      <dgm:t>
        <a:bodyPr/>
        <a:lstStyle/>
        <a:p>
          <a:endParaRPr lang="cs-CZ" sz="3200" b="1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F2582BE5-E195-4B62-B5D5-A2C9AC284169}" type="sibTrans" cxnId="{F6757361-82AB-4963-BF92-9B00715A3DB2}">
      <dgm:prSet/>
      <dgm:spPr/>
      <dgm:t>
        <a:bodyPr/>
        <a:lstStyle/>
        <a:p>
          <a:endParaRPr lang="cs-CZ" sz="3200" b="1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CE8EDBE2-B435-4E8B-BFAF-D175C1D375B6}">
      <dgm:prSet phldrT="[Text]"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cs-CZ" sz="2400" b="1" dirty="0">
              <a:solidFill>
                <a:schemeClr val="tx1"/>
              </a:solidFill>
              <a:latin typeface="Bookman Old Style" panose="02050604050505020204" pitchFamily="18" charset="0"/>
            </a:rPr>
            <a:t>VÝPOČET</a:t>
          </a:r>
        </a:p>
      </dgm:t>
    </dgm:pt>
    <dgm:pt modelId="{F918AC98-CF24-4DD7-A6BA-009C00539E29}" type="parTrans" cxnId="{685AC2D5-1BF5-447C-B285-DAFA302AC7E5}">
      <dgm:prSet/>
      <dgm:spPr/>
      <dgm:t>
        <a:bodyPr/>
        <a:lstStyle/>
        <a:p>
          <a:endParaRPr lang="cs-CZ" sz="3200" b="1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206F3532-417A-4802-A221-EF9071DAD3B8}" type="sibTrans" cxnId="{685AC2D5-1BF5-447C-B285-DAFA302AC7E5}">
      <dgm:prSet/>
      <dgm:spPr/>
      <dgm:t>
        <a:bodyPr/>
        <a:lstStyle/>
        <a:p>
          <a:endParaRPr lang="cs-CZ" sz="3200" b="1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070A8C48-2C18-4390-9697-B2DC5A6F0187}">
      <dgm:prSet phldrT="[Text]"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cs-CZ" sz="2400" b="1" dirty="0">
              <a:solidFill>
                <a:schemeClr val="tx1"/>
              </a:solidFill>
              <a:latin typeface="Bookman Old Style" panose="02050604050505020204" pitchFamily="18" charset="0"/>
            </a:rPr>
            <a:t>VYHODNOCENÍ</a:t>
          </a:r>
        </a:p>
      </dgm:t>
    </dgm:pt>
    <dgm:pt modelId="{AACD8BF9-8BAC-47B0-803B-502680A67B84}" type="parTrans" cxnId="{AE3FC481-5CD8-42E5-B4B8-0CDB7ECB1D99}">
      <dgm:prSet/>
      <dgm:spPr/>
      <dgm:t>
        <a:bodyPr/>
        <a:lstStyle/>
        <a:p>
          <a:endParaRPr lang="cs-CZ" sz="3200" b="1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70FF5983-49D2-45A0-A121-04AEFA643AC2}" type="sibTrans" cxnId="{AE3FC481-5CD8-42E5-B4B8-0CDB7ECB1D99}">
      <dgm:prSet/>
      <dgm:spPr/>
      <dgm:t>
        <a:bodyPr/>
        <a:lstStyle/>
        <a:p>
          <a:endParaRPr lang="cs-CZ" sz="3200" b="1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94BE45AF-C3F8-4FA2-B49F-6463502EC569}">
      <dgm:prSet phldrT="[Text]"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cs-CZ" sz="2400" b="1" dirty="0">
              <a:solidFill>
                <a:schemeClr val="tx1"/>
              </a:solidFill>
              <a:latin typeface="Bookman Old Style" panose="02050604050505020204" pitchFamily="18" charset="0"/>
            </a:rPr>
            <a:t>ROZHODNOTÍ </a:t>
          </a:r>
        </a:p>
      </dgm:t>
    </dgm:pt>
    <dgm:pt modelId="{B4354DBF-2C65-4F4A-8D84-283C42DD1036}" type="parTrans" cxnId="{0A384195-56A2-47F3-A95F-E8A8AE8901CA}">
      <dgm:prSet/>
      <dgm:spPr/>
      <dgm:t>
        <a:bodyPr/>
        <a:lstStyle/>
        <a:p>
          <a:endParaRPr lang="cs-CZ" sz="3200" b="1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71F96CCE-16B6-4112-913C-15486B726165}" type="sibTrans" cxnId="{0A384195-56A2-47F3-A95F-E8A8AE8901CA}">
      <dgm:prSet/>
      <dgm:spPr/>
      <dgm:t>
        <a:bodyPr/>
        <a:lstStyle/>
        <a:p>
          <a:endParaRPr lang="cs-CZ" sz="3200" b="1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845573F6-4E23-405E-8EEE-346F225CA446}" type="pres">
      <dgm:prSet presAssocID="{81E44688-A965-4FCB-99A9-31057B51D134}" presName="Name0" presStyleCnt="0">
        <dgm:presLayoutVars>
          <dgm:dir/>
          <dgm:animLvl val="lvl"/>
          <dgm:resizeHandles val="exact"/>
        </dgm:presLayoutVars>
      </dgm:prSet>
      <dgm:spPr/>
    </dgm:pt>
    <dgm:pt modelId="{8C5E6401-DCE6-417B-AEE9-17EAE96CDF80}" type="pres">
      <dgm:prSet presAssocID="{94BE45AF-C3F8-4FA2-B49F-6463502EC569}" presName="boxAndChildren" presStyleCnt="0"/>
      <dgm:spPr/>
    </dgm:pt>
    <dgm:pt modelId="{C8473324-8FB6-4F75-9A03-7F97EC6D3F07}" type="pres">
      <dgm:prSet presAssocID="{94BE45AF-C3F8-4FA2-B49F-6463502EC569}" presName="parentTextBox" presStyleLbl="node1" presStyleIdx="0" presStyleCnt="9"/>
      <dgm:spPr/>
    </dgm:pt>
    <dgm:pt modelId="{1671C074-3FEB-4F87-BC77-297F53F7449B}" type="pres">
      <dgm:prSet presAssocID="{70FF5983-49D2-45A0-A121-04AEFA643AC2}" presName="sp" presStyleCnt="0"/>
      <dgm:spPr/>
    </dgm:pt>
    <dgm:pt modelId="{009B579C-195E-455D-89A1-7AC9056DF96B}" type="pres">
      <dgm:prSet presAssocID="{070A8C48-2C18-4390-9697-B2DC5A6F0187}" presName="arrowAndChildren" presStyleCnt="0"/>
      <dgm:spPr/>
    </dgm:pt>
    <dgm:pt modelId="{14CCA71B-B611-44D8-8261-036A1CB5BD88}" type="pres">
      <dgm:prSet presAssocID="{070A8C48-2C18-4390-9697-B2DC5A6F0187}" presName="parentTextArrow" presStyleLbl="node1" presStyleIdx="1" presStyleCnt="9"/>
      <dgm:spPr/>
    </dgm:pt>
    <dgm:pt modelId="{F295B069-4DD0-4690-8268-653CB9D5B3D0}" type="pres">
      <dgm:prSet presAssocID="{206F3532-417A-4802-A221-EF9071DAD3B8}" presName="sp" presStyleCnt="0"/>
      <dgm:spPr/>
    </dgm:pt>
    <dgm:pt modelId="{89564788-5EF0-4A4E-9D21-1F4454BFC2F3}" type="pres">
      <dgm:prSet presAssocID="{CE8EDBE2-B435-4E8B-BFAF-D175C1D375B6}" presName="arrowAndChildren" presStyleCnt="0"/>
      <dgm:spPr/>
    </dgm:pt>
    <dgm:pt modelId="{515A1A68-B5A7-461F-AFA9-E6442FC7D516}" type="pres">
      <dgm:prSet presAssocID="{CE8EDBE2-B435-4E8B-BFAF-D175C1D375B6}" presName="parentTextArrow" presStyleLbl="node1" presStyleIdx="2" presStyleCnt="9"/>
      <dgm:spPr/>
    </dgm:pt>
    <dgm:pt modelId="{C5E58966-1FAE-475F-8559-DABE89433FA5}" type="pres">
      <dgm:prSet presAssocID="{F2582BE5-E195-4B62-B5D5-A2C9AC284169}" presName="sp" presStyleCnt="0"/>
      <dgm:spPr/>
    </dgm:pt>
    <dgm:pt modelId="{D982DE74-9FAF-487C-BA19-7A7C610591D1}" type="pres">
      <dgm:prSet presAssocID="{3FA4D8E0-B3E3-495D-94DF-006AB66B22FC}" presName="arrowAndChildren" presStyleCnt="0"/>
      <dgm:spPr/>
    </dgm:pt>
    <dgm:pt modelId="{E8C3132C-7527-49A0-91B4-6F744933F0F1}" type="pres">
      <dgm:prSet presAssocID="{3FA4D8E0-B3E3-495D-94DF-006AB66B22FC}" presName="parentTextArrow" presStyleLbl="node1" presStyleIdx="3" presStyleCnt="9"/>
      <dgm:spPr/>
    </dgm:pt>
    <dgm:pt modelId="{30D88774-D43C-459E-B8C4-349D584D2ACD}" type="pres">
      <dgm:prSet presAssocID="{BB43CB25-7F7A-4E9A-944C-C2281B59C689}" presName="sp" presStyleCnt="0"/>
      <dgm:spPr/>
    </dgm:pt>
    <dgm:pt modelId="{0995DE94-891F-40D4-9F6D-6172FE84F93C}" type="pres">
      <dgm:prSet presAssocID="{DF69CB15-F5E0-4FE1-A96B-ABFC81F96F00}" presName="arrowAndChildren" presStyleCnt="0"/>
      <dgm:spPr/>
    </dgm:pt>
    <dgm:pt modelId="{C3337D2C-CF6C-4CD1-9080-C9847B16C34C}" type="pres">
      <dgm:prSet presAssocID="{DF69CB15-F5E0-4FE1-A96B-ABFC81F96F00}" presName="parentTextArrow" presStyleLbl="node1" presStyleIdx="4" presStyleCnt="9"/>
      <dgm:spPr/>
    </dgm:pt>
    <dgm:pt modelId="{A7C19BF2-9A16-41A9-8B16-B3C0D188F1AE}" type="pres">
      <dgm:prSet presAssocID="{0F2FF01D-DB62-46D6-B3E2-87C8D544BEFB}" presName="sp" presStyleCnt="0"/>
      <dgm:spPr/>
    </dgm:pt>
    <dgm:pt modelId="{1CE646DE-393A-46E3-92C5-047A0DCA701D}" type="pres">
      <dgm:prSet presAssocID="{E18A0AD3-7FF0-4B37-A619-54A65DCC3379}" presName="arrowAndChildren" presStyleCnt="0"/>
      <dgm:spPr/>
    </dgm:pt>
    <dgm:pt modelId="{E6F7B74F-F30A-4FF2-A549-9C47D2056316}" type="pres">
      <dgm:prSet presAssocID="{E18A0AD3-7FF0-4B37-A619-54A65DCC3379}" presName="parentTextArrow" presStyleLbl="node1" presStyleIdx="5" presStyleCnt="9"/>
      <dgm:spPr/>
    </dgm:pt>
    <dgm:pt modelId="{0134C3E4-2530-431E-8109-E8AEB4AC4DAB}" type="pres">
      <dgm:prSet presAssocID="{93A2D617-770D-49FB-AF8D-E01C675FAAF0}" presName="sp" presStyleCnt="0"/>
      <dgm:spPr/>
    </dgm:pt>
    <dgm:pt modelId="{62B16898-EAD9-4EBD-ACC9-0744E0C66EB8}" type="pres">
      <dgm:prSet presAssocID="{92B3A144-E0AD-406D-9BAC-A48A7981E8FB}" presName="arrowAndChildren" presStyleCnt="0"/>
      <dgm:spPr/>
    </dgm:pt>
    <dgm:pt modelId="{6BF587D0-768C-4344-998D-B5682105D040}" type="pres">
      <dgm:prSet presAssocID="{92B3A144-E0AD-406D-9BAC-A48A7981E8FB}" presName="parentTextArrow" presStyleLbl="node1" presStyleIdx="6" presStyleCnt="9"/>
      <dgm:spPr/>
    </dgm:pt>
    <dgm:pt modelId="{C8EB7766-B953-4F5C-A862-AED2EC5F4187}" type="pres">
      <dgm:prSet presAssocID="{32E35CE9-4E78-446E-A877-68DAFF0C574F}" presName="sp" presStyleCnt="0"/>
      <dgm:spPr/>
    </dgm:pt>
    <dgm:pt modelId="{F1E03E26-52ED-4F0B-9864-93123250A4FA}" type="pres">
      <dgm:prSet presAssocID="{C112C73F-8373-40C4-8DCC-E5A268AC3030}" presName="arrowAndChildren" presStyleCnt="0"/>
      <dgm:spPr/>
    </dgm:pt>
    <dgm:pt modelId="{E0A3361F-F066-470E-8900-7F0F530A9BC6}" type="pres">
      <dgm:prSet presAssocID="{C112C73F-8373-40C4-8DCC-E5A268AC3030}" presName="parentTextArrow" presStyleLbl="node1" presStyleIdx="7" presStyleCnt="9"/>
      <dgm:spPr/>
    </dgm:pt>
    <dgm:pt modelId="{CAF3642E-D29F-4DBF-9C88-94D1DA23739C}" type="pres">
      <dgm:prSet presAssocID="{CE5B8E9F-5E7C-46BF-8E66-F1A6010396D1}" presName="sp" presStyleCnt="0"/>
      <dgm:spPr/>
    </dgm:pt>
    <dgm:pt modelId="{73B3E780-7D32-4D2E-A668-09201F170A9B}" type="pres">
      <dgm:prSet presAssocID="{2571ED86-3F38-40E9-83ED-29EA224E537A}" presName="arrowAndChildren" presStyleCnt="0"/>
      <dgm:spPr/>
    </dgm:pt>
    <dgm:pt modelId="{AAFB4004-3EF6-440B-80B7-D431C0FBFC29}" type="pres">
      <dgm:prSet presAssocID="{2571ED86-3F38-40E9-83ED-29EA224E537A}" presName="parentTextArrow" presStyleLbl="node1" presStyleIdx="8" presStyleCnt="9"/>
      <dgm:spPr/>
    </dgm:pt>
  </dgm:ptLst>
  <dgm:cxnLst>
    <dgm:cxn modelId="{F00FFB19-E401-45D3-A0C4-0074DC7A2674}" type="presOf" srcId="{E18A0AD3-7FF0-4B37-A619-54A65DCC3379}" destId="{E6F7B74F-F30A-4FF2-A549-9C47D2056316}" srcOrd="0" destOrd="0" presId="urn:microsoft.com/office/officeart/2005/8/layout/process4"/>
    <dgm:cxn modelId="{2023201D-A009-4EC8-9356-D5F55C36C6D7}" type="presOf" srcId="{2571ED86-3F38-40E9-83ED-29EA224E537A}" destId="{AAFB4004-3EF6-440B-80B7-D431C0FBFC29}" srcOrd="0" destOrd="0" presId="urn:microsoft.com/office/officeart/2005/8/layout/process4"/>
    <dgm:cxn modelId="{DC697B3B-ACBC-495D-A366-2466232AB43B}" srcId="{81E44688-A965-4FCB-99A9-31057B51D134}" destId="{C112C73F-8373-40C4-8DCC-E5A268AC3030}" srcOrd="1" destOrd="0" parTransId="{554DD010-218C-4DCA-8DC6-4DE46036A93B}" sibTransId="{32E35CE9-4E78-446E-A877-68DAFF0C574F}"/>
    <dgm:cxn modelId="{CB34343D-5CAE-4B20-9646-B17985817E70}" type="presOf" srcId="{81E44688-A965-4FCB-99A9-31057B51D134}" destId="{845573F6-4E23-405E-8EEE-346F225CA446}" srcOrd="0" destOrd="0" presId="urn:microsoft.com/office/officeart/2005/8/layout/process4"/>
    <dgm:cxn modelId="{8382775B-4572-40B1-A1E4-57494B786385}" type="presOf" srcId="{92B3A144-E0AD-406D-9BAC-A48A7981E8FB}" destId="{6BF587D0-768C-4344-998D-B5682105D040}" srcOrd="0" destOrd="0" presId="urn:microsoft.com/office/officeart/2005/8/layout/process4"/>
    <dgm:cxn modelId="{25C18860-476A-4266-92B1-8962407D5230}" type="presOf" srcId="{C112C73F-8373-40C4-8DCC-E5A268AC3030}" destId="{E0A3361F-F066-470E-8900-7F0F530A9BC6}" srcOrd="0" destOrd="0" presId="urn:microsoft.com/office/officeart/2005/8/layout/process4"/>
    <dgm:cxn modelId="{F6757361-82AB-4963-BF92-9B00715A3DB2}" srcId="{81E44688-A965-4FCB-99A9-31057B51D134}" destId="{3FA4D8E0-B3E3-495D-94DF-006AB66B22FC}" srcOrd="5" destOrd="0" parTransId="{660E6483-3579-40DE-9A7E-C0E437BDB536}" sibTransId="{F2582BE5-E195-4B62-B5D5-A2C9AC284169}"/>
    <dgm:cxn modelId="{ED9DDD7F-0ADA-45BC-B080-761304EF6D01}" srcId="{81E44688-A965-4FCB-99A9-31057B51D134}" destId="{E18A0AD3-7FF0-4B37-A619-54A65DCC3379}" srcOrd="3" destOrd="0" parTransId="{E8DF74CC-4108-4355-8602-D9D04EE87FD5}" sibTransId="{0F2FF01D-DB62-46D6-B3E2-87C8D544BEFB}"/>
    <dgm:cxn modelId="{AE3FC481-5CD8-42E5-B4B8-0CDB7ECB1D99}" srcId="{81E44688-A965-4FCB-99A9-31057B51D134}" destId="{070A8C48-2C18-4390-9697-B2DC5A6F0187}" srcOrd="7" destOrd="0" parTransId="{AACD8BF9-8BAC-47B0-803B-502680A67B84}" sibTransId="{70FF5983-49D2-45A0-A121-04AEFA643AC2}"/>
    <dgm:cxn modelId="{F8EC128C-EB4C-4C23-A6CA-E2B913D894A9}" srcId="{81E44688-A965-4FCB-99A9-31057B51D134}" destId="{2571ED86-3F38-40E9-83ED-29EA224E537A}" srcOrd="0" destOrd="0" parTransId="{4911A5BD-D2FA-4A61-8B2E-F611CFC85E3B}" sibTransId="{CE5B8E9F-5E7C-46BF-8E66-F1A6010396D1}"/>
    <dgm:cxn modelId="{0A384195-56A2-47F3-A95F-E8A8AE8901CA}" srcId="{81E44688-A965-4FCB-99A9-31057B51D134}" destId="{94BE45AF-C3F8-4FA2-B49F-6463502EC569}" srcOrd="8" destOrd="0" parTransId="{B4354DBF-2C65-4F4A-8D84-283C42DD1036}" sibTransId="{71F96CCE-16B6-4112-913C-15486B726165}"/>
    <dgm:cxn modelId="{3B446197-C953-4C89-AC3B-25E3353629D5}" srcId="{81E44688-A965-4FCB-99A9-31057B51D134}" destId="{DF69CB15-F5E0-4FE1-A96B-ABFC81F96F00}" srcOrd="4" destOrd="0" parTransId="{CAFEB7A2-AE3C-45D6-BF94-C192B088050A}" sibTransId="{BB43CB25-7F7A-4E9A-944C-C2281B59C689}"/>
    <dgm:cxn modelId="{ABD8F59D-48F1-42E8-8263-026E27BC5C66}" srcId="{81E44688-A965-4FCB-99A9-31057B51D134}" destId="{92B3A144-E0AD-406D-9BAC-A48A7981E8FB}" srcOrd="2" destOrd="0" parTransId="{DC807472-FF40-4A16-827C-487C9E05BDA3}" sibTransId="{93A2D617-770D-49FB-AF8D-E01C675FAAF0}"/>
    <dgm:cxn modelId="{EFA0C3A7-468A-4CC6-87B6-68F37986B69D}" type="presOf" srcId="{CE8EDBE2-B435-4E8B-BFAF-D175C1D375B6}" destId="{515A1A68-B5A7-461F-AFA9-E6442FC7D516}" srcOrd="0" destOrd="0" presId="urn:microsoft.com/office/officeart/2005/8/layout/process4"/>
    <dgm:cxn modelId="{685AC2D5-1BF5-447C-B285-DAFA302AC7E5}" srcId="{81E44688-A965-4FCB-99A9-31057B51D134}" destId="{CE8EDBE2-B435-4E8B-BFAF-D175C1D375B6}" srcOrd="6" destOrd="0" parTransId="{F918AC98-CF24-4DD7-A6BA-009C00539E29}" sibTransId="{206F3532-417A-4802-A221-EF9071DAD3B8}"/>
    <dgm:cxn modelId="{E6DB78D9-B1BA-43D6-B8EE-105A773C9654}" type="presOf" srcId="{070A8C48-2C18-4390-9697-B2DC5A6F0187}" destId="{14CCA71B-B611-44D8-8261-036A1CB5BD88}" srcOrd="0" destOrd="0" presId="urn:microsoft.com/office/officeart/2005/8/layout/process4"/>
    <dgm:cxn modelId="{3BDDABF7-343F-410D-AC47-D7F5F03542A7}" type="presOf" srcId="{3FA4D8E0-B3E3-495D-94DF-006AB66B22FC}" destId="{E8C3132C-7527-49A0-91B4-6F744933F0F1}" srcOrd="0" destOrd="0" presId="urn:microsoft.com/office/officeart/2005/8/layout/process4"/>
    <dgm:cxn modelId="{0D558CF9-5779-4ADC-9106-3D88641C51CD}" type="presOf" srcId="{94BE45AF-C3F8-4FA2-B49F-6463502EC569}" destId="{C8473324-8FB6-4F75-9A03-7F97EC6D3F07}" srcOrd="0" destOrd="0" presId="urn:microsoft.com/office/officeart/2005/8/layout/process4"/>
    <dgm:cxn modelId="{98AC8EFC-EFF2-4194-BB19-4384B8DE6F14}" type="presOf" srcId="{DF69CB15-F5E0-4FE1-A96B-ABFC81F96F00}" destId="{C3337D2C-CF6C-4CD1-9080-C9847B16C34C}" srcOrd="0" destOrd="0" presId="urn:microsoft.com/office/officeart/2005/8/layout/process4"/>
    <dgm:cxn modelId="{9075EF81-D3BD-49AA-8076-F3AB82C05343}" type="presParOf" srcId="{845573F6-4E23-405E-8EEE-346F225CA446}" destId="{8C5E6401-DCE6-417B-AEE9-17EAE96CDF80}" srcOrd="0" destOrd="0" presId="urn:microsoft.com/office/officeart/2005/8/layout/process4"/>
    <dgm:cxn modelId="{12E7E128-1078-4953-ACBE-97873DBA5081}" type="presParOf" srcId="{8C5E6401-DCE6-417B-AEE9-17EAE96CDF80}" destId="{C8473324-8FB6-4F75-9A03-7F97EC6D3F07}" srcOrd="0" destOrd="0" presId="urn:microsoft.com/office/officeart/2005/8/layout/process4"/>
    <dgm:cxn modelId="{3A650036-08C7-485B-AA0F-1DDFED4F9AA0}" type="presParOf" srcId="{845573F6-4E23-405E-8EEE-346F225CA446}" destId="{1671C074-3FEB-4F87-BC77-297F53F7449B}" srcOrd="1" destOrd="0" presId="urn:microsoft.com/office/officeart/2005/8/layout/process4"/>
    <dgm:cxn modelId="{E65B3F75-E435-4C6C-B5A5-DD39A0317E5F}" type="presParOf" srcId="{845573F6-4E23-405E-8EEE-346F225CA446}" destId="{009B579C-195E-455D-89A1-7AC9056DF96B}" srcOrd="2" destOrd="0" presId="urn:microsoft.com/office/officeart/2005/8/layout/process4"/>
    <dgm:cxn modelId="{A549C450-3D38-470D-B54E-1BC60C92E9B3}" type="presParOf" srcId="{009B579C-195E-455D-89A1-7AC9056DF96B}" destId="{14CCA71B-B611-44D8-8261-036A1CB5BD88}" srcOrd="0" destOrd="0" presId="urn:microsoft.com/office/officeart/2005/8/layout/process4"/>
    <dgm:cxn modelId="{CBBF911C-9016-4F3A-AC28-8AC87A5ECCC4}" type="presParOf" srcId="{845573F6-4E23-405E-8EEE-346F225CA446}" destId="{F295B069-4DD0-4690-8268-653CB9D5B3D0}" srcOrd="3" destOrd="0" presId="urn:microsoft.com/office/officeart/2005/8/layout/process4"/>
    <dgm:cxn modelId="{096367ED-0049-480D-ADDD-F5A1199934ED}" type="presParOf" srcId="{845573F6-4E23-405E-8EEE-346F225CA446}" destId="{89564788-5EF0-4A4E-9D21-1F4454BFC2F3}" srcOrd="4" destOrd="0" presId="urn:microsoft.com/office/officeart/2005/8/layout/process4"/>
    <dgm:cxn modelId="{481751A2-600C-4AE3-9011-3D03E7CC66B5}" type="presParOf" srcId="{89564788-5EF0-4A4E-9D21-1F4454BFC2F3}" destId="{515A1A68-B5A7-461F-AFA9-E6442FC7D516}" srcOrd="0" destOrd="0" presId="urn:microsoft.com/office/officeart/2005/8/layout/process4"/>
    <dgm:cxn modelId="{E6CADD53-2B88-4745-A1DD-5D53F3B50A1A}" type="presParOf" srcId="{845573F6-4E23-405E-8EEE-346F225CA446}" destId="{C5E58966-1FAE-475F-8559-DABE89433FA5}" srcOrd="5" destOrd="0" presId="urn:microsoft.com/office/officeart/2005/8/layout/process4"/>
    <dgm:cxn modelId="{29B2A6E3-C4D0-4E51-BC4C-CD3BA9891985}" type="presParOf" srcId="{845573F6-4E23-405E-8EEE-346F225CA446}" destId="{D982DE74-9FAF-487C-BA19-7A7C610591D1}" srcOrd="6" destOrd="0" presId="urn:microsoft.com/office/officeart/2005/8/layout/process4"/>
    <dgm:cxn modelId="{3B448C0F-08D3-4CA8-AE28-1B6101CB6E3B}" type="presParOf" srcId="{D982DE74-9FAF-487C-BA19-7A7C610591D1}" destId="{E8C3132C-7527-49A0-91B4-6F744933F0F1}" srcOrd="0" destOrd="0" presId="urn:microsoft.com/office/officeart/2005/8/layout/process4"/>
    <dgm:cxn modelId="{3AA3E1B9-C517-434A-9ED3-46AAB3BDF1A8}" type="presParOf" srcId="{845573F6-4E23-405E-8EEE-346F225CA446}" destId="{30D88774-D43C-459E-B8C4-349D584D2ACD}" srcOrd="7" destOrd="0" presId="urn:microsoft.com/office/officeart/2005/8/layout/process4"/>
    <dgm:cxn modelId="{E7348D10-9B0F-4793-9998-9574C0BF402E}" type="presParOf" srcId="{845573F6-4E23-405E-8EEE-346F225CA446}" destId="{0995DE94-891F-40D4-9F6D-6172FE84F93C}" srcOrd="8" destOrd="0" presId="urn:microsoft.com/office/officeart/2005/8/layout/process4"/>
    <dgm:cxn modelId="{945C3944-79BD-441E-97C6-103BEE87B682}" type="presParOf" srcId="{0995DE94-891F-40D4-9F6D-6172FE84F93C}" destId="{C3337D2C-CF6C-4CD1-9080-C9847B16C34C}" srcOrd="0" destOrd="0" presId="urn:microsoft.com/office/officeart/2005/8/layout/process4"/>
    <dgm:cxn modelId="{4848D743-6F10-41C1-AC82-D45B33543099}" type="presParOf" srcId="{845573F6-4E23-405E-8EEE-346F225CA446}" destId="{A7C19BF2-9A16-41A9-8B16-B3C0D188F1AE}" srcOrd="9" destOrd="0" presId="urn:microsoft.com/office/officeart/2005/8/layout/process4"/>
    <dgm:cxn modelId="{6D676D6C-2C29-4539-9BF2-FEE8A5D44D5C}" type="presParOf" srcId="{845573F6-4E23-405E-8EEE-346F225CA446}" destId="{1CE646DE-393A-46E3-92C5-047A0DCA701D}" srcOrd="10" destOrd="0" presId="urn:microsoft.com/office/officeart/2005/8/layout/process4"/>
    <dgm:cxn modelId="{B33B912E-7F40-4049-9FF9-E2B41A747ED2}" type="presParOf" srcId="{1CE646DE-393A-46E3-92C5-047A0DCA701D}" destId="{E6F7B74F-F30A-4FF2-A549-9C47D2056316}" srcOrd="0" destOrd="0" presId="urn:microsoft.com/office/officeart/2005/8/layout/process4"/>
    <dgm:cxn modelId="{A57552BC-AB72-4B87-A6A8-8EEC7D1A7B3C}" type="presParOf" srcId="{845573F6-4E23-405E-8EEE-346F225CA446}" destId="{0134C3E4-2530-431E-8109-E8AEB4AC4DAB}" srcOrd="11" destOrd="0" presId="urn:microsoft.com/office/officeart/2005/8/layout/process4"/>
    <dgm:cxn modelId="{89DEA29E-140D-4439-93D4-3D88FB00888F}" type="presParOf" srcId="{845573F6-4E23-405E-8EEE-346F225CA446}" destId="{62B16898-EAD9-4EBD-ACC9-0744E0C66EB8}" srcOrd="12" destOrd="0" presId="urn:microsoft.com/office/officeart/2005/8/layout/process4"/>
    <dgm:cxn modelId="{90D31BC6-A18F-4463-9CB1-5EAF8555D66D}" type="presParOf" srcId="{62B16898-EAD9-4EBD-ACC9-0744E0C66EB8}" destId="{6BF587D0-768C-4344-998D-B5682105D040}" srcOrd="0" destOrd="0" presId="urn:microsoft.com/office/officeart/2005/8/layout/process4"/>
    <dgm:cxn modelId="{C88DD3EB-9075-49F3-91EF-3D2ECB9B86C8}" type="presParOf" srcId="{845573F6-4E23-405E-8EEE-346F225CA446}" destId="{C8EB7766-B953-4F5C-A862-AED2EC5F4187}" srcOrd="13" destOrd="0" presId="urn:microsoft.com/office/officeart/2005/8/layout/process4"/>
    <dgm:cxn modelId="{DFDA6630-EEF2-4C28-AC15-AF7DA35CD709}" type="presParOf" srcId="{845573F6-4E23-405E-8EEE-346F225CA446}" destId="{F1E03E26-52ED-4F0B-9864-93123250A4FA}" srcOrd="14" destOrd="0" presId="urn:microsoft.com/office/officeart/2005/8/layout/process4"/>
    <dgm:cxn modelId="{55689662-2159-4006-A9C6-1FBFC2319422}" type="presParOf" srcId="{F1E03E26-52ED-4F0B-9864-93123250A4FA}" destId="{E0A3361F-F066-470E-8900-7F0F530A9BC6}" srcOrd="0" destOrd="0" presId="urn:microsoft.com/office/officeart/2005/8/layout/process4"/>
    <dgm:cxn modelId="{97CF3F1C-08C8-4885-B5CD-462417E64237}" type="presParOf" srcId="{845573F6-4E23-405E-8EEE-346F225CA446}" destId="{CAF3642E-D29F-4DBF-9C88-94D1DA23739C}" srcOrd="15" destOrd="0" presId="urn:microsoft.com/office/officeart/2005/8/layout/process4"/>
    <dgm:cxn modelId="{9BD40262-0A5B-4ADE-875A-ACFC454CE821}" type="presParOf" srcId="{845573F6-4E23-405E-8EEE-346F225CA446}" destId="{73B3E780-7D32-4D2E-A668-09201F170A9B}" srcOrd="16" destOrd="0" presId="urn:microsoft.com/office/officeart/2005/8/layout/process4"/>
    <dgm:cxn modelId="{CFAF937C-4685-49D0-85D5-9211AE9EE2B9}" type="presParOf" srcId="{73B3E780-7D32-4D2E-A668-09201F170A9B}" destId="{AAFB4004-3EF6-440B-80B7-D431C0FBFC29}" srcOrd="0" destOrd="0" presId="urn:microsoft.com/office/officeart/2005/8/layout/process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473324-8FB6-4F75-9A03-7F97EC6D3F07}">
      <dsp:nvSpPr>
        <dsp:cNvPr id="0" name=""/>
        <dsp:cNvSpPr/>
      </dsp:nvSpPr>
      <dsp:spPr>
        <a:xfrm>
          <a:off x="0" y="5509374"/>
          <a:ext cx="11285415" cy="452039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38100"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ROZHODNOTÍ </a:t>
          </a:r>
        </a:p>
      </dsp:txBody>
      <dsp:txXfrm>
        <a:off x="0" y="5509374"/>
        <a:ext cx="11285415" cy="452039"/>
      </dsp:txXfrm>
    </dsp:sp>
    <dsp:sp modelId="{14CCA71B-B611-44D8-8261-036A1CB5BD88}">
      <dsp:nvSpPr>
        <dsp:cNvPr id="0" name=""/>
        <dsp:cNvSpPr/>
      </dsp:nvSpPr>
      <dsp:spPr>
        <a:xfrm rot="10800000">
          <a:off x="0" y="4820918"/>
          <a:ext cx="11285415" cy="695236"/>
        </a:xfrm>
        <a:prstGeom prst="upArrowCallou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238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0"/>
                <a:satOff val="0"/>
                <a:lumOff val="238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238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38100"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VYHODNOCENÍ</a:t>
          </a:r>
        </a:p>
      </dsp:txBody>
      <dsp:txXfrm rot="10800000">
        <a:off x="0" y="4820918"/>
        <a:ext cx="11285415" cy="451743"/>
      </dsp:txXfrm>
    </dsp:sp>
    <dsp:sp modelId="{515A1A68-B5A7-461F-AFA9-E6442FC7D516}">
      <dsp:nvSpPr>
        <dsp:cNvPr id="0" name=""/>
        <dsp:cNvSpPr/>
      </dsp:nvSpPr>
      <dsp:spPr>
        <a:xfrm rot="10800000">
          <a:off x="0" y="4132461"/>
          <a:ext cx="11285415" cy="695236"/>
        </a:xfrm>
        <a:prstGeom prst="upArrowCallou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477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0"/>
                <a:satOff val="0"/>
                <a:lumOff val="477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477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38100"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VÝPOČET</a:t>
          </a:r>
        </a:p>
      </dsp:txBody>
      <dsp:txXfrm rot="10800000">
        <a:off x="0" y="4132461"/>
        <a:ext cx="11285415" cy="451743"/>
      </dsp:txXfrm>
    </dsp:sp>
    <dsp:sp modelId="{E8C3132C-7527-49A0-91B4-6F744933F0F1}">
      <dsp:nvSpPr>
        <dsp:cNvPr id="0" name=""/>
        <dsp:cNvSpPr/>
      </dsp:nvSpPr>
      <dsp:spPr>
        <a:xfrm rot="10800000">
          <a:off x="0" y="3444005"/>
          <a:ext cx="11285415" cy="695236"/>
        </a:xfrm>
        <a:prstGeom prst="upArrowCallou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71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0"/>
                <a:satOff val="0"/>
                <a:lumOff val="71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71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38100"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PLÁN TERMÍNŮ, ODPOVĚDNOSTI A ZPŮSOBU VYHODNOCOVÁNÍ</a:t>
          </a:r>
        </a:p>
      </dsp:txBody>
      <dsp:txXfrm rot="10800000">
        <a:off x="0" y="3444005"/>
        <a:ext cx="11285415" cy="451743"/>
      </dsp:txXfrm>
    </dsp:sp>
    <dsp:sp modelId="{C3337D2C-CF6C-4CD1-9080-C9847B16C34C}">
      <dsp:nvSpPr>
        <dsp:cNvPr id="0" name=""/>
        <dsp:cNvSpPr/>
      </dsp:nvSpPr>
      <dsp:spPr>
        <a:xfrm rot="10800000">
          <a:off x="0" y="2755549"/>
          <a:ext cx="11285415" cy="695236"/>
        </a:xfrm>
        <a:prstGeom prst="upArrowCallou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954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0"/>
                <a:satOff val="0"/>
                <a:lumOff val="954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954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38100"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UKAZATELÉ</a:t>
          </a:r>
        </a:p>
      </dsp:txBody>
      <dsp:txXfrm rot="10800000">
        <a:off x="0" y="2755549"/>
        <a:ext cx="11285415" cy="451743"/>
      </dsp:txXfrm>
    </dsp:sp>
    <dsp:sp modelId="{E6F7B74F-F30A-4FF2-A549-9C47D2056316}">
      <dsp:nvSpPr>
        <dsp:cNvPr id="0" name=""/>
        <dsp:cNvSpPr/>
      </dsp:nvSpPr>
      <dsp:spPr>
        <a:xfrm rot="10800000">
          <a:off x="0" y="2067092"/>
          <a:ext cx="11285415" cy="695236"/>
        </a:xfrm>
        <a:prstGeom prst="upArrowCallou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1193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0"/>
                <a:satOff val="0"/>
                <a:lumOff val="1193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1193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38100"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ČINNOSTI A PROCESY</a:t>
          </a:r>
        </a:p>
      </dsp:txBody>
      <dsp:txXfrm rot="10800000">
        <a:off x="0" y="2067092"/>
        <a:ext cx="11285415" cy="451743"/>
      </dsp:txXfrm>
    </dsp:sp>
    <dsp:sp modelId="{6BF587D0-768C-4344-998D-B5682105D040}">
      <dsp:nvSpPr>
        <dsp:cNvPr id="0" name=""/>
        <dsp:cNvSpPr/>
      </dsp:nvSpPr>
      <dsp:spPr>
        <a:xfrm rot="10800000">
          <a:off x="0" y="1378636"/>
          <a:ext cx="11285415" cy="695236"/>
        </a:xfrm>
        <a:prstGeom prst="upArrowCallou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1431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0"/>
                <a:satOff val="0"/>
                <a:lumOff val="1431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1431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38100"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CÍL</a:t>
          </a:r>
        </a:p>
      </dsp:txBody>
      <dsp:txXfrm rot="10800000">
        <a:off x="0" y="1378636"/>
        <a:ext cx="11285415" cy="451743"/>
      </dsp:txXfrm>
    </dsp:sp>
    <dsp:sp modelId="{E0A3361F-F066-470E-8900-7F0F530A9BC6}">
      <dsp:nvSpPr>
        <dsp:cNvPr id="0" name=""/>
        <dsp:cNvSpPr/>
      </dsp:nvSpPr>
      <dsp:spPr>
        <a:xfrm rot="10800000">
          <a:off x="0" y="690180"/>
          <a:ext cx="11285415" cy="695236"/>
        </a:xfrm>
        <a:prstGeom prst="upArrowCallou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167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0"/>
                <a:satOff val="0"/>
                <a:lumOff val="167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167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38100"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STRATEGIE</a:t>
          </a:r>
        </a:p>
      </dsp:txBody>
      <dsp:txXfrm rot="10800000">
        <a:off x="0" y="690180"/>
        <a:ext cx="11285415" cy="451743"/>
      </dsp:txXfrm>
    </dsp:sp>
    <dsp:sp modelId="{AAFB4004-3EF6-440B-80B7-D431C0FBFC29}">
      <dsp:nvSpPr>
        <dsp:cNvPr id="0" name=""/>
        <dsp:cNvSpPr/>
      </dsp:nvSpPr>
      <dsp:spPr>
        <a:xfrm rot="10800000">
          <a:off x="0" y="1723"/>
          <a:ext cx="11285415" cy="695236"/>
        </a:xfrm>
        <a:prstGeom prst="upArrowCallou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190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0"/>
                <a:satOff val="0"/>
                <a:lumOff val="190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190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38100"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solidFill>
                <a:schemeClr val="tx1"/>
              </a:solidFill>
              <a:latin typeface="Bookman Old Style" panose="02050604050505020204" pitchFamily="18" charset="0"/>
            </a:rPr>
            <a:t>MISE A VIZE</a:t>
          </a:r>
        </a:p>
      </dsp:txBody>
      <dsp:txXfrm rot="10800000">
        <a:off x="0" y="1723"/>
        <a:ext cx="11285415" cy="451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21605C-EB1C-47ED-B4C4-D4957C092C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E9873C3-B2C9-47F1-B8DD-90792D1D3B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24D2856-3A4E-4761-8251-ED7F676A2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16.12.2021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1DAAACC-1616-46DC-8E5D-FBE7AECA6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E55C57-5DD2-4F83-9F83-AF8DA1D7B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5947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59CCDD-9A54-4909-9EB3-BE63869B5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F89993C-6657-40B4-BDC5-34BB9E9E9E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F46DB3-CCEF-43EC-A406-355BCD5CC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16.12.2021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83A6B8B-589B-42BE-86EF-99B750D55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A4D676C-86FD-44C5-88D6-47A975F84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391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0B606D8-2868-423D-8B8E-E1CEE40D65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BFBF0B8-0118-4214-92A5-315FC02F63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83CB862-125A-44E7-A386-CFE40178A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16.12.2021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40F4C7C-2A7C-4823-8A43-ED752DA59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4F890BC-FA38-49B8-96A1-BDFDB90C3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4156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2130FE-ABE0-4FA5-82E4-E6CBBD21C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69E9DF-821C-4227-8500-ABDEF6FB9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1E24981-C910-45FC-9632-9F803A3E9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16.12.2021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192B1C0-B110-4C83-B919-FF90D60B2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366010-7B69-415A-AFC8-56BB808ED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8418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4F78D4-6D0B-4B50-BBD4-9583E8EF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9367AAE-1D90-4094-AEA6-6900F605D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C283B5E-3E8B-485A-83D7-6BC3C0D09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16.12.2021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71C5F50-9A85-47D7-81FC-471D09B0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2EF0417-7F67-4D51-9DE2-4EE495063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544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3A5366-D7DE-4930-9A71-A57C615E2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593049-C270-4024-B428-D4BCDA5459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AE1E9C6-297A-4503-AEA8-96A8AB996A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F97D40B-5688-470B-9A83-F12AD9351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16.12.2021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DC6CC64-EB00-4C73-8014-555ADA112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F0781C5-256C-432B-88A5-BA1447003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7972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98EABA-94D0-4F5A-BB08-E53FBF418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4895C34-7F31-4EC1-AFC5-2A4EE0B00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B65678D-90E5-4269-879D-72B914FF5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BE2357A-19C5-4ADC-9EB7-E03CE6F7DA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46467D0-496A-495C-B55B-07A69737DB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85B73FD-59E4-4C80-8BC7-4FC7BFA79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16.12.2021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15E62F5-01C3-4AE4-86E9-EAA5A840C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0C3E8B2-9285-4C74-84E4-0F2260174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0278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49E840-1886-4C5A-885A-C5B28B060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3F98954-77C9-442A-93A0-52BB30F3F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16.12.2021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708B7A5-C0B8-4563-93CF-27434EB50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22C1447-1A08-4397-90FF-A7261E99D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2313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5211362-8019-4356-9F7D-3A9C8DCD7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16.12.2021</a:t>
            </a:fld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5C78295-433E-491C-BC75-F27C70CDE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213F499-AF4D-4917-B76B-DA0226B1A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6854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DD77F9-893A-4920-A9B0-0353C2274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9111F8-80A3-4BD8-AF7B-05ECB873A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B5421D5-C3D1-4287-85C1-3AF8E17A26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A740ED3-F9F4-4BF0-8738-CA300CB66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16.12.2021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3DD52AD-7A46-4C8B-90D3-9360308AB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A96AFA5-4343-4042-B891-F973997FC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165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C3EB0E-F3A6-488A-B8C4-B92D832A0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28FDCFF-B3D2-4D24-905A-52303367EB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2057FE3-332B-4132-BCB8-E487D8A9F9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C9F83AE-6EF5-43FA-8D3B-DE5E115E2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2D7-5D09-40AE-86BB-EF26D06684DF}" type="datetimeFigureOut">
              <a:rPr lang="cs-CZ" smtClean="0"/>
              <a:t>16.12.2021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0089E02-1008-4C57-A143-86BAFDF3B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F36FB18-B2BF-44A9-8581-9DB986A4B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FA2F-9FBC-42F0-B66E-56B03078683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6010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D788E85-8A30-4B64-8281-E5E214D91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26E6E8D-8EA3-48EE-A9F4-FB4194993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CAFC931-D93E-4416-B399-554CFC0743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4C2D7-5D09-40AE-86BB-EF26D06684DF}" type="datetimeFigureOut">
              <a:rPr lang="cs-CZ" smtClean="0"/>
              <a:t>16.12.2021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97DD692-F05B-4F70-8A33-E76E3C1D4F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FD54431-4A8D-43F5-B53E-66247DE4DC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2FA2F-9FBC-42F0-B66E-56B03078683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258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5F6C29D-8454-4134-8AED-B37855BC263B}"/>
              </a:ext>
            </a:extLst>
          </p:cNvPr>
          <p:cNvSpPr txBox="1"/>
          <p:nvPr/>
        </p:nvSpPr>
        <p:spPr>
          <a:xfrm>
            <a:off x="308708" y="1842172"/>
            <a:ext cx="11574584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50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6</a:t>
            </a:r>
            <a:r>
              <a:rPr lang="cs-CZ" sz="5000" b="1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. </a:t>
            </a:r>
          </a:p>
          <a:p>
            <a:pPr algn="ctr"/>
            <a:r>
              <a:rPr lang="cs-CZ" sz="50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DEFINICE, HISTORIE, PODSTATA A ÚKOLY CONTROLLINGU</a:t>
            </a:r>
            <a:endParaRPr lang="cs-CZ" sz="1500" b="1" dirty="0">
              <a:solidFill>
                <a:srgbClr val="0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042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182667" y="191103"/>
            <a:ext cx="11826665" cy="617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HISTORIE CONTROLLIGNU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Controlling je poměrně mladou ekonomickou disciplínou.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Jeho historie sahá do konce 19. století, kdy byl poprvé uplatňován  ve výrobních podnicích v USA.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Controlling </a:t>
            </a: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se časem vyvíjel a jeho úkoly postupně narůstaly.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Nejprve se týkal finančního hospodaření.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Později se přidala kontrola hospodárnosti a zlepšování procesů.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Nejvyšším vývojovým stupněm se stal controlling zaměřený na komplexní řízení podnikových činností (plánování, kontrola, regulace, poradenství).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V ČR byl průkopníkem controllingu Tomáš Baťa.</a:t>
            </a:r>
          </a:p>
        </p:txBody>
      </p:sp>
    </p:spTree>
    <p:extLst>
      <p:ext uri="{BB962C8B-B14F-4D97-AF65-F5344CB8AC3E}">
        <p14:creationId xmlns:p14="http://schemas.microsoft.com/office/powerpoint/2010/main" val="1271603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182667" y="191103"/>
            <a:ext cx="11826665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HISTORIE POZICE CONTROLLERA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V roce 1880 bylo vytvořeno první pracovní místo </a:t>
            </a:r>
            <a:r>
              <a:rPr lang="cs-CZ" sz="3000" dirty="0" err="1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controllera</a:t>
            </a: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	    automobilová firma </a:t>
            </a:r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Ford</a:t>
            </a: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       náplň práce </a:t>
            </a:r>
            <a:r>
              <a:rPr lang="cs-CZ" sz="3000" dirty="0" err="1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controllera</a:t>
            </a: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se týkala finančního hospodaření.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V průmyslových podnicích jako byl General Electric bylo místo </a:t>
            </a:r>
            <a:r>
              <a:rPr lang="cs-CZ" sz="3000" dirty="0" err="1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controllera</a:t>
            </a: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vytvořeno později.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Počáteční náplň práce </a:t>
            </a:r>
            <a:r>
              <a:rPr lang="cs-CZ" sz="3000" dirty="0" err="1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controllera</a:t>
            </a: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byla správa finančních záležitostí, která se časem rozšiřovala o plánování a poradenství.</a:t>
            </a:r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97C42082-9394-4B76-A12D-5A9F7952E213}"/>
              </a:ext>
            </a:extLst>
          </p:cNvPr>
          <p:cNvSpPr/>
          <p:nvPr/>
        </p:nvSpPr>
        <p:spPr>
          <a:xfrm>
            <a:off x="826973" y="1273456"/>
            <a:ext cx="554893" cy="320430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C29C8CFF-32AC-49CA-AF4B-BAC78D2AD098}"/>
              </a:ext>
            </a:extLst>
          </p:cNvPr>
          <p:cNvSpPr/>
          <p:nvPr/>
        </p:nvSpPr>
        <p:spPr>
          <a:xfrm>
            <a:off x="6512665" y="1322645"/>
            <a:ext cx="554893" cy="320430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6433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182667" y="191103"/>
            <a:ext cx="11826665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VÝZNAM CONTROLLINGU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Controlling inspiruje management, aby měl management dostatek informací a mohl se správně rozhodnout.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Controlling analyzuje, monitoruje a poskytuje doporučení pro řízení podnikových činností.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Controlling je systém, který napomáhá k dosažení podnikových cílů pomocí controllingových nástrojů a informačních systémů.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Cílem controllingu je definování činností, které vedou a slouží k zabezpečení životaschopnosti a dlouhodobé existence podniku.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Pro controlling jsou důležité informace, a také komunikace.</a:t>
            </a:r>
          </a:p>
        </p:txBody>
      </p:sp>
    </p:spTree>
    <p:extLst>
      <p:ext uri="{BB962C8B-B14F-4D97-AF65-F5344CB8AC3E}">
        <p14:creationId xmlns:p14="http://schemas.microsoft.com/office/powerpoint/2010/main" val="3987077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88883" y="112707"/>
            <a:ext cx="11826665" cy="663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PRINCIPY ZAMĚŘENÍ CONTROLLINGU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ORIENTACE NA CÍLE </a:t>
            </a: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= je žádoucí a předpokládá se, že se controlling podílí na stanovení podnikových cílů, jejich kontrole a pomáhá vypracovat vhodnou metodiku plánování podnikových cílů.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ORIENTACE NA ÚZKÉ PROFILY </a:t>
            </a: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= smyslem controllingu je vybudovat informační systém, který poskytne dostatečné množství kvalitních dat a který pomůže odhalit „úzká místa“, která jsou nebo můžou být překážkou v dosahování a plnění podnikových cílů.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ORIENTACE NA BUDOUCNOST </a:t>
            </a: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= controlling pomáhá plnit cíle do budoucna, je však důležité pracovat i minulými daty a informacemi abychom si vzali ponaučení a předcházeli tím problémům.</a:t>
            </a:r>
          </a:p>
        </p:txBody>
      </p:sp>
    </p:spTree>
    <p:extLst>
      <p:ext uri="{BB962C8B-B14F-4D97-AF65-F5344CB8AC3E}">
        <p14:creationId xmlns:p14="http://schemas.microsoft.com/office/powerpoint/2010/main" val="2578804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182667" y="74235"/>
            <a:ext cx="11826665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CONTROLLING JAKO PROCES</a:t>
            </a:r>
          </a:p>
          <a:p>
            <a:r>
              <a:rPr lang="cs-CZ" sz="35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Controlling je třístupňový proces pro: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měření pokroku vedoucího k cíli,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vyhodnocování,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korekci provádění nápravách opatření.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MĚŘENÍ </a:t>
            </a: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= stanovuje do jaké míry je udělán pokrok, aby bylo dosaženo plánovaného cíle, měření je prostřednictvím </a:t>
            </a:r>
            <a:r>
              <a:rPr lang="cs-CZ" sz="3000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formálních </a:t>
            </a: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a </a:t>
            </a:r>
            <a:r>
              <a:rPr lang="cs-CZ" sz="3000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neformálních zpráv</a:t>
            </a: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VYHODNOCOVÁNÍ </a:t>
            </a: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= vyhodnocují se příčiny odchýlení od plánovaného cíle a hledají se způsoby jak bude na tyto události podnik reagovat.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KOREKCE </a:t>
            </a: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= směřování a provádění činností, které vedou k nápravě </a:t>
            </a:r>
            <a:r>
              <a:rPr lang="cs-CZ" sz="3000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nepříznivých trendů </a:t>
            </a: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nebo naopak směřování a provádění činností v době </a:t>
            </a:r>
            <a:r>
              <a:rPr lang="cs-CZ" sz="3000" i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mimořádně příznivých trendů</a:t>
            </a:r>
            <a:r>
              <a:rPr lang="cs-CZ" sz="3000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537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D6954B56-5EDC-42D8-9B64-F1B609AC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1A2E9C8-5DC7-46D5-BB19-D09153E76C8B}"/>
              </a:ext>
            </a:extLst>
          </p:cNvPr>
          <p:cNvSpPr txBox="1"/>
          <p:nvPr/>
        </p:nvSpPr>
        <p:spPr>
          <a:xfrm>
            <a:off x="182667" y="74235"/>
            <a:ext cx="11826665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Bookman Old Style" panose="0205060405050502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CONTROLLING V ŘÍZENÍ</a:t>
            </a:r>
          </a:p>
          <a:p>
            <a:endParaRPr lang="cs-CZ" sz="3000" dirty="0">
              <a:latin typeface="Bookman Old Style" panose="02050604050505020204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A6B027F-7575-4888-BC26-2B691946AC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0272703"/>
              </p:ext>
            </p:extLst>
          </p:nvPr>
        </p:nvGraphicFramePr>
        <p:xfrm>
          <a:off x="367323" y="711200"/>
          <a:ext cx="11285415" cy="5963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5134976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3176</TotalTime>
  <Words>438</Words>
  <Application>Microsoft Office PowerPoint</Application>
  <PresentationFormat>Širokoúhlá obrazovka</PresentationFormat>
  <Paragraphs>42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3" baseType="lpstr">
      <vt:lpstr>Arial</vt:lpstr>
      <vt:lpstr>Bookman Old Style</vt:lpstr>
      <vt:lpstr>Calibri</vt:lpstr>
      <vt:lpstr>Calibri Light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Tkačíková Lenka</dc:creator>
  <cp:lastModifiedBy>Prachařová Lenka</cp:lastModifiedBy>
  <cp:revision>151</cp:revision>
  <dcterms:created xsi:type="dcterms:W3CDTF">2021-07-20T07:02:07Z</dcterms:created>
  <dcterms:modified xsi:type="dcterms:W3CDTF">2021-12-16T06:49:26Z</dcterms:modified>
</cp:coreProperties>
</file>