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690D8-DC81-AF02-36C9-B2E90DBD2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A213D8-AD2D-B930-6640-4B604DA14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7B6265-34ED-6418-AFF3-1C25CE6BF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692135-D43A-AAB9-529F-96A3D5E4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AE2BE1-F083-664D-47F3-004EDD30C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04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ED815-A72C-7CC4-AFEC-94C63C688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36622B-2141-F7F9-9960-AF7BFED47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A29E4E-CF15-5FCB-317E-5B54A2CA5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6F55FB-BD90-3A4B-5D5E-199C62ECC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2FDB1B-0892-0FE5-7314-D59818C4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53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CB6868F-A4C5-7420-F3F0-C33B110798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A1335B-23BD-F84F-38C9-50801533D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2177F9-6A43-FAEA-F52F-70A7D765D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5AF6FF-521A-56DA-FC09-A44977E3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A7EC1E-6312-707D-2913-07695CE3C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30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E2A12-AE39-9390-7504-56589DD12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B47B5-AAC3-F26A-45A1-7BC028B3F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643919-A101-3ACC-1C26-F67DAB82F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78FB9C-00A3-B1D0-B064-327A6EDC0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F032B9-91DB-8BDB-918C-807B180E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50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B37B50-D0DF-3730-81DC-478C03202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BF81C3-AF8D-D9A8-D487-7413B22A6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0A11FA-55BD-C06A-3070-A7B27BBB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169F68-82CA-772F-6D33-C7CE03C19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9D927B-7CA4-33E5-9C39-51344367D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02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385AD9-6FDD-A673-0E63-DF40F7DD1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09FE73-84EC-BAE3-1AB6-6448C716D8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EEAC00-854B-4DF4-2E7D-30304C040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DD7065-0CB1-2528-8B36-C0ECC8F88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835D2F-C660-6A95-CCCA-D82A064CA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181044-9B82-3863-31F7-7B3589CF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27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D62DFC-054F-3C45-488C-FF7ECAB4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BE7C28-0749-03EA-34F1-E3ABE8B2B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DCBC5B-8F34-551B-0F51-03C027834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ADC027F-1CA1-F209-4915-E4FC9F49F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DA016A-0FE7-21CB-5F7D-2042B3BE3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50FEC6-0E47-C4A1-C5AD-9CF570801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35ED3D-DCC5-9B62-790A-FD7261AA3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26F978D-5F60-A85C-817B-179F9264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19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166AF-E24E-E1A3-B753-876C5FCA8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A31CB56-1178-4FDC-B08B-093338FE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302F8E8-CC52-E405-AE91-1E1F5E88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3039AA-0A37-5088-8D68-E068388A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430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D3E88CC-91EF-A8C2-340B-0DFDB93C0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C0B12FD-DA60-0534-30F9-991A3B836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411368F-F678-FADA-E111-54A6BA375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74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26356-BAE6-4B34-9160-9AE0E5DD8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0AEDB5-166A-AED5-3162-7169DACEE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2522B0-BB22-0324-06BE-BB15784A6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537FFE-37D7-7964-5F3B-E94A7EEBD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9332B0-8C3D-F319-A8A7-FCA07D431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91BB98-6645-E4E4-0A28-743F47BE2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26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740419-9B33-5893-1B01-B85EBECD4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41E3268-896F-6E6F-4E73-712F1A21E3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27E8D3-753E-DC7D-B678-F78F527D2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C01713-5DEB-AB3A-5D71-D8D72A4F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41AF6F-F1B5-5A9D-857A-8D908B7D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FEE96C-3864-11B2-D280-BB5A8DE5B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67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3E497AB-BA13-25C1-FF54-56B8B676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DA0E39-5F57-134C-6616-44E784311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5AAFA1-20DE-0393-EBB7-ACBF5496B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E8761-9084-4FE4-B4E4-2F6D60810B96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4D6CA3-1234-286C-CC07-FE4285CB40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EDF006-2419-2650-1F1D-DE760BBAA1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669F1-C778-4005-88D4-A2E054C12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95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D64A7-7BEE-C04A-1016-8D5F4822E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20430"/>
            <a:ext cx="10058400" cy="3235570"/>
          </a:xfrm>
        </p:spPr>
        <p:txBody>
          <a:bodyPr>
            <a:normAutofit/>
          </a:bodyPr>
          <a:lstStyle/>
          <a:p>
            <a:r>
              <a:rPr lang="cs-CZ" b="1" i="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Nejrozšířenější grafické a textové formáty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70BE70-2DFA-0657-D1C3-387AD75C6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13423"/>
            <a:ext cx="9144000" cy="1655762"/>
          </a:xfrm>
        </p:spPr>
        <p:txBody>
          <a:bodyPr/>
          <a:lstStyle/>
          <a:p>
            <a:r>
              <a:rPr lang="cs-CZ" dirty="0"/>
              <a:t>Mgr. Kamila Cmolová</a:t>
            </a:r>
          </a:p>
        </p:txBody>
      </p:sp>
    </p:spTree>
    <p:extLst>
      <p:ext uri="{BB962C8B-B14F-4D97-AF65-F5344CB8AC3E}">
        <p14:creationId xmlns:p14="http://schemas.microsoft.com/office/powerpoint/2010/main" val="132718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63803-C7AC-A5D1-0DA0-2C9D16834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Ukládání textových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431A59-7765-F19A-3CFC-13EFFF771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008"/>
            <a:ext cx="10515600" cy="5128182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Chceme-li uchovávat v počítači jakákoliv data, tedy i dokumenty, musí být veškeré součásti převedeny na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posloupnost bitů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běžně používané operační systémy jsou schopny pracovat s paměťovými zařízeními, na která ukládají data v podobě souborů (= určitý celek specifikovaný souhrnnými atributy – jménem, délkou, fyzickou adresou a podobně).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Operační systém vnímá obsah každého souboru jako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posloupnost bitů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 bez ohledu na jejich význam.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Teprve aplikační programy se zabývají problémem, jak interpretovat tyto obecné posloupnosti paměťových elementů. </a:t>
            </a:r>
          </a:p>
        </p:txBody>
      </p:sp>
    </p:spTree>
    <p:extLst>
      <p:ext uri="{BB962C8B-B14F-4D97-AF65-F5344CB8AC3E}">
        <p14:creationId xmlns:p14="http://schemas.microsoft.com/office/powerpoint/2010/main" val="3083268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5E01F-341D-0D0D-19A0-EED63D644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Ukládání textových dokumentů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2D8A34-79D1-C595-17AE-D0A2A7B71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Jsou-li přiřazeny určité významy posloupnostem bitů obecně různých délek, jedná se o způsob uložení nazývaný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binární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Je-li obsah souboru chápán jako posloupnost zobrazitelných znaků, jedná se o způsob uložení nazývaný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textový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(někdy též znakový). V textově vyjádřených datech se zpravidla nepřipouštějí jiné, tzv. řídicí znaky, s výjimkou znaků pro konec řádku a pro konec souboru.</a:t>
            </a:r>
          </a:p>
        </p:txBody>
      </p:sp>
    </p:spTree>
    <p:extLst>
      <p:ext uri="{BB962C8B-B14F-4D97-AF65-F5344CB8AC3E}">
        <p14:creationId xmlns:p14="http://schemas.microsoft.com/office/powerpoint/2010/main" val="1157367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30A5D-C60F-0EAF-8781-CA441CA04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Ukládání textových dokumentů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87EBCC-2B1A-070C-67E7-7EA54F3D1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rozsahu použitých znaků lze dále klasifikovat textově vyjádřenou informaci na: 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obyčejný text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(angl.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text). Zobrazitelné znaky příslušné znakové množiny obsahují jen písmena (velké i malé sady), číslice a běžná interpunkční a pomocná znaménka, 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rozšířený text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(angl.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text). Znaková množina obsahuje další zobrazitelné znaky – znaky národních abeced, matematické značky a další symboly, 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vícejazyčný text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kde každý znak je určen kódem jazyka a kódem v daném jazyce. Znaková množina je velmi rozsáhlá, může tedy obsahovat speciální znaky nejen latinkových, ale i nelatinkových písem (azbuka, hebrejské písmo, japonské písmo, nejrůznější značky a symboly apod.)</a:t>
            </a:r>
          </a:p>
        </p:txBody>
      </p:sp>
    </p:spTree>
    <p:extLst>
      <p:ext uri="{BB962C8B-B14F-4D97-AF65-F5344CB8AC3E}">
        <p14:creationId xmlns:p14="http://schemas.microsoft.com/office/powerpoint/2010/main" val="495412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15947-8DBE-921C-87BD-C5E32AE2C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Souborové formáty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BA6975-4A27-0586-07C4-19E3805FD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2247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souborový formát vyjadřuje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způsob uložení dat v souboru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nejobecnějšího pohledu lze všechny souborové formáty rozdělit na dvě kategorie –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binární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 binárním uložením dat)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textové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 textovým uložením dat).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usnadnění odhadu, o jaký formát dat se u určitého souboru jedná, jsou jména souborů doplňována rozšířením, které se od jména odděluje tečkou, například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otazky.rtf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Programové systémy určené pro zpracování textů se vyznačují širokým spektrem nejrůznějších souborových formátů s mnoha odlišnými vlastnostmi.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Nejjednodušší aplikace produkují a zpracovávají neformátovaný text – jedná se o textový soubor (velmi často obyčejný text nebo rozšířený text). Ostatní aplikace zpracovávají formátovaný text, přičemž způsob uložení formátovacích značek určuje do značné míry i celkový formát souboru.</a:t>
            </a:r>
          </a:p>
        </p:txBody>
      </p:sp>
    </p:spTree>
    <p:extLst>
      <p:ext uri="{BB962C8B-B14F-4D97-AF65-F5344CB8AC3E}">
        <p14:creationId xmlns:p14="http://schemas.microsoft.com/office/powerpoint/2010/main" val="407413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3A9EE-92F6-7BF1-86E0-FDCBBB58D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Binární formáty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6B41A2-D610-DF78-8D96-37C9F6AFD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Adobe Portable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(PDF) 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už vyplývá z jeho názvu, je určen především jako formát přenositelných dokumentů – je zpracovatelný ve všech operačních systémech. 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 Adobe zdarma dodává prohlížeč Acrobat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je schopen dokument formátu PDF interpretovat na obrazovce a tisknout na instalované tiskárně. 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Umožňuje kvalitní zobrazení dokumentu a je určen zejména pro použití k publikaci v prostředí Internetu.</a:t>
            </a:r>
          </a:p>
        </p:txBody>
      </p:sp>
    </p:spTree>
    <p:extLst>
      <p:ext uri="{BB962C8B-B14F-4D97-AF65-F5344CB8AC3E}">
        <p14:creationId xmlns:p14="http://schemas.microsoft.com/office/powerpoint/2010/main" val="3386783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AB7FE-E678-8E8E-2A6D-EBE872577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Binární formáty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06983A-E146-B2F2-A38C-ECE9BBED0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 Word (DOC)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Jedná se o čistě binární formát, který je uzavřený, tj. jehož tvar není obecně znám a je přísně střežen firmou Microsoft. 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Binárním náhledem lze zjistit, že veškeré formátovací značky jsou vyjádřeny zcela nerozpoznatelnou binární formou, z níž není možné bez detailní znalosti významu jednotlivých bitových posloupností zjistit žádné informace. 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Jedinou výhodou tohoto formátu je rychlost zpracování. Nevýhodami jsou uzavřenost, náchylnost k chybám vedoucích ke ztrátě veškerých dat, nepřenositelnost a neúspornost.</a:t>
            </a:r>
          </a:p>
        </p:txBody>
      </p:sp>
    </p:spTree>
    <p:extLst>
      <p:ext uri="{BB962C8B-B14F-4D97-AF65-F5344CB8AC3E}">
        <p14:creationId xmlns:p14="http://schemas.microsoft.com/office/powerpoint/2010/main" val="3216615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171B2-7EBF-B1E4-26BE-E94F029A0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Textové formáty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99C4CA-6267-B966-088A-5C16ED47B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Formát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Jedná se o nejpropracovanější a objektivně nejflexibilnější formát, jehož charakter umožňuje zcela různorodé využití a propojení s mnoha jinými programovými systémy nezávisle na operačním prostředí.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(RTF)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RTF obsahuje specifikaci pro formátovaný text a grafiku.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Soubor RTF se skládá z vlastního textu, řídicích sekvencí, řídicích symbolů a skupin. </a:t>
            </a:r>
          </a:p>
        </p:txBody>
      </p:sp>
    </p:spTree>
    <p:extLst>
      <p:ext uri="{BB962C8B-B14F-4D97-AF65-F5344CB8AC3E}">
        <p14:creationId xmlns:p14="http://schemas.microsoft.com/office/powerpoint/2010/main" val="200685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D2D40-AAB9-00C7-87F1-BCA7F674B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289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789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642</Words>
  <Application>Microsoft Office PowerPoint</Application>
  <PresentationFormat>Širokoúhlá obrazovka</PresentationFormat>
  <Paragraphs>39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Nejrozšířenější grafické a textové formáty</vt:lpstr>
      <vt:lpstr>Ukládání textových dokumentů</vt:lpstr>
      <vt:lpstr>Ukládání textových dokumentů</vt:lpstr>
      <vt:lpstr>Ukládání textových dokumentů</vt:lpstr>
      <vt:lpstr>Souborové formáty</vt:lpstr>
      <vt:lpstr>Binární formáty</vt:lpstr>
      <vt:lpstr>Binární formáty</vt:lpstr>
      <vt:lpstr>Textové formáty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Cmolová Kamila</dc:creator>
  <cp:lastModifiedBy>Cmolová Kamila</cp:lastModifiedBy>
  <cp:revision>4</cp:revision>
  <dcterms:created xsi:type="dcterms:W3CDTF">2024-09-16T06:40:31Z</dcterms:created>
  <dcterms:modified xsi:type="dcterms:W3CDTF">2024-09-16T07:16:11Z</dcterms:modified>
</cp:coreProperties>
</file>