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5" r:id="rId4"/>
    <p:sldId id="258" r:id="rId5"/>
    <p:sldId id="259" r:id="rId6"/>
    <p:sldId id="260" r:id="rId7"/>
    <p:sldId id="261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22" d="100"/>
          <a:sy n="122" d="100"/>
        </p:scale>
        <p:origin x="11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0E8C00-DBB8-406F-DC82-7EC8DA413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D729E8B-CF7B-C161-94EE-25F4797276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F07B093-2B33-C6F6-AD69-61D2483CB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A40B04-772D-0D4F-E755-F08E49E99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FC0747F-8B74-C2DF-372D-3C2C7FAF1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6223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4E6B621-CDC9-6304-76C3-4131169B4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142FF6CF-E82B-D4C4-5F7F-F4CE196DAB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2B2A525-B8BD-29DA-9EFE-1F1488A81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20B49D8-6D92-5A9D-2864-A773E4E03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C53CE4-5097-9487-4F12-1FE2733BE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835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6D790F1B-ECBB-A256-61F4-81127BAE97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69BA6F54-FFC0-056A-CAA3-281200322C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65AA298-D47F-11F9-0334-9EB62A707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5398CAD-44FF-CCFA-4D04-E6092692F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632F9B4-8351-5D00-DC7D-59FF5AB8A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7251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A2A8D4-5477-6A32-8370-1F2990058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EE45E4-1DEB-49AB-D4F0-68BBB08369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740F5D6-577D-FE32-C141-B53A340E9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9EDA069-0B94-3963-396F-C7ED2E281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95B9EEF-B1E8-44BB-47C2-68D69E017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9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1763EA-1866-6DE5-A767-E319F5641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9980805-4E53-79D8-5DDE-93D8ABBC7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C25F584-14EF-6415-49EC-2CECCB677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8CEC75-18EA-B13D-D932-092F4D6A0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B510A25-B390-003C-3CA9-488950C02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8831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6640F2-3997-DCA5-1BC1-1B6653EAE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BAE930-172F-FF39-C275-E1F42D297B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F9D4146-2D2B-3F9A-7248-64B6AF727D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41FF0A1-63DB-5C38-CA07-7D28968F0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5F163A1E-8AE0-8EB8-7E66-CFEB00E328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129129E-BC5B-A726-1FA0-EF86F1F8C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783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3A84540-FA7A-46B8-DC39-BAC324D4A8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C79C50F-1CE0-E3F4-1BD7-13D977A16B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7D5A74E-E322-CFB7-7984-80BAD804A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C6B4FEA-5C18-3031-2592-6FAC73C142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90CF9CE-1993-034B-3D29-8BE893BCA6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38ED010-558A-8843-4029-A6B78B6F1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81254A05-3315-3163-9C40-B3E0B459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3B7394C-E4E2-EB82-04C7-B1E407C60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7227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9F1C79D-EE56-0740-6044-7EDDF1976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4E2CDB7-B583-694A-8946-CA9448A85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0E20E8D-EAE7-63E1-2D40-7F8DC4340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32B223F-4DE2-F242-8484-0BD4A76E9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5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FB81776-9069-0ECA-6987-BD06FF4AF5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05FA389-9A90-1CBE-D21F-F42F07539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7206DAF-98F2-8790-1353-8A19C44B4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939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294F951-9828-2B4D-2EAE-33CF88B5F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CD80B6-E681-D190-8E78-91C6EEF492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86DE51E-DB17-3108-9553-A64C6549A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A245D9F-E424-3835-A214-FCB9A078A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B8F96BB-C53E-6D40-2CFB-482024064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70AA182-53FA-69FA-7BE7-80164C793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229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394A60-1E72-A959-E755-AB941CDEF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D811A7E-BD61-8049-7641-3B88792DBD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FC1A70C6-F2FE-2C10-1DF4-A903814B44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9346789-63A1-6DC8-1FCC-68A161542E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51A4EDA-9FE5-AC69-8837-D37845276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F3B81B9-DB05-5305-ACDE-A8F91925F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1393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9F4881CA-C048-E19E-EF7A-9143CF4ED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E20A292-63E9-2A4D-3D21-D13BF9947D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71B3BB-09D8-BC73-2B24-058D3233D4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35ED4-E89E-4CCC-AB75-C014F104948F}" type="datetimeFigureOut">
              <a:rPr lang="cs-CZ" smtClean="0"/>
              <a:t>28.11.2024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B5CE419-98DF-34D9-61AB-72A70B5821A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06638A-DDDE-3D3E-8376-B8534FF6EF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D9F4B-73D2-4BDD-AA86-9A8D6F0C700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456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41B700-B8F4-E652-A06D-1B6DCD5559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Komprese dat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A95F548-598D-E04D-5040-7D19822D96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Kamila Cmolová</a:t>
            </a:r>
          </a:p>
        </p:txBody>
      </p:sp>
    </p:spTree>
    <p:extLst>
      <p:ext uri="{BB962C8B-B14F-4D97-AF65-F5344CB8AC3E}">
        <p14:creationId xmlns:p14="http://schemas.microsoft.com/office/powerpoint/2010/main" val="1397197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007C7E-379C-2287-B9EB-03C68D1988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Kompresní formáty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5C27907-E8ED-D8E3-4D63-3C9BB38E3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Ztrátové</a:t>
            </a:r>
          </a:p>
          <a:p>
            <a:pPr lvl="1">
              <a:lnSpc>
                <a:spcPct val="200000"/>
              </a:lnSpc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JPEG</a:t>
            </a:r>
          </a:p>
          <a:p>
            <a:pPr lvl="1">
              <a:lnSpc>
                <a:spcPct val="200000"/>
              </a:lnSpc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MP3</a:t>
            </a:r>
          </a:p>
          <a:p>
            <a:pPr marL="0" indent="0">
              <a:buNone/>
            </a:pPr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Bezztrátové</a:t>
            </a:r>
          </a:p>
          <a:p>
            <a:pPr lvl="1">
              <a:lnSpc>
                <a:spcPct val="160000"/>
              </a:lnSpc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GIF</a:t>
            </a:r>
          </a:p>
          <a:p>
            <a:pPr lvl="1">
              <a:lnSpc>
                <a:spcPct val="160000"/>
              </a:lnSpc>
            </a:pPr>
            <a:r>
              <a:rPr lang="cs-C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PNG</a:t>
            </a:r>
          </a:p>
        </p:txBody>
      </p:sp>
    </p:spTree>
    <p:extLst>
      <p:ext uri="{BB962C8B-B14F-4D97-AF65-F5344CB8AC3E}">
        <p14:creationId xmlns:p14="http://schemas.microsoft.com/office/powerpoint/2010/main" val="1676575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0D45F2-7CE3-4174-64DE-381AF0C84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Kompresní formáty: JPEG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8CE596-D700-70FB-E08D-132FA14EAC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2302"/>
            <a:ext cx="10515600" cy="5415698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Založen na principu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nedokonalosti lidského oka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které není schopné rozeznat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drobné rozdíly (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nedůležité informace, barvy, zvuky apod. se ztratí, což znamená výraznou úsporu místa).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možné dosáhnout komprimačního poměru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1:50 až 1:100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při zanedbatelné ztrátě informace.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Není určen pro ukládání obrázků obsahujících malé množství barev, kontrastní barevné přechody, ostré hrany, písmo apod.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naopak určen pro ukládání fotografií, naskenovaných dokumentů (které jsou již vlastním procesem skenování rozmazané), monochromatických rentgenových a ultrazvukových snímků atd. </a:t>
            </a:r>
          </a:p>
        </p:txBody>
      </p:sp>
    </p:spTree>
    <p:extLst>
      <p:ext uri="{BB962C8B-B14F-4D97-AF65-F5344CB8AC3E}">
        <p14:creationId xmlns:p14="http://schemas.microsoft.com/office/powerpoint/2010/main" val="1236674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C7FD2E8-29E8-CEBC-452D-9F0C90442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Kompresní formáty: MP3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2D8FE94-8D98-E81F-C906-9BC85DFF0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Umožňuje zachovat poměrně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vysokou kvalitu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souborů, a přesto snížit velikost těchto souborů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až na setinu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mluveného slova tato metoda nedosahuje moc dobrých výsledků, protože může zkracovat pauzy mezi slovy či odstraňovat první nebo poslední slabiky.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Tento formát se používá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poslechu hudby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(MP3 přehrávač) </a:t>
            </a:r>
          </a:p>
        </p:txBody>
      </p:sp>
    </p:spTree>
    <p:extLst>
      <p:ext uri="{BB962C8B-B14F-4D97-AF65-F5344CB8AC3E}">
        <p14:creationId xmlns:p14="http://schemas.microsoft.com/office/powerpoint/2010/main" val="4249762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31E8B3-8E63-A9C7-6DF7-68079ADF4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Kompresní formáty: GIF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A094B19-97DE-306B-4DA0-2F7F52C85E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Využívá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LZW metodu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Velká nevýhoda tohoto formátu spočívá v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barevném omezení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kdy na jeden obrázek připadá 256 současně použitých barev.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Využívá se na jednoduchá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ikony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rozdíl od JPEG má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velmi ostré hranice.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Jeho hlavní předností je, že umožňuje vytvářet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proto se často využívá u webové grafiky.</a:t>
            </a:r>
          </a:p>
        </p:txBody>
      </p:sp>
    </p:spTree>
    <p:extLst>
      <p:ext uri="{BB962C8B-B14F-4D97-AF65-F5344CB8AC3E}">
        <p14:creationId xmlns:p14="http://schemas.microsoft.com/office/powerpoint/2010/main" val="33291399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170D35-926D-DCC9-87E3-126E4B72F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Kompresní formáty: PNG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98671E-6D5E-702C-5C44-26E470EA3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Alternativa formátu GIF (lepší výsledky).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Nemá barevná omezení.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Možnost práce i s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průhledností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obrázků.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Chybí možnost vytvářet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animace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839464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911C69-699B-A5EB-9E65-74B9F8FF8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Komprimační a archivační programy</a:t>
            </a:r>
            <a:endParaRPr lang="cs-CZ" dirty="0"/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2651853A-CF4A-0774-C15C-DE1E1609C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Archivace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proces, kdy se pomocí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archivačních programů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dlouhodobě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uchovávají data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archivů, aby se nijak nepoškodila (např. nechtěné smazání, porucha počítače).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Archivační programy šetří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prostor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čas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 uložení dat.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Možnost jednotlivé archivy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heslovat nebo šifrovat.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Typy programů: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RAR,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WinRAR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ZIP</a:t>
            </a:r>
          </a:p>
        </p:txBody>
      </p:sp>
    </p:spTree>
    <p:extLst>
      <p:ext uri="{BB962C8B-B14F-4D97-AF65-F5344CB8AC3E}">
        <p14:creationId xmlns:p14="http://schemas.microsoft.com/office/powerpoint/2010/main" val="37881825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0CBCCF-228D-F91C-A63A-7477F028D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Komprimační a archivační programy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8074EF9-6C75-BCCF-9836-873723771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6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RAR a </a:t>
            </a:r>
            <a:r>
              <a:rPr lang="cs-CZ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WinRAR</a:t>
            </a:r>
            <a:endParaRPr lang="cs-CZ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1200"/>
              </a:spcAft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Komerční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kompresní program.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Umožňuje vytvářet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archivy a rozbaluje archivy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ARJ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Dokáže vytvářet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samorozbalovací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archivy 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dělené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archivy. 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Dále nabízí možnost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opravy poškozených souborů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nechybí u něj ani funkce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šifrování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Aft>
                <a:spcPts val="1200"/>
              </a:spcAft>
            </a:pP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WinRAR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přístupný pouze pro operační systém Microsoft Windows, zatímco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 využitelný i v jiných operačních systémech. </a:t>
            </a:r>
          </a:p>
          <a:p>
            <a:pPr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RAR archivy je možné otevřít a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dekomprimovat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85122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299223A-38D4-60CE-FB26-DDB495872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Komprimační a archivační programy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B7DEF44-5A09-51C1-BDAC-35A0FA1C31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ZIP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Podporuje komprimační formáty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ZIP, RAR, ARJ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apod.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Formát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umí pouze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rozbalovat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Dá se používat ve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všech operačních systémech.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Dosahuje jednoho z nejlepších kompresních poměrů mezi stávajícími archivačními programy. </a:t>
            </a:r>
          </a:p>
        </p:txBody>
      </p:sp>
    </p:spTree>
    <p:extLst>
      <p:ext uri="{BB962C8B-B14F-4D97-AF65-F5344CB8AC3E}">
        <p14:creationId xmlns:p14="http://schemas.microsoft.com/office/powerpoint/2010/main" val="394526642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BDA51DF-4E65-5AE0-4A9F-ECFF79A7D3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8539" y="2443040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Děkuji za pozornost </a:t>
            </a:r>
            <a:r>
              <a:rPr lang="cs-CZ" sz="80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endParaRPr lang="cs-CZ" sz="8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740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48CDD1-2C62-5E22-3E9D-FA1EDB340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Komprese a její parametry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651D2C-884D-1362-3FFD-53E6ADF9F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Komprese/komprimace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proces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zakódování vstupní informace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pomocí určitého kódovacího schématu tak, aby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výstupní informace měla menší velikost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(zabírala méně místa). </a:t>
            </a:r>
          </a:p>
          <a:p>
            <a:pPr>
              <a:spcAft>
                <a:spcPts val="1200"/>
              </a:spcAft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Kompresí dochází ke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zmenšení objemu dat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ale zároveň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zachování informací 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nich obsažených.</a:t>
            </a:r>
          </a:p>
          <a:p>
            <a:pPr>
              <a:spcAft>
                <a:spcPts val="1200"/>
              </a:spcAft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Komprese se provádí pomocí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komprimačních programů.</a:t>
            </a:r>
          </a:p>
          <a:p>
            <a:pPr>
              <a:spcAft>
                <a:spcPts val="1200"/>
              </a:spcAft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Opačný proces ke kompresi je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dekomprese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Jedná se o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obnovení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již zkomprimovaných souborů do jejich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původní podoby. </a:t>
            </a:r>
          </a:p>
        </p:txBody>
      </p:sp>
    </p:spTree>
    <p:extLst>
      <p:ext uri="{BB962C8B-B14F-4D97-AF65-F5344CB8AC3E}">
        <p14:creationId xmlns:p14="http://schemas.microsoft.com/office/powerpoint/2010/main" val="3078113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4C162B-5100-1401-5280-A6D5CAEAF6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Komprese a její parametry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2C03D7-7C84-EBDD-88EE-38D2D91D87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986108" cy="4351338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Mezi hlavní </a:t>
            </a:r>
            <a:r>
              <a:rPr lang="cs-C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parametry</a:t>
            </a: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které ovlivňují kompresi, patří: 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rychlost komprese, </a:t>
            </a:r>
          </a:p>
          <a:p>
            <a:pPr lvl="1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rychlost dekomprese, </a:t>
            </a:r>
          </a:p>
          <a:p>
            <a:pPr lvl="1">
              <a:spcBef>
                <a:spcPts val="120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komprimační poměr. 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Kompresi můžeme dělit podle způsobu ukládání dat na: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ztrátovou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bezztrátovou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36191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D27758-9647-F873-9162-24472CD29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Komprimační poměr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F1CC23C-2D70-CDF6-E9BF-7379B301EC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715" y="1594339"/>
            <a:ext cx="10991700" cy="4574809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Ukazatel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výkonnosti komprimace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bezztrátové komprese je mnohem nižší než u ztrátové komprese (čím vyšší číslo, tím lepší výsledek komprimace).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Vyjadřuje se jako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poměr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velikosti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nekomprimovaných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 ku velikosti dat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komprimovaných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Soubor, který měl původně 200 KB a nyní 50 KB, byl tedy zkomprimován v poměru 4 : 1. </a:t>
            </a:r>
            <a:b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Procentuální hodnotu této komprese získáme, pokud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 čísla 1 odečteme obrácenou hodnotu poměru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 – 1/4 = 0,75 &gt;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75 % úspora místa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38819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8CE55D-FEEE-F1B4-DC9F-DC2EF17A3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Ztrátová komprese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94807B-7D4D-61C4-4F62-9B974E293A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Způsob ukládání dat, při němž dochází k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několikanásobnému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zmenšení obsahu dat.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Nedůležité informace se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ztrácejí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(čím je komprese vyšší, tím více detailů je zahozeno).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Ztracená data již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nelze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dekomprimací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vrátit zpět.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Využívá se u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obrázků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videí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či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zvukových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souborů. </a:t>
            </a:r>
          </a:p>
        </p:txBody>
      </p:sp>
    </p:spTree>
    <p:extLst>
      <p:ext uri="{BB962C8B-B14F-4D97-AF65-F5344CB8AC3E}">
        <p14:creationId xmlns:p14="http://schemas.microsoft.com/office/powerpoint/2010/main" val="506794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EB90D1E-7BE2-72EE-B36B-06FB5600E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Bezztrátová komprese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5D9CD0-7D1F-2E48-7507-3067CC70E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2160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Využívá se u textových a binárních souborů, kdy nesmí dojít k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žádné ztrátě dat.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Nedosahuje tak dobrého komprimačního poměru jako komprese ztrátová.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Umožňuje přesnou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rekonstrukci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 do původní podoby.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Bezztrátové komprese využívají například formáty ZIP, RAR.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Typy bezztrátové komprese: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RLE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LZW</a:t>
            </a:r>
          </a:p>
          <a:p>
            <a:pPr lvl="1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Huffmanovo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kódování </a:t>
            </a:r>
          </a:p>
        </p:txBody>
      </p:sp>
    </p:spTree>
    <p:extLst>
      <p:ext uri="{BB962C8B-B14F-4D97-AF65-F5344CB8AC3E}">
        <p14:creationId xmlns:p14="http://schemas.microsoft.com/office/powerpoint/2010/main" val="28201073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D2AF57-00AD-1BE3-E469-238D7B7B3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Bezztrátová komprese: RLE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6346C88-8E0E-2CA8-6A5F-2712BDEDD9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Run-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length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Encording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Jedna z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nejjednodušších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metod bezztrátové komprese (symetrická a velmi rychlá, s nižším kompresním poměrem).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Funguje na principu, který se snaží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najít a odhalit posloupnosti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opakujících se znaků, které se v souboru musí vyskytovat hned za sebou, jinak bude komprimace neúčinná.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Hodí se např. pro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jednoduché obrázky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které mají málo barev nebo které obsahují větší plochy stejné barvy nebo zvukové soubory zachycující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řeč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646884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EED4D2-A6ED-6C6D-0F22-2E7D69FBC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Bezztrátová komprese: LZW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C36203-19C4-6904-3593-E6E24E72EF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 to jedna z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nejrozšířenějších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kompresních metod, kterou používá spousta kompresních programů a grafických formátů obrázků.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této metodě funguje formát GIF, PDF, TIFF, starší verze formátu ZIP či archivy ARC.</a:t>
            </a:r>
          </a:p>
        </p:txBody>
      </p:sp>
    </p:spTree>
    <p:extLst>
      <p:ext uri="{BB962C8B-B14F-4D97-AF65-F5344CB8AC3E}">
        <p14:creationId xmlns:p14="http://schemas.microsoft.com/office/powerpoint/2010/main" val="4044185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23D0BC2-D72D-C511-1286-EBCF9491A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92" y="365125"/>
            <a:ext cx="11863754" cy="1325563"/>
          </a:xfrm>
        </p:spPr>
        <p:txBody>
          <a:bodyPr/>
          <a:lstStyle/>
          <a:p>
            <a:pPr algn="ctr"/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Bezztrátová komprese: </a:t>
            </a:r>
            <a:r>
              <a:rPr lang="cs-CZ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Huffmanovo</a:t>
            </a:r>
            <a:r>
              <a:rPr lang="cs-CZ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kódování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CDD62C-C4A8-10BD-E39C-D9D1FFBAC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39126"/>
          </a:xfrm>
        </p:spPr>
        <p:txBody>
          <a:bodyPr>
            <a:normAutofit/>
          </a:bodyPr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Metoda založená na znalosti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pravděpodobnosti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výskytu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jednotlivých 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znaků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Nejčastější se vyskytujícím znakům je pak přiřazen krátký kód, méně často se vyskytujícím znakům zase delší kód. 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Tento princip použil již v roce 1800 Samuel Morse na zakódování písmen anglické abecedy (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Morseova abeceda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Použití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Huffmanova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kódu je časté v kombinaci s jinými kompresními algoritmy, například při kompresi obrazu a videa ve standardech JPEG a MPEG. 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5177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909</Words>
  <Application>Microsoft Office PowerPoint</Application>
  <PresentationFormat>Širokoúhlá obrazovka</PresentationFormat>
  <Paragraphs>96</Paragraphs>
  <Slides>18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Wingdings</vt:lpstr>
      <vt:lpstr>Motiv Office</vt:lpstr>
      <vt:lpstr>Komprese dat</vt:lpstr>
      <vt:lpstr>Komprese a její parametry</vt:lpstr>
      <vt:lpstr>Komprese a její parametry</vt:lpstr>
      <vt:lpstr>Komprimační poměr</vt:lpstr>
      <vt:lpstr>Ztrátová komprese</vt:lpstr>
      <vt:lpstr>Bezztrátová komprese</vt:lpstr>
      <vt:lpstr>Bezztrátová komprese: RLE</vt:lpstr>
      <vt:lpstr>Bezztrátová komprese: LZW</vt:lpstr>
      <vt:lpstr>Bezztrátová komprese: Huffmanovo kódování</vt:lpstr>
      <vt:lpstr>Kompresní formáty</vt:lpstr>
      <vt:lpstr>Kompresní formáty: JPEG</vt:lpstr>
      <vt:lpstr>Kompresní formáty: MP3</vt:lpstr>
      <vt:lpstr>Kompresní formáty: GIF</vt:lpstr>
      <vt:lpstr>Kompresní formáty: PNG</vt:lpstr>
      <vt:lpstr>Komprimační a archivační programy</vt:lpstr>
      <vt:lpstr>Komprimační a archivační programy</vt:lpstr>
      <vt:lpstr>Komprimační a archivační programy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Komprese dat</dc:title>
  <dc:creator>Cmolová Kamila</dc:creator>
  <cp:lastModifiedBy>Cmolová Kamila</cp:lastModifiedBy>
  <cp:revision>9</cp:revision>
  <dcterms:created xsi:type="dcterms:W3CDTF">2024-09-12T09:37:20Z</dcterms:created>
  <dcterms:modified xsi:type="dcterms:W3CDTF">2024-11-28T14:09:08Z</dcterms:modified>
</cp:coreProperties>
</file>