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presentation.xml" ContentType="application/vnd.openxmlformats-officedocument.presentationml.presentation.main+xml"/>
  <Override PartName="/ppt/slideMasters/slideMaster1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37.xml.rels" ContentType="application/vnd.openxmlformats-package.relationships+xml"/>
  <Override PartName="/ppt/slideMasters/_rels/slideMaster49.xml.rels" ContentType="application/vnd.openxmlformats-package.relationships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media/image1.png" ContentType="image/png"/>
  <Override PartName="/ppt/media/image3.png" ContentType="image/png"/>
  <Override PartName="/ppt/media/image2.jpeg" ContentType="image/jpeg"/>
  <Override PartName="/ppt/media/image4.jpeg" ContentType="image/jpeg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1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5.xml"/><Relationship Id="rId5" Type="http://schemas.openxmlformats.org/officeDocument/2006/relationships/slideMaster" Target="slideMasters/slideMaster37.xml"/><Relationship Id="rId6" Type="http://schemas.openxmlformats.org/officeDocument/2006/relationships/slideMaster" Target="slideMasters/slideMaster49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9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7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Výchozí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Výchozí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Výchozí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Výchozí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4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5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Výchozí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Výchozí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1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2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ýchozí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7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8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9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Výchozí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Výchozí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0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1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2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3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ýchozí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Výchozí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Výchozí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Výchozí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Výchozí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7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8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9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0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Výchozí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6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8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9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Výchozí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4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6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7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8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ýchozí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1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2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Výchozí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7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8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9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0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Výchozí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4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5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ýchozí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2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4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5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Výchozí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9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Výchozí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9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Výchozí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2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4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5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Výchozí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1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2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Výchozí 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0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1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2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3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Výchozí 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6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7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ýchozí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9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2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3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ýchozí 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2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3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4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5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Výchozí 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Výchozí 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5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6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7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8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ýchozí 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8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Výchozí 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Výchozí 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4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5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Výchozí 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Výchozí 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2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3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4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Výchozí 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1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2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2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Výchozí 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4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8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9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0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41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ýchozí 4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1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2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ýchozí 4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5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6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7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8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Výchozí 4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Výchozí 4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9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0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1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72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ýchozí 4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7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8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9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80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00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Obdélník 6"/>
          <p:cNvSpPr/>
          <p:nvPr/>
        </p:nvSpPr>
        <p:spPr>
          <a:xfrm>
            <a:off x="0" y="0"/>
            <a:ext cx="12189240" cy="12096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Obdélník 11"/>
          <p:cNvSpPr/>
          <p:nvPr/>
        </p:nvSpPr>
        <p:spPr>
          <a:xfrm>
            <a:off x="6962040" y="6138360"/>
            <a:ext cx="5231880" cy="63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4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4960" cy="543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160" cy="2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37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49.xml"/>
</Relationships>
</file>

<file path=ppt/slideMasters/_rels/slideMaster49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Relationship Id="rId9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3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</p:sldLayoutIdLst>
</p:sldMaster>
</file>

<file path=ppt/slideMasters/slideMaster4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540000" y="1213200"/>
            <a:ext cx="11158920" cy="238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marL="457200" indent="-22860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Analýza publika, výzkumy, PR jako součást strategické komunikace  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 type="subTitle"/>
          </p:nvPr>
        </p:nvSpPr>
        <p:spPr>
          <a:xfrm>
            <a:off x="838080" y="4762080"/>
            <a:ext cx="10512720" cy="81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cs-CZ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Tomáš Jelínek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Hledání sladkých vzpomínek (case study)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Komunikační strategie 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Plán příprav a plán komunikace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Realizace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Vyhodnocení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7" name="" descr=""/>
          <p:cNvPicPr/>
          <p:nvPr/>
        </p:nvPicPr>
        <p:blipFill>
          <a:blip r:embed="rId1"/>
          <a:stretch/>
        </p:blipFill>
        <p:spPr>
          <a:xfrm>
            <a:off x="2880000" y="237960"/>
            <a:ext cx="2808360" cy="624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Seminární projekt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studenti – virtuální PR agentura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Výběr zaměření – v čem jsme dobří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Zadání tématu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Návrh PR strategie a komunikačního plánu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Analýza publika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PlaceHolder 2"/>
          <p:cNvSpPr>
            <a:spLocks noGrp="1"/>
          </p:cNvSpPr>
          <p:nvPr>
            <p:ph type="subTitle"/>
          </p:nvPr>
        </p:nvSpPr>
        <p:spPr>
          <a:xfrm>
            <a:off x="540000" y="1844280"/>
            <a:ext cx="10972080" cy="501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Kdo je cílová skupina pro komunikaci?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Např. ženy 15-30 v Olomouci, 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 je důležité pro její rozhodování?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Např. názor influencerek, kamarádek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Sociologické průzkumy, rozhovory, ankety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PlaceHolder 2"/>
          <p:cNvSpPr>
            <a:spLocks noGrp="1"/>
          </p:cNvSpPr>
          <p:nvPr>
            <p:ph type="subTitle"/>
          </p:nvPr>
        </p:nvSpPr>
        <p:spPr>
          <a:xfrm>
            <a:off x="1080000" y="1890000"/>
            <a:ext cx="10972080" cy="41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Musí vycházet z analýzy komunikované problematiky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Správná volba otázek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Dostupná forma provedeného dotazování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Komunikační strategie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PlaceHolder 2"/>
          <p:cNvSpPr>
            <a:spLocks noGrp="1"/>
          </p:cNvSpPr>
          <p:nvPr>
            <p:ph type="subTitle"/>
          </p:nvPr>
        </p:nvSpPr>
        <p:spPr>
          <a:xfrm>
            <a:off x="609480" y="1542240"/>
            <a:ext cx="10972080" cy="41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Definice cíle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SWOT analýza komunikace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Stakeholdeři našeho tématu/máme oponenty?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Jaké máme zdroje – rozpočet, lidi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Návrh strategie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Komunikační plán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PlaceHolder 2"/>
          <p:cNvSpPr>
            <a:spLocks noGrp="1"/>
          </p:cNvSpPr>
          <p:nvPr>
            <p:ph type="subTitle"/>
          </p:nvPr>
        </p:nvSpPr>
        <p:spPr>
          <a:xfrm>
            <a:off x="609480" y="1431720"/>
            <a:ext cx="10972080" cy="774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Časový plán jednotlivých komunikačních kroků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Např. otevření obchodního centra (řešíme jen PR)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10.10. Tisková konference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11.10. Pozvánka veřejnosti do obchodního centra na módní přehlídku za účasti módní ikony XY – sociální sítě, rozhlas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11.10. Pozvání novinářů na módní přehlídku 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20.10. Provedení ankety mezi návštěvníky o významu módy v jejich životě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25.10. Publikování výsledků ankety na sociálních sítích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Application>LibreOffice/25.8.1.1$Windows_X86_64 LibreOffice_project/54047653041915e595ad4e45cccea684809c77b5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2024-04-12T10:31:40Z</dcterms:created>
  <dc:creator/>
  <dc:description/>
  <dc:language>cs-CZ</dc:language>
  <cp:lastModifiedBy/>
  <dcterms:modified xsi:type="dcterms:W3CDTF">2025-10-07T17:06:17Z</dcterms:modified>
  <cp:revision>16</cp:revision>
  <dc:subject/>
  <dc:title>Prezentace aplikace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Širokoúhlá obrazovka</vt:lpwstr>
  </property>
  <property fmtid="{D5CDD505-2E9C-101B-9397-08002B2CF9AE}" pid="3" name="Slides">
    <vt:i4>2</vt:i4>
  </property>
</Properties>
</file>