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256" r:id="rId2"/>
    <p:sldId id="257" r:id="rId3"/>
    <p:sldId id="258" r:id="rId4"/>
    <p:sldId id="269" r:id="rId5"/>
    <p:sldId id="267" r:id="rId6"/>
    <p:sldId id="259" r:id="rId7"/>
    <p:sldId id="260" r:id="rId8"/>
    <p:sldId id="261" r:id="rId9"/>
    <p:sldId id="262" r:id="rId10"/>
    <p:sldId id="263" r:id="rId11"/>
    <p:sldId id="264" r:id="rId12"/>
    <p:sldId id="265" r:id="rId13"/>
    <p:sldId id="266" r:id="rId14"/>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457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14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9" name="Shape 109"/>
          <p:cNvSpPr>
            <a:spLocks noGrp="1" noRot="1" noChangeAspect="1"/>
          </p:cNvSpPr>
          <p:nvPr>
            <p:ph type="sldImg"/>
          </p:nvPr>
        </p:nvSpPr>
        <p:spPr>
          <a:xfrm>
            <a:off x="1143000" y="685800"/>
            <a:ext cx="4572000" cy="3429000"/>
          </a:xfrm>
          <a:prstGeom prst="rect">
            <a:avLst/>
          </a:prstGeom>
        </p:spPr>
        <p:txBody>
          <a:bodyPr/>
          <a:lstStyle/>
          <a:p>
            <a:endParaRPr/>
          </a:p>
        </p:txBody>
      </p:sp>
      <p:sp>
        <p:nvSpPr>
          <p:cNvPr id="110" name="Shape 110"/>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586557209"/>
      </p:ext>
    </p:extLst>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11" name="Text názvu"/>
          <p:cNvSpPr txBox="1">
            <a:spLocks noGrp="1"/>
          </p:cNvSpPr>
          <p:nvPr>
            <p:ph type="title"/>
          </p:nvPr>
        </p:nvSpPr>
        <p:spPr>
          <a:xfrm>
            <a:off x="685800" y="2130425"/>
            <a:ext cx="7772400" cy="1470025"/>
          </a:xfrm>
          <a:prstGeom prst="rect">
            <a:avLst/>
          </a:prstGeom>
        </p:spPr>
        <p:txBody>
          <a:bodyPr/>
          <a:lstStyle/>
          <a:p>
            <a:r>
              <a:t>Text názvu</a:t>
            </a:r>
          </a:p>
        </p:txBody>
      </p:sp>
      <p:sp>
        <p:nvSpPr>
          <p:cNvPr id="12" name="Text úrovně 1…"/>
          <p:cNvSpPr txBox="1">
            <a:spLocks noGrp="1"/>
          </p:cNvSpPr>
          <p:nvPr>
            <p:ph type="body" sz="quarter" idx="1"/>
          </p:nvPr>
        </p:nvSpPr>
        <p:spPr>
          <a:xfrm>
            <a:off x="1371600" y="3886200"/>
            <a:ext cx="6400800" cy="1752600"/>
          </a:xfrm>
          <a:prstGeom prst="rect">
            <a:avLst/>
          </a:prstGeom>
        </p:spPr>
        <p:txBody>
          <a:bodyPr/>
          <a:lstStyle>
            <a:lvl1pPr marL="0" indent="0" algn="ctr">
              <a:buSzTx/>
              <a:buFontTx/>
              <a:buNone/>
              <a:defRPr>
                <a:solidFill>
                  <a:srgbClr val="888888"/>
                </a:solidFill>
              </a:defRPr>
            </a:lvl1pPr>
            <a:lvl2pPr marL="0" indent="457200" algn="ctr">
              <a:buSzTx/>
              <a:buFontTx/>
              <a:buNone/>
              <a:defRPr>
                <a:solidFill>
                  <a:srgbClr val="888888"/>
                </a:solidFill>
              </a:defRPr>
            </a:lvl2pPr>
            <a:lvl3pPr marL="0" indent="914400" algn="ctr">
              <a:buSzTx/>
              <a:buFontTx/>
              <a:buNone/>
              <a:defRPr>
                <a:solidFill>
                  <a:srgbClr val="888888"/>
                </a:solidFill>
              </a:defRPr>
            </a:lvl3pPr>
            <a:lvl4pPr marL="0" indent="1371600" algn="ctr">
              <a:buSzTx/>
              <a:buFontTx/>
              <a:buNone/>
              <a:defRPr>
                <a:solidFill>
                  <a:srgbClr val="888888"/>
                </a:solidFill>
              </a:defRPr>
            </a:lvl4pPr>
            <a:lvl5pPr marL="0" indent="1828800" algn="ctr">
              <a:buSzTx/>
              <a:buFontTx/>
              <a:buNone/>
              <a:defRPr>
                <a:solidFill>
                  <a:srgbClr val="888888"/>
                </a:solidFill>
              </a:defRPr>
            </a:lvl5pPr>
          </a:lstStyle>
          <a:p>
            <a:r>
              <a:t>Text úrovně 1</a:t>
            </a:r>
          </a:p>
          <a:p>
            <a:pPr lvl="1"/>
            <a:r>
              <a:t>Text úrovně 2</a:t>
            </a:r>
          </a:p>
          <a:p>
            <a:pPr lvl="2"/>
            <a:r>
              <a:t>Text úrovně 3</a:t>
            </a:r>
          </a:p>
          <a:p>
            <a:pPr lvl="3"/>
            <a:r>
              <a:t>Text úrovně 4</a:t>
            </a:r>
          </a:p>
          <a:p>
            <a:pPr lvl="4"/>
            <a:r>
              <a:t>Text úrovně 5</a:t>
            </a:r>
          </a:p>
        </p:txBody>
      </p:sp>
      <p:sp>
        <p:nvSpPr>
          <p:cNvPr id="13" name="Číslo snímk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Obsah s titulkem">
    <p:spTree>
      <p:nvGrpSpPr>
        <p:cNvPr id="1" name=""/>
        <p:cNvGrpSpPr/>
        <p:nvPr/>
      </p:nvGrpSpPr>
      <p:grpSpPr>
        <a:xfrm>
          <a:off x="0" y="0"/>
          <a:ext cx="0" cy="0"/>
          <a:chOff x="0" y="0"/>
          <a:chExt cx="0" cy="0"/>
        </a:xfrm>
      </p:grpSpPr>
      <p:sp>
        <p:nvSpPr>
          <p:cNvPr id="90" name="Text názvu"/>
          <p:cNvSpPr txBox="1">
            <a:spLocks noGrp="1"/>
          </p:cNvSpPr>
          <p:nvPr>
            <p:ph type="title"/>
          </p:nvPr>
        </p:nvSpPr>
        <p:spPr>
          <a:xfrm>
            <a:off x="457200" y="273050"/>
            <a:ext cx="3008314" cy="1162050"/>
          </a:xfrm>
          <a:prstGeom prst="rect">
            <a:avLst/>
          </a:prstGeom>
        </p:spPr>
        <p:txBody>
          <a:bodyPr anchor="b"/>
          <a:lstStyle>
            <a:lvl1pPr algn="l">
              <a:defRPr sz="2000" b="1"/>
            </a:lvl1pPr>
          </a:lstStyle>
          <a:p>
            <a:r>
              <a:t>Text názvu</a:t>
            </a:r>
          </a:p>
        </p:txBody>
      </p:sp>
      <p:sp>
        <p:nvSpPr>
          <p:cNvPr id="91" name="Text úrovně 1…"/>
          <p:cNvSpPr txBox="1">
            <a:spLocks noGrp="1"/>
          </p:cNvSpPr>
          <p:nvPr>
            <p:ph type="body" idx="1"/>
          </p:nvPr>
        </p:nvSpPr>
        <p:spPr>
          <a:xfrm>
            <a:off x="3575050" y="273050"/>
            <a:ext cx="5111750" cy="5853113"/>
          </a:xfrm>
          <a:prstGeom prst="rect">
            <a:avLst/>
          </a:prstGeom>
        </p:spPr>
        <p:txBody>
          <a:bodyPr/>
          <a:lstStyle/>
          <a:p>
            <a:r>
              <a:t>Text úrovně 1</a:t>
            </a:r>
          </a:p>
          <a:p>
            <a:pPr lvl="1"/>
            <a:r>
              <a:t>Text úrovně 2</a:t>
            </a:r>
          </a:p>
          <a:p>
            <a:pPr lvl="2"/>
            <a:r>
              <a:t>Text úrovně 3</a:t>
            </a:r>
          </a:p>
          <a:p>
            <a:pPr lvl="3"/>
            <a:r>
              <a:t>Text úrovně 4</a:t>
            </a:r>
          </a:p>
          <a:p>
            <a:pPr lvl="4"/>
            <a:r>
              <a:t>Text úrovně 5</a:t>
            </a:r>
          </a:p>
        </p:txBody>
      </p:sp>
      <p:sp>
        <p:nvSpPr>
          <p:cNvPr id="92" name="Text Placeholder 3"/>
          <p:cNvSpPr>
            <a:spLocks noGrp="1"/>
          </p:cNvSpPr>
          <p:nvPr>
            <p:ph type="body" sz="half" idx="21"/>
          </p:nvPr>
        </p:nvSpPr>
        <p:spPr>
          <a:xfrm>
            <a:off x="457199" y="1435100"/>
            <a:ext cx="3008315" cy="4691063"/>
          </a:xfrm>
          <a:prstGeom prst="rect">
            <a:avLst/>
          </a:prstGeom>
        </p:spPr>
        <p:txBody>
          <a:bodyPr/>
          <a:lstStyle/>
          <a:p>
            <a:pPr marL="0" indent="0">
              <a:spcBef>
                <a:spcPts val="300"/>
              </a:spcBef>
              <a:buSzTx/>
              <a:buFontTx/>
              <a:buNone/>
              <a:defRPr sz="1400"/>
            </a:pPr>
            <a:endParaRPr/>
          </a:p>
        </p:txBody>
      </p:sp>
      <p:sp>
        <p:nvSpPr>
          <p:cNvPr id="93" name="Číslo snímk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Obrázek s titulkem">
    <p:spTree>
      <p:nvGrpSpPr>
        <p:cNvPr id="1" name=""/>
        <p:cNvGrpSpPr/>
        <p:nvPr/>
      </p:nvGrpSpPr>
      <p:grpSpPr>
        <a:xfrm>
          <a:off x="0" y="0"/>
          <a:ext cx="0" cy="0"/>
          <a:chOff x="0" y="0"/>
          <a:chExt cx="0" cy="0"/>
        </a:xfrm>
      </p:grpSpPr>
      <p:sp>
        <p:nvSpPr>
          <p:cNvPr id="100" name="Text názvu"/>
          <p:cNvSpPr txBox="1">
            <a:spLocks noGrp="1"/>
          </p:cNvSpPr>
          <p:nvPr>
            <p:ph type="title"/>
          </p:nvPr>
        </p:nvSpPr>
        <p:spPr>
          <a:xfrm>
            <a:off x="1792288" y="4800600"/>
            <a:ext cx="5486401" cy="566738"/>
          </a:xfrm>
          <a:prstGeom prst="rect">
            <a:avLst/>
          </a:prstGeom>
        </p:spPr>
        <p:txBody>
          <a:bodyPr anchor="b"/>
          <a:lstStyle>
            <a:lvl1pPr algn="l">
              <a:defRPr sz="2000" b="1"/>
            </a:lvl1pPr>
          </a:lstStyle>
          <a:p>
            <a:r>
              <a:t>Text názvu</a:t>
            </a:r>
          </a:p>
        </p:txBody>
      </p:sp>
      <p:sp>
        <p:nvSpPr>
          <p:cNvPr id="101" name="Picture Placeholder 2"/>
          <p:cNvSpPr>
            <a:spLocks noGrp="1"/>
          </p:cNvSpPr>
          <p:nvPr>
            <p:ph type="pic" sz="half" idx="21"/>
          </p:nvPr>
        </p:nvSpPr>
        <p:spPr>
          <a:xfrm>
            <a:off x="1792288" y="612775"/>
            <a:ext cx="5486401" cy="4114800"/>
          </a:xfrm>
          <a:prstGeom prst="rect">
            <a:avLst/>
          </a:prstGeom>
        </p:spPr>
        <p:txBody>
          <a:bodyPr lIns="91439" rIns="91439">
            <a:noAutofit/>
          </a:bodyPr>
          <a:lstStyle/>
          <a:p>
            <a:endParaRPr/>
          </a:p>
        </p:txBody>
      </p:sp>
      <p:sp>
        <p:nvSpPr>
          <p:cNvPr id="102" name="Text úrovně 1…"/>
          <p:cNvSpPr txBox="1">
            <a:spLocks noGrp="1"/>
          </p:cNvSpPr>
          <p:nvPr>
            <p:ph type="body" sz="quarter" idx="1"/>
          </p:nvPr>
        </p:nvSpPr>
        <p:spPr>
          <a:xfrm>
            <a:off x="1792288" y="5367337"/>
            <a:ext cx="5486401" cy="804863"/>
          </a:xfrm>
          <a:prstGeom prst="rect">
            <a:avLst/>
          </a:prstGeom>
        </p:spPr>
        <p:txBody>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r>
              <a:t>Text úrovně 1</a:t>
            </a:r>
          </a:p>
          <a:p>
            <a:pPr lvl="1"/>
            <a:r>
              <a:t>Text úrovně 2</a:t>
            </a:r>
          </a:p>
          <a:p>
            <a:pPr lvl="2"/>
            <a:r>
              <a:t>Text úrovně 3</a:t>
            </a:r>
          </a:p>
          <a:p>
            <a:pPr lvl="3"/>
            <a:r>
              <a:t>Text úrovně 4</a:t>
            </a:r>
          </a:p>
          <a:p>
            <a:pPr lvl="4"/>
            <a:r>
              <a:t>Text úrovně 5</a:t>
            </a:r>
          </a:p>
        </p:txBody>
      </p:sp>
      <p:sp>
        <p:nvSpPr>
          <p:cNvPr id="103" name="Číslo snímk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Úvodní snímek 0">
    <p:spTree>
      <p:nvGrpSpPr>
        <p:cNvPr id="1" name=""/>
        <p:cNvGrpSpPr/>
        <p:nvPr/>
      </p:nvGrpSpPr>
      <p:grpSpPr>
        <a:xfrm>
          <a:off x="0" y="0"/>
          <a:ext cx="0" cy="0"/>
          <a:chOff x="0" y="0"/>
          <a:chExt cx="0" cy="0"/>
        </a:xfrm>
      </p:grpSpPr>
      <p:sp>
        <p:nvSpPr>
          <p:cNvPr id="20" name="Text názvu"/>
          <p:cNvSpPr txBox="1">
            <a:spLocks noGrp="1"/>
          </p:cNvSpPr>
          <p:nvPr>
            <p:ph type="title"/>
          </p:nvPr>
        </p:nvSpPr>
        <p:spPr>
          <a:xfrm>
            <a:off x="685800" y="2130425"/>
            <a:ext cx="7772400" cy="1470025"/>
          </a:xfrm>
          <a:prstGeom prst="rect">
            <a:avLst/>
          </a:prstGeom>
        </p:spPr>
        <p:txBody>
          <a:bodyPr/>
          <a:lstStyle/>
          <a:p>
            <a:r>
              <a:t>Text názvu</a:t>
            </a:r>
          </a:p>
        </p:txBody>
      </p:sp>
      <p:sp>
        <p:nvSpPr>
          <p:cNvPr id="21" name="Text úrovně 1…"/>
          <p:cNvSpPr txBox="1">
            <a:spLocks noGrp="1"/>
          </p:cNvSpPr>
          <p:nvPr>
            <p:ph type="body" sz="quarter" idx="1"/>
          </p:nvPr>
        </p:nvSpPr>
        <p:spPr>
          <a:xfrm>
            <a:off x="1371600" y="3886200"/>
            <a:ext cx="6400800" cy="1752600"/>
          </a:xfrm>
          <a:prstGeom prst="rect">
            <a:avLst/>
          </a:prstGeom>
        </p:spPr>
        <p:txBody>
          <a:bodyPr/>
          <a:lstStyle>
            <a:lvl1pPr marL="0" indent="0" algn="ctr">
              <a:buSzTx/>
              <a:buFontTx/>
              <a:buNone/>
              <a:defRPr>
                <a:solidFill>
                  <a:srgbClr val="888888"/>
                </a:solidFill>
              </a:defRPr>
            </a:lvl1pPr>
            <a:lvl2pPr marL="0" indent="457200" algn="ctr">
              <a:buSzTx/>
              <a:buFontTx/>
              <a:buNone/>
              <a:defRPr>
                <a:solidFill>
                  <a:srgbClr val="888888"/>
                </a:solidFill>
              </a:defRPr>
            </a:lvl2pPr>
            <a:lvl3pPr marL="0" indent="914400" algn="ctr">
              <a:buSzTx/>
              <a:buFontTx/>
              <a:buNone/>
              <a:defRPr>
                <a:solidFill>
                  <a:srgbClr val="888888"/>
                </a:solidFill>
              </a:defRPr>
            </a:lvl3pPr>
            <a:lvl4pPr marL="0" indent="1371600" algn="ctr">
              <a:buSzTx/>
              <a:buFontTx/>
              <a:buNone/>
              <a:defRPr>
                <a:solidFill>
                  <a:srgbClr val="888888"/>
                </a:solidFill>
              </a:defRPr>
            </a:lvl4pPr>
            <a:lvl5pPr marL="0" indent="1828800" algn="ctr">
              <a:buSzTx/>
              <a:buFontTx/>
              <a:buNone/>
              <a:defRPr>
                <a:solidFill>
                  <a:srgbClr val="888888"/>
                </a:solidFill>
              </a:defRPr>
            </a:lvl5pPr>
          </a:lstStyle>
          <a:p>
            <a:r>
              <a:t>Text úrovně 1</a:t>
            </a:r>
          </a:p>
          <a:p>
            <a:pPr lvl="1"/>
            <a:r>
              <a:t>Text úrovně 2</a:t>
            </a:r>
          </a:p>
          <a:p>
            <a:pPr lvl="2"/>
            <a:r>
              <a:t>Text úrovně 3</a:t>
            </a:r>
          </a:p>
          <a:p>
            <a:pPr lvl="3"/>
            <a:r>
              <a:t>Text úrovně 4</a:t>
            </a:r>
          </a:p>
          <a:p>
            <a:pPr lvl="4"/>
            <a:r>
              <a:t>Text úrovně 5</a:t>
            </a:r>
          </a:p>
        </p:txBody>
      </p:sp>
      <p:sp>
        <p:nvSpPr>
          <p:cNvPr id="22" name="Číslo snímk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Nadpis a obsah">
    <p:spTree>
      <p:nvGrpSpPr>
        <p:cNvPr id="1" name=""/>
        <p:cNvGrpSpPr/>
        <p:nvPr/>
      </p:nvGrpSpPr>
      <p:grpSpPr>
        <a:xfrm>
          <a:off x="0" y="0"/>
          <a:ext cx="0" cy="0"/>
          <a:chOff x="0" y="0"/>
          <a:chExt cx="0" cy="0"/>
        </a:xfrm>
      </p:grpSpPr>
      <p:sp>
        <p:nvSpPr>
          <p:cNvPr id="29" name="Text názvu"/>
          <p:cNvSpPr txBox="1">
            <a:spLocks noGrp="1"/>
          </p:cNvSpPr>
          <p:nvPr>
            <p:ph type="title"/>
          </p:nvPr>
        </p:nvSpPr>
        <p:spPr>
          <a:prstGeom prst="rect">
            <a:avLst/>
          </a:prstGeom>
        </p:spPr>
        <p:txBody>
          <a:bodyPr/>
          <a:lstStyle/>
          <a:p>
            <a:r>
              <a:t>Text názvu</a:t>
            </a:r>
          </a:p>
        </p:txBody>
      </p:sp>
      <p:sp>
        <p:nvSpPr>
          <p:cNvPr id="30" name="Text úrovně 1…"/>
          <p:cNvSpPr txBox="1">
            <a:spLocks noGrp="1"/>
          </p:cNvSpPr>
          <p:nvPr>
            <p:ph type="body" idx="1"/>
          </p:nvPr>
        </p:nvSpPr>
        <p:spPr>
          <a:prstGeom prst="rect">
            <a:avLst/>
          </a:prstGeom>
        </p:spPr>
        <p:txBody>
          <a:bodyPr/>
          <a:lstStyle/>
          <a:p>
            <a:r>
              <a:t>Text úrovně 1</a:t>
            </a:r>
          </a:p>
          <a:p>
            <a:pPr lvl="1"/>
            <a:r>
              <a:t>Text úrovně 2</a:t>
            </a:r>
          </a:p>
          <a:p>
            <a:pPr lvl="2"/>
            <a:r>
              <a:t>Text úrovně 3</a:t>
            </a:r>
          </a:p>
          <a:p>
            <a:pPr lvl="3"/>
            <a:r>
              <a:t>Text úrovně 4</a:t>
            </a:r>
          </a:p>
          <a:p>
            <a:pPr lvl="4"/>
            <a:r>
              <a:t>Text úrovně 5</a:t>
            </a:r>
          </a:p>
        </p:txBody>
      </p:sp>
      <p:sp>
        <p:nvSpPr>
          <p:cNvPr id="31" name="Číslo snímk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Nadpis a obsah 0">
    <p:spTree>
      <p:nvGrpSpPr>
        <p:cNvPr id="1" name=""/>
        <p:cNvGrpSpPr/>
        <p:nvPr/>
      </p:nvGrpSpPr>
      <p:grpSpPr>
        <a:xfrm>
          <a:off x="0" y="0"/>
          <a:ext cx="0" cy="0"/>
          <a:chOff x="0" y="0"/>
          <a:chExt cx="0" cy="0"/>
        </a:xfrm>
      </p:grpSpPr>
      <p:sp>
        <p:nvSpPr>
          <p:cNvPr id="38" name="Text názvu"/>
          <p:cNvSpPr txBox="1">
            <a:spLocks noGrp="1"/>
          </p:cNvSpPr>
          <p:nvPr>
            <p:ph type="title"/>
          </p:nvPr>
        </p:nvSpPr>
        <p:spPr>
          <a:prstGeom prst="rect">
            <a:avLst/>
          </a:prstGeom>
        </p:spPr>
        <p:txBody>
          <a:bodyPr/>
          <a:lstStyle/>
          <a:p>
            <a:r>
              <a:t>Text názvu</a:t>
            </a:r>
          </a:p>
        </p:txBody>
      </p:sp>
      <p:sp>
        <p:nvSpPr>
          <p:cNvPr id="39" name="Text úrovně 1…"/>
          <p:cNvSpPr txBox="1">
            <a:spLocks noGrp="1"/>
          </p:cNvSpPr>
          <p:nvPr>
            <p:ph type="body" idx="1"/>
          </p:nvPr>
        </p:nvSpPr>
        <p:spPr>
          <a:prstGeom prst="rect">
            <a:avLst/>
          </a:prstGeom>
        </p:spPr>
        <p:txBody>
          <a:bodyPr/>
          <a:lstStyle/>
          <a:p>
            <a:r>
              <a:t>Text úrovně 1</a:t>
            </a:r>
          </a:p>
          <a:p>
            <a:pPr lvl="1"/>
            <a:r>
              <a:t>Text úrovně 2</a:t>
            </a:r>
          </a:p>
          <a:p>
            <a:pPr lvl="2"/>
            <a:r>
              <a:t>Text úrovně 3</a:t>
            </a:r>
          </a:p>
          <a:p>
            <a:pPr lvl="3"/>
            <a:r>
              <a:t>Text úrovně 4</a:t>
            </a:r>
          </a:p>
          <a:p>
            <a:pPr lvl="4"/>
            <a:r>
              <a:t>Text úrovně 5</a:t>
            </a:r>
          </a:p>
        </p:txBody>
      </p:sp>
      <p:sp>
        <p:nvSpPr>
          <p:cNvPr id="40" name="Číslo snímk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Záhlaví části">
    <p:spTree>
      <p:nvGrpSpPr>
        <p:cNvPr id="1" name=""/>
        <p:cNvGrpSpPr/>
        <p:nvPr/>
      </p:nvGrpSpPr>
      <p:grpSpPr>
        <a:xfrm>
          <a:off x="0" y="0"/>
          <a:ext cx="0" cy="0"/>
          <a:chOff x="0" y="0"/>
          <a:chExt cx="0" cy="0"/>
        </a:xfrm>
      </p:grpSpPr>
      <p:sp>
        <p:nvSpPr>
          <p:cNvPr id="47" name="Text názvu"/>
          <p:cNvSpPr txBox="1">
            <a:spLocks noGrp="1"/>
          </p:cNvSpPr>
          <p:nvPr>
            <p:ph type="title"/>
          </p:nvPr>
        </p:nvSpPr>
        <p:spPr>
          <a:xfrm>
            <a:off x="722312" y="4406900"/>
            <a:ext cx="7772401" cy="1362075"/>
          </a:xfrm>
          <a:prstGeom prst="rect">
            <a:avLst/>
          </a:prstGeom>
        </p:spPr>
        <p:txBody>
          <a:bodyPr anchor="t"/>
          <a:lstStyle>
            <a:lvl1pPr algn="l">
              <a:defRPr sz="4000" b="1" cap="all"/>
            </a:lvl1pPr>
          </a:lstStyle>
          <a:p>
            <a:r>
              <a:t>Text názvu</a:t>
            </a:r>
          </a:p>
        </p:txBody>
      </p:sp>
      <p:sp>
        <p:nvSpPr>
          <p:cNvPr id="48" name="Text úrovně 1…"/>
          <p:cNvSpPr txBox="1">
            <a:spLocks noGrp="1"/>
          </p:cNvSpPr>
          <p:nvPr>
            <p:ph type="body" sz="quarter" idx="1"/>
          </p:nvPr>
        </p:nvSpPr>
        <p:spPr>
          <a:xfrm>
            <a:off x="722312" y="2906713"/>
            <a:ext cx="7772401" cy="1500188"/>
          </a:xfrm>
          <a:prstGeom prst="rect">
            <a:avLst/>
          </a:prstGeom>
        </p:spPr>
        <p:txBody>
          <a:bodyPr anchor="b"/>
          <a:lstStyle>
            <a:lvl1pPr marL="0" indent="0">
              <a:spcBef>
                <a:spcPts val="400"/>
              </a:spcBef>
              <a:buSzTx/>
              <a:buFontTx/>
              <a:buNone/>
              <a:defRPr sz="2000">
                <a:solidFill>
                  <a:srgbClr val="888888"/>
                </a:solidFill>
              </a:defRPr>
            </a:lvl1pPr>
            <a:lvl2pPr marL="0" indent="457200">
              <a:spcBef>
                <a:spcPts val="400"/>
              </a:spcBef>
              <a:buSzTx/>
              <a:buFontTx/>
              <a:buNone/>
              <a:defRPr sz="2000">
                <a:solidFill>
                  <a:srgbClr val="888888"/>
                </a:solidFill>
              </a:defRPr>
            </a:lvl2pPr>
            <a:lvl3pPr marL="0" indent="914400">
              <a:spcBef>
                <a:spcPts val="400"/>
              </a:spcBef>
              <a:buSzTx/>
              <a:buFontTx/>
              <a:buNone/>
              <a:defRPr sz="2000">
                <a:solidFill>
                  <a:srgbClr val="888888"/>
                </a:solidFill>
              </a:defRPr>
            </a:lvl3pPr>
            <a:lvl4pPr marL="0" indent="1371600">
              <a:spcBef>
                <a:spcPts val="400"/>
              </a:spcBef>
              <a:buSzTx/>
              <a:buFontTx/>
              <a:buNone/>
              <a:defRPr sz="2000">
                <a:solidFill>
                  <a:srgbClr val="888888"/>
                </a:solidFill>
              </a:defRPr>
            </a:lvl4pPr>
            <a:lvl5pPr marL="0" indent="1828800">
              <a:spcBef>
                <a:spcPts val="400"/>
              </a:spcBef>
              <a:buSzTx/>
              <a:buFontTx/>
              <a:buNone/>
              <a:defRPr sz="2000">
                <a:solidFill>
                  <a:srgbClr val="888888"/>
                </a:solidFill>
              </a:defRPr>
            </a:lvl5pPr>
          </a:lstStyle>
          <a:p>
            <a:r>
              <a:t>Text úrovně 1</a:t>
            </a:r>
          </a:p>
          <a:p>
            <a:pPr lvl="1"/>
            <a:r>
              <a:t>Text úrovně 2</a:t>
            </a:r>
          </a:p>
          <a:p>
            <a:pPr lvl="2"/>
            <a:r>
              <a:t>Text úrovně 3</a:t>
            </a:r>
          </a:p>
          <a:p>
            <a:pPr lvl="3"/>
            <a:r>
              <a:t>Text úrovně 4</a:t>
            </a:r>
          </a:p>
          <a:p>
            <a:pPr lvl="4"/>
            <a:r>
              <a:t>Text úrovně 5</a:t>
            </a:r>
          </a:p>
        </p:txBody>
      </p:sp>
      <p:sp>
        <p:nvSpPr>
          <p:cNvPr id="49" name="Číslo snímk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Dva obsahy">
    <p:spTree>
      <p:nvGrpSpPr>
        <p:cNvPr id="1" name=""/>
        <p:cNvGrpSpPr/>
        <p:nvPr/>
      </p:nvGrpSpPr>
      <p:grpSpPr>
        <a:xfrm>
          <a:off x="0" y="0"/>
          <a:ext cx="0" cy="0"/>
          <a:chOff x="0" y="0"/>
          <a:chExt cx="0" cy="0"/>
        </a:xfrm>
      </p:grpSpPr>
      <p:sp>
        <p:nvSpPr>
          <p:cNvPr id="56" name="Text názvu"/>
          <p:cNvSpPr txBox="1">
            <a:spLocks noGrp="1"/>
          </p:cNvSpPr>
          <p:nvPr>
            <p:ph type="title"/>
          </p:nvPr>
        </p:nvSpPr>
        <p:spPr>
          <a:prstGeom prst="rect">
            <a:avLst/>
          </a:prstGeom>
        </p:spPr>
        <p:txBody>
          <a:bodyPr/>
          <a:lstStyle/>
          <a:p>
            <a:r>
              <a:t>Text názvu</a:t>
            </a:r>
          </a:p>
        </p:txBody>
      </p:sp>
      <p:sp>
        <p:nvSpPr>
          <p:cNvPr id="57" name="Text úrovně 1…"/>
          <p:cNvSpPr txBox="1">
            <a:spLocks noGrp="1"/>
          </p:cNvSpPr>
          <p:nvPr>
            <p:ph type="body" sz="half" idx="1"/>
          </p:nvPr>
        </p:nvSpPr>
        <p:spPr>
          <a:xfrm>
            <a:off x="457200" y="1600200"/>
            <a:ext cx="4038600" cy="4525963"/>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r>
              <a:t>Text úrovně 1</a:t>
            </a:r>
          </a:p>
          <a:p>
            <a:pPr lvl="1"/>
            <a:r>
              <a:t>Text úrovně 2</a:t>
            </a:r>
          </a:p>
          <a:p>
            <a:pPr lvl="2"/>
            <a:r>
              <a:t>Text úrovně 3</a:t>
            </a:r>
          </a:p>
          <a:p>
            <a:pPr lvl="3"/>
            <a:r>
              <a:t>Text úrovně 4</a:t>
            </a:r>
          </a:p>
          <a:p>
            <a:pPr lvl="4"/>
            <a:r>
              <a:t>Text úrovně 5</a:t>
            </a:r>
          </a:p>
        </p:txBody>
      </p:sp>
      <p:sp>
        <p:nvSpPr>
          <p:cNvPr id="58" name="Číslo snímk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Porovnání">
    <p:spTree>
      <p:nvGrpSpPr>
        <p:cNvPr id="1" name=""/>
        <p:cNvGrpSpPr/>
        <p:nvPr/>
      </p:nvGrpSpPr>
      <p:grpSpPr>
        <a:xfrm>
          <a:off x="0" y="0"/>
          <a:ext cx="0" cy="0"/>
          <a:chOff x="0" y="0"/>
          <a:chExt cx="0" cy="0"/>
        </a:xfrm>
      </p:grpSpPr>
      <p:sp>
        <p:nvSpPr>
          <p:cNvPr id="65" name="Text názvu"/>
          <p:cNvSpPr txBox="1">
            <a:spLocks noGrp="1"/>
          </p:cNvSpPr>
          <p:nvPr>
            <p:ph type="title"/>
          </p:nvPr>
        </p:nvSpPr>
        <p:spPr>
          <a:prstGeom prst="rect">
            <a:avLst/>
          </a:prstGeom>
        </p:spPr>
        <p:txBody>
          <a:bodyPr/>
          <a:lstStyle/>
          <a:p>
            <a:r>
              <a:t>Text názvu</a:t>
            </a:r>
          </a:p>
        </p:txBody>
      </p:sp>
      <p:sp>
        <p:nvSpPr>
          <p:cNvPr id="66" name="Text úrovně 1…"/>
          <p:cNvSpPr txBox="1">
            <a:spLocks noGrp="1"/>
          </p:cNvSpPr>
          <p:nvPr>
            <p:ph type="body" sz="quarter" idx="1"/>
          </p:nvPr>
        </p:nvSpPr>
        <p:spPr>
          <a:xfrm>
            <a:off x="457200" y="1535112"/>
            <a:ext cx="4040188" cy="639763"/>
          </a:xfrm>
          <a:prstGeom prst="rect">
            <a:avLst/>
          </a:prstGeom>
        </p:spPr>
        <p:txBody>
          <a:bodyPr anchor="b"/>
          <a:lstStyle>
            <a:lvl1pPr marL="0" indent="0">
              <a:spcBef>
                <a:spcPts val="500"/>
              </a:spcBef>
              <a:buSzTx/>
              <a:buFontTx/>
              <a:buNone/>
              <a:defRPr sz="2400" b="1"/>
            </a:lvl1pPr>
            <a:lvl2pPr marL="0" indent="457200">
              <a:spcBef>
                <a:spcPts val="500"/>
              </a:spcBef>
              <a:buSzTx/>
              <a:buFontTx/>
              <a:buNone/>
              <a:defRPr sz="2400" b="1"/>
            </a:lvl2pPr>
            <a:lvl3pPr marL="0" indent="914400">
              <a:spcBef>
                <a:spcPts val="500"/>
              </a:spcBef>
              <a:buSzTx/>
              <a:buFontTx/>
              <a:buNone/>
              <a:defRPr sz="2400" b="1"/>
            </a:lvl3pPr>
            <a:lvl4pPr marL="0" indent="1371600">
              <a:spcBef>
                <a:spcPts val="500"/>
              </a:spcBef>
              <a:buSzTx/>
              <a:buFontTx/>
              <a:buNone/>
              <a:defRPr sz="2400" b="1"/>
            </a:lvl4pPr>
            <a:lvl5pPr marL="0" indent="1828800">
              <a:spcBef>
                <a:spcPts val="500"/>
              </a:spcBef>
              <a:buSzTx/>
              <a:buFontTx/>
              <a:buNone/>
              <a:defRPr sz="2400" b="1"/>
            </a:lvl5pPr>
          </a:lstStyle>
          <a:p>
            <a:r>
              <a:t>Text úrovně 1</a:t>
            </a:r>
          </a:p>
          <a:p>
            <a:pPr lvl="1"/>
            <a:r>
              <a:t>Text úrovně 2</a:t>
            </a:r>
          </a:p>
          <a:p>
            <a:pPr lvl="2"/>
            <a:r>
              <a:t>Text úrovně 3</a:t>
            </a:r>
          </a:p>
          <a:p>
            <a:pPr lvl="3"/>
            <a:r>
              <a:t>Text úrovně 4</a:t>
            </a:r>
          </a:p>
          <a:p>
            <a:pPr lvl="4"/>
            <a:r>
              <a:t>Text úrovně 5</a:t>
            </a:r>
          </a:p>
        </p:txBody>
      </p:sp>
      <p:sp>
        <p:nvSpPr>
          <p:cNvPr id="67" name="Text Placeholder 4"/>
          <p:cNvSpPr>
            <a:spLocks noGrp="1"/>
          </p:cNvSpPr>
          <p:nvPr>
            <p:ph type="body" sz="quarter" idx="21"/>
          </p:nvPr>
        </p:nvSpPr>
        <p:spPr>
          <a:xfrm>
            <a:off x="4645025" y="1535112"/>
            <a:ext cx="4041775" cy="639763"/>
          </a:xfrm>
          <a:prstGeom prst="rect">
            <a:avLst/>
          </a:prstGeom>
        </p:spPr>
        <p:txBody>
          <a:bodyPr anchor="b"/>
          <a:lstStyle/>
          <a:p>
            <a:pPr marL="0" indent="0">
              <a:spcBef>
                <a:spcPts val="500"/>
              </a:spcBef>
              <a:buSzTx/>
              <a:buFontTx/>
              <a:buNone/>
              <a:defRPr sz="2400" b="1"/>
            </a:pPr>
            <a:endParaRPr/>
          </a:p>
        </p:txBody>
      </p:sp>
      <p:sp>
        <p:nvSpPr>
          <p:cNvPr id="68" name="Číslo snímk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Pouze nadpis">
    <p:spTree>
      <p:nvGrpSpPr>
        <p:cNvPr id="1" name=""/>
        <p:cNvGrpSpPr/>
        <p:nvPr/>
      </p:nvGrpSpPr>
      <p:grpSpPr>
        <a:xfrm>
          <a:off x="0" y="0"/>
          <a:ext cx="0" cy="0"/>
          <a:chOff x="0" y="0"/>
          <a:chExt cx="0" cy="0"/>
        </a:xfrm>
      </p:grpSpPr>
      <p:sp>
        <p:nvSpPr>
          <p:cNvPr id="75" name="Text názvu"/>
          <p:cNvSpPr txBox="1">
            <a:spLocks noGrp="1"/>
          </p:cNvSpPr>
          <p:nvPr>
            <p:ph type="title"/>
          </p:nvPr>
        </p:nvSpPr>
        <p:spPr>
          <a:prstGeom prst="rect">
            <a:avLst/>
          </a:prstGeom>
        </p:spPr>
        <p:txBody>
          <a:bodyPr/>
          <a:lstStyle/>
          <a:p>
            <a:r>
              <a:t>Text názvu</a:t>
            </a:r>
          </a:p>
        </p:txBody>
      </p:sp>
      <p:sp>
        <p:nvSpPr>
          <p:cNvPr id="76" name="Číslo snímk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rázdný">
    <p:spTree>
      <p:nvGrpSpPr>
        <p:cNvPr id="1" name=""/>
        <p:cNvGrpSpPr/>
        <p:nvPr/>
      </p:nvGrpSpPr>
      <p:grpSpPr>
        <a:xfrm>
          <a:off x="0" y="0"/>
          <a:ext cx="0" cy="0"/>
          <a:chOff x="0" y="0"/>
          <a:chExt cx="0" cy="0"/>
        </a:xfrm>
      </p:grpSpPr>
      <p:sp>
        <p:nvSpPr>
          <p:cNvPr id="83" name="Číslo snímk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 názvu"/>
          <p:cNvSpPr txBox="1">
            <a:spLocks noGrp="1"/>
          </p:cNvSpPr>
          <p:nvPr>
            <p:ph type="title"/>
          </p:nvPr>
        </p:nvSpPr>
        <p:spPr>
          <a:xfrm>
            <a:off x="457200" y="274638"/>
            <a:ext cx="8229600" cy="11430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normAutofit/>
          </a:bodyPr>
          <a:lstStyle/>
          <a:p>
            <a:r>
              <a:t>Text názvu</a:t>
            </a:r>
          </a:p>
        </p:txBody>
      </p:sp>
      <p:sp>
        <p:nvSpPr>
          <p:cNvPr id="3" name="Text úrovně 1…"/>
          <p:cNvSpPr txBox="1">
            <a:spLocks noGrp="1"/>
          </p:cNvSpPr>
          <p:nvPr>
            <p:ph type="body" idx="1"/>
          </p:nvPr>
        </p:nvSpPr>
        <p:spPr>
          <a:xfrm>
            <a:off x="457200" y="1600200"/>
            <a:ext cx="8229600" cy="45259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ormAutofit/>
          </a:bodyPr>
          <a:lstStyle/>
          <a:p>
            <a:r>
              <a:t>Text úrovně 1</a:t>
            </a:r>
          </a:p>
          <a:p>
            <a:pPr lvl="1"/>
            <a:r>
              <a:t>Text úrovně 2</a:t>
            </a:r>
          </a:p>
          <a:p>
            <a:pPr lvl="2"/>
            <a:r>
              <a:t>Text úrovně 3</a:t>
            </a:r>
          </a:p>
          <a:p>
            <a:pPr lvl="3"/>
            <a:r>
              <a:t>Text úrovně 4</a:t>
            </a:r>
          </a:p>
          <a:p>
            <a:pPr lvl="4"/>
            <a:r>
              <a:t>Text úrovně 5</a:t>
            </a:r>
          </a:p>
        </p:txBody>
      </p:sp>
      <p:sp>
        <p:nvSpPr>
          <p:cNvPr id="4" name="Číslo snímku"/>
          <p:cNvSpPr txBox="1">
            <a:spLocks noGrp="1"/>
          </p:cNvSpPr>
          <p:nvPr>
            <p:ph type="sldNum" sz="quarter" idx="2"/>
          </p:nvPr>
        </p:nvSpPr>
        <p:spPr>
          <a:xfrm>
            <a:off x="8428176" y="6414760"/>
            <a:ext cx="258624" cy="248305"/>
          </a:xfrm>
          <a:prstGeom prst="rect">
            <a:avLst/>
          </a:prstGeom>
          <a:ln w="12700">
            <a:miter lim="400000"/>
          </a:ln>
        </p:spPr>
        <p:txBody>
          <a:bodyPr wrap="none" lIns="45719" rIns="45719" anchor="ctr">
            <a:spAutoFit/>
          </a:bodyPr>
          <a:lstStyle>
            <a:lvl1pPr algn="r">
              <a:defRPr sz="1200">
                <a:solidFill>
                  <a:srgbClr val="888888"/>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1pPr>
      <a:lvl2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2pPr>
      <a:lvl3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3pPr>
      <a:lvl4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4pPr>
      <a:lvl5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5pPr>
      <a:lvl6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6pPr>
      <a:lvl7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7pPr>
      <a:lvl8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8pPr>
      <a:lvl9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9pPr>
    </p:titleStyle>
    <p:bodyStyle>
      <a:lvl1pPr marL="342900" marR="0" indent="-34290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1pPr>
      <a:lvl2pPr marL="783771" marR="0" indent="-326571"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2pPr>
      <a:lvl3pPr marL="1219200" marR="0" indent="-30480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3pPr>
      <a:lvl4pPr marL="17373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4pPr>
      <a:lvl5pPr marL="21945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5pPr>
      <a:lvl6pPr marL="26517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6pPr>
      <a:lvl7pPr marL="31089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7pPr>
      <a:lvl8pPr marL="3566159" marR="0" indent="-365759"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8pPr>
      <a:lvl9pPr marL="4023359" marR="0" indent="-365759"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9pPr>
    </p:bodyStyle>
    <p:otherStyle>
      <a:lvl1pPr marL="0" marR="0" indent="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4572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9144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13716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18288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22860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27432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32004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36576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Title 1"/>
          <p:cNvSpPr txBox="1">
            <a:spLocks noGrp="1"/>
          </p:cNvSpPr>
          <p:nvPr>
            <p:ph type="title"/>
          </p:nvPr>
        </p:nvSpPr>
        <p:spPr>
          <a:xfrm>
            <a:off x="685801" y="709398"/>
            <a:ext cx="8126360" cy="1814052"/>
          </a:xfrm>
          <a:prstGeom prst="rect">
            <a:avLst/>
          </a:prstGeom>
        </p:spPr>
        <p:txBody>
          <a:bodyPr lIns="0" tIns="0" rIns="0" bIns="0" anchor="t"/>
          <a:lstStyle/>
          <a:p>
            <a:pPr>
              <a:defRPr sz="5400" b="1" cap="small">
                <a:solidFill>
                  <a:srgbClr val="D10202"/>
                </a:solidFill>
              </a:defRPr>
            </a:pPr>
            <a:r>
              <a:rPr dirty="0" err="1"/>
              <a:t>Veřejná</a:t>
            </a:r>
            <a:r>
              <a:t> obchodní společnost</a:t>
            </a:r>
            <a:br/>
            <a:endParaRPr/>
          </a:p>
        </p:txBody>
      </p:sp>
      <p:sp>
        <p:nvSpPr>
          <p:cNvPr id="113" name="Číslo snímku"/>
          <p:cNvSpPr txBox="1">
            <a:spLocks noGrp="1"/>
          </p:cNvSpPr>
          <p:nvPr>
            <p:ph type="sldNum" sz="quarter" idx="4294967295"/>
          </p:nvPr>
        </p:nvSpPr>
        <p:spPr>
          <a:xfrm>
            <a:off x="8505418" y="6414760"/>
            <a:ext cx="181382"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a:t>
            </a:fld>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Nadpis 1"/>
          <p:cNvSpPr txBox="1">
            <a:spLocks noGrp="1"/>
          </p:cNvSpPr>
          <p:nvPr>
            <p:ph type="title"/>
          </p:nvPr>
        </p:nvSpPr>
        <p:spPr>
          <a:xfrm>
            <a:off x="457200" y="46038"/>
            <a:ext cx="8229600" cy="685482"/>
          </a:xfrm>
          <a:prstGeom prst="rect">
            <a:avLst/>
          </a:prstGeom>
        </p:spPr>
        <p:txBody>
          <a:bodyPr>
            <a:normAutofit fontScale="90000"/>
          </a:bodyPr>
          <a:lstStyle>
            <a:lvl1pPr>
              <a:defRPr sz="3900" b="1">
                <a:solidFill>
                  <a:srgbClr val="FF0000"/>
                </a:solidFill>
              </a:defRPr>
            </a:lvl1pPr>
          </a:lstStyle>
          <a:p>
            <a:r>
              <a:t>Povinnosti společníků v.o.s.</a:t>
            </a:r>
          </a:p>
        </p:txBody>
      </p:sp>
      <p:sp>
        <p:nvSpPr>
          <p:cNvPr id="140" name="Zástupný symbol pro obsah 2"/>
          <p:cNvSpPr txBox="1">
            <a:spLocks noGrp="1"/>
          </p:cNvSpPr>
          <p:nvPr>
            <p:ph type="body" idx="1"/>
          </p:nvPr>
        </p:nvSpPr>
        <p:spPr>
          <a:xfrm>
            <a:off x="205740" y="982980"/>
            <a:ext cx="8481060" cy="5875021"/>
          </a:xfrm>
          <a:prstGeom prst="rect">
            <a:avLst/>
          </a:prstGeom>
        </p:spPr>
        <p:txBody>
          <a:bodyPr/>
          <a:lstStyle/>
          <a:p>
            <a:pPr>
              <a:lnSpc>
                <a:spcPct val="90000"/>
              </a:lnSpc>
              <a:spcBef>
                <a:spcPts val="600"/>
              </a:spcBef>
              <a:defRPr sz="2700" b="1">
                <a:solidFill>
                  <a:srgbClr val="FF0000"/>
                </a:solidFill>
              </a:defRPr>
            </a:pPr>
            <a:r>
              <a:t>Povinnost podílet se na úhradě ztráty společnosti</a:t>
            </a:r>
          </a:p>
          <a:p>
            <a:pPr marL="742950" lvl="1" indent="-285750">
              <a:lnSpc>
                <a:spcPct val="90000"/>
              </a:lnSpc>
              <a:spcBef>
                <a:spcPts val="500"/>
              </a:spcBef>
              <a:defRPr sz="2300"/>
            </a:pPr>
            <a:r>
              <a:t>všichni </a:t>
            </a:r>
            <a:r>
              <a:rPr b="1">
                <a:solidFill>
                  <a:srgbClr val="FF0000"/>
                </a:solidFill>
              </a:rPr>
              <a:t>společníci se podílejí rovným dílem na ztrátě </a:t>
            </a:r>
            <a:r>
              <a:t>společnosti zjištěné účetní závěrkou. Ve společenské smlouvě si můžou upravit např. zřízení rezervního fondu pro krytí ztrát, který bude doplňován příplatky nad vklady společníků k vyrovnání ztráty. </a:t>
            </a:r>
          </a:p>
          <a:p>
            <a:pPr>
              <a:lnSpc>
                <a:spcPct val="90000"/>
              </a:lnSpc>
              <a:spcBef>
                <a:spcPts val="600"/>
              </a:spcBef>
              <a:defRPr sz="2700" b="1">
                <a:solidFill>
                  <a:srgbClr val="FF0000"/>
                </a:solidFill>
              </a:defRPr>
            </a:pPr>
            <a:r>
              <a:t>Povinnost podílet se osobně na podnikatelských aktivitách společnosti </a:t>
            </a:r>
            <a:r>
              <a:rPr b="0">
                <a:solidFill>
                  <a:srgbClr val="000000"/>
                </a:solidFill>
              </a:rPr>
              <a:t>- tato povinnost vyplývá z osobního charakteru společnosti. </a:t>
            </a:r>
          </a:p>
          <a:p>
            <a:pPr>
              <a:lnSpc>
                <a:spcPct val="90000"/>
              </a:lnSpc>
              <a:spcBef>
                <a:spcPts val="600"/>
              </a:spcBef>
              <a:defRPr sz="2700" b="1">
                <a:solidFill>
                  <a:srgbClr val="FF0000"/>
                </a:solidFill>
              </a:defRPr>
            </a:pPr>
            <a:r>
              <a:t>Povinnost zdržet se konkurenčního jednání </a:t>
            </a:r>
            <a:r>
              <a:rPr b="0">
                <a:solidFill>
                  <a:srgbClr val="000000"/>
                </a:solidFill>
              </a:rPr>
              <a:t>(§ 109 ZOK) </a:t>
            </a:r>
          </a:p>
          <a:p>
            <a:pPr marL="742950" lvl="1" indent="-285750">
              <a:lnSpc>
                <a:spcPct val="90000"/>
              </a:lnSpc>
              <a:spcBef>
                <a:spcPts val="500"/>
              </a:spcBef>
              <a:defRPr sz="2300"/>
            </a:pPr>
            <a:r>
              <a:t>povinnost zdržet se jednání, které by mohlo vést ke střetu zájmů společníků a společnosti a mohlo by zájmy společnosti poškodit. Porušení může mít za následek vznik oprávnění společnosti na vydání prospěchu z obchodu, převedení práv na společnost a práva na náhradu škody. </a:t>
            </a:r>
          </a:p>
        </p:txBody>
      </p:sp>
      <p:sp>
        <p:nvSpPr>
          <p:cNvPr id="141" name="Číslo snímku"/>
          <p:cNvSpPr txBox="1">
            <a:spLocks noGrp="1"/>
          </p:cNvSpPr>
          <p:nvPr>
            <p:ph type="sldNum" sz="quarter" idx="4294967295"/>
          </p:nvPr>
        </p:nvSpPr>
        <p:spPr>
          <a:xfrm>
            <a:off x="8505418" y="6414760"/>
            <a:ext cx="181382"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10</a:t>
            </a:fld>
            <a:endParaRP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Nadpis 1"/>
          <p:cNvSpPr txBox="1">
            <a:spLocks noGrp="1"/>
          </p:cNvSpPr>
          <p:nvPr>
            <p:ph type="title"/>
          </p:nvPr>
        </p:nvSpPr>
        <p:spPr>
          <a:xfrm>
            <a:off x="457200" y="46037"/>
            <a:ext cx="8229600" cy="754064"/>
          </a:xfrm>
          <a:prstGeom prst="rect">
            <a:avLst/>
          </a:prstGeom>
        </p:spPr>
        <p:txBody>
          <a:bodyPr/>
          <a:lstStyle>
            <a:lvl1pPr>
              <a:defRPr sz="3900" b="1">
                <a:solidFill>
                  <a:srgbClr val="FF0000"/>
                </a:solidFill>
              </a:defRPr>
            </a:lvl1pPr>
          </a:lstStyle>
          <a:p>
            <a:r>
              <a:t>Práva společníků v.o.s.</a:t>
            </a:r>
          </a:p>
        </p:txBody>
      </p:sp>
      <p:sp>
        <p:nvSpPr>
          <p:cNvPr id="144" name="Zástupný symbol pro obsah 2"/>
          <p:cNvSpPr txBox="1">
            <a:spLocks noGrp="1"/>
          </p:cNvSpPr>
          <p:nvPr>
            <p:ph type="body" idx="1"/>
          </p:nvPr>
        </p:nvSpPr>
        <p:spPr>
          <a:xfrm>
            <a:off x="457200" y="1005839"/>
            <a:ext cx="8229600" cy="5852162"/>
          </a:xfrm>
          <a:prstGeom prst="rect">
            <a:avLst/>
          </a:prstGeom>
        </p:spPr>
        <p:txBody>
          <a:bodyPr/>
          <a:lstStyle/>
          <a:p>
            <a:pPr>
              <a:lnSpc>
                <a:spcPct val="80000"/>
              </a:lnSpc>
              <a:spcBef>
                <a:spcPts val="600"/>
              </a:spcBef>
              <a:defRPr sz="2700" b="1">
                <a:solidFill>
                  <a:srgbClr val="FF0000"/>
                </a:solidFill>
              </a:defRPr>
            </a:pPr>
            <a:r>
              <a:t>Právo na podíl na zisku </a:t>
            </a:r>
          </a:p>
          <a:p>
            <a:pPr marL="742950" lvl="1" indent="-285750">
              <a:lnSpc>
                <a:spcPct val="80000"/>
              </a:lnSpc>
              <a:spcBef>
                <a:spcPts val="500"/>
              </a:spcBef>
              <a:defRPr sz="2300" b="1">
                <a:solidFill>
                  <a:srgbClr val="FF0000"/>
                </a:solidFill>
              </a:defRPr>
            </a:pPr>
            <a:r>
              <a:t>Zisk se dělí rovným dílem</a:t>
            </a:r>
            <a:r>
              <a:rPr>
                <a:solidFill>
                  <a:srgbClr val="000000"/>
                </a:solidFill>
              </a:rPr>
              <a:t>, pokud není stanoveno jinak </a:t>
            </a:r>
            <a:r>
              <a:rPr b="0">
                <a:solidFill>
                  <a:srgbClr val="000000"/>
                </a:solidFill>
              </a:rPr>
              <a:t>§ 112 ZOK. U společnosti jako takové se zisk nevykazuje ani nezdaňuje. </a:t>
            </a:r>
          </a:p>
          <a:p>
            <a:pPr>
              <a:lnSpc>
                <a:spcPct val="80000"/>
              </a:lnSpc>
              <a:spcBef>
                <a:spcPts val="600"/>
              </a:spcBef>
              <a:defRPr sz="2700" b="1">
                <a:solidFill>
                  <a:srgbClr val="FF0000"/>
                </a:solidFill>
              </a:defRPr>
            </a:pPr>
            <a:r>
              <a:t>Právo na vypořádání se společností </a:t>
            </a:r>
            <a:r>
              <a:rPr b="0">
                <a:solidFill>
                  <a:srgbClr val="000000"/>
                </a:solidFill>
              </a:rPr>
              <a:t>- §36 ZOK </a:t>
            </a:r>
          </a:p>
          <a:p>
            <a:pPr>
              <a:lnSpc>
                <a:spcPct val="80000"/>
              </a:lnSpc>
              <a:spcBef>
                <a:spcPts val="600"/>
              </a:spcBef>
              <a:defRPr sz="2700" b="1">
                <a:solidFill>
                  <a:srgbClr val="FF0000"/>
                </a:solidFill>
              </a:defRPr>
            </a:pPr>
            <a:r>
              <a:t>Právo podílet se na řízení společnosti </a:t>
            </a:r>
          </a:p>
          <a:p>
            <a:pPr marL="742950" lvl="1" indent="-285750">
              <a:lnSpc>
                <a:spcPct val="80000"/>
              </a:lnSpc>
              <a:spcBef>
                <a:spcPts val="500"/>
              </a:spcBef>
              <a:defRPr sz="2300"/>
            </a:pPr>
            <a:r>
              <a:t>1. Rozhodování o základních otázkách, které se týkají existence společnosti a důležitých prvků právního postavení společníků </a:t>
            </a:r>
          </a:p>
          <a:p>
            <a:pPr marL="742950" lvl="1" indent="-285750">
              <a:lnSpc>
                <a:spcPct val="80000"/>
              </a:lnSpc>
              <a:spcBef>
                <a:spcPts val="500"/>
              </a:spcBef>
              <a:defRPr sz="2300"/>
            </a:pPr>
            <a:r>
              <a:t>2. Rozhodování o obchodním vedení (OV) společnosti – ze zákona vykonává každý společník funkci statutárního orgánu, lze však obchodním vedením pověřit pouze některého společníka/y </a:t>
            </a:r>
          </a:p>
          <a:p>
            <a:pPr marL="742950" lvl="1" indent="-285750">
              <a:lnSpc>
                <a:spcPct val="80000"/>
              </a:lnSpc>
              <a:spcBef>
                <a:spcPts val="500"/>
              </a:spcBef>
              <a:defRPr sz="2300"/>
            </a:pPr>
            <a:r>
              <a:t>3. Navazování vnějších vztahů společnosti se třetími osobami </a:t>
            </a:r>
          </a:p>
          <a:p>
            <a:pPr>
              <a:lnSpc>
                <a:spcPct val="80000"/>
              </a:lnSpc>
              <a:spcBef>
                <a:spcPts val="600"/>
              </a:spcBef>
              <a:defRPr sz="2700" b="1">
                <a:solidFill>
                  <a:srgbClr val="FF0000"/>
                </a:solidFill>
              </a:defRPr>
            </a:pPr>
            <a:r>
              <a:t>Právo na informace</a:t>
            </a:r>
          </a:p>
        </p:txBody>
      </p:sp>
      <p:sp>
        <p:nvSpPr>
          <p:cNvPr id="145" name="Číslo snímku"/>
          <p:cNvSpPr txBox="1">
            <a:spLocks noGrp="1"/>
          </p:cNvSpPr>
          <p:nvPr>
            <p:ph type="sldNum" sz="quarter" idx="4294967295"/>
          </p:nvPr>
        </p:nvSpPr>
        <p:spPr>
          <a:xfrm>
            <a:off x="8505418" y="6414760"/>
            <a:ext cx="181382"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11</a:t>
            </a:fld>
            <a:endParaRP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Nadpis 1"/>
          <p:cNvSpPr txBox="1">
            <a:spLocks noGrp="1"/>
          </p:cNvSpPr>
          <p:nvPr>
            <p:ph type="title"/>
          </p:nvPr>
        </p:nvSpPr>
        <p:spPr>
          <a:xfrm>
            <a:off x="457200" y="46037"/>
            <a:ext cx="8229600" cy="1143001"/>
          </a:xfrm>
          <a:prstGeom prst="rect">
            <a:avLst/>
          </a:prstGeom>
        </p:spPr>
        <p:txBody>
          <a:bodyPr/>
          <a:lstStyle>
            <a:lvl1pPr>
              <a:defRPr b="1">
                <a:solidFill>
                  <a:srgbClr val="FF0000"/>
                </a:solidFill>
              </a:defRPr>
            </a:lvl1pPr>
          </a:lstStyle>
          <a:p>
            <a:r>
              <a:t>Dědění, přechod podílu u v.o.s.</a:t>
            </a:r>
          </a:p>
        </p:txBody>
      </p:sp>
      <p:sp>
        <p:nvSpPr>
          <p:cNvPr id="148" name="Zástupný symbol pro obsah 2"/>
          <p:cNvSpPr txBox="1">
            <a:spLocks noGrp="1"/>
          </p:cNvSpPr>
          <p:nvPr>
            <p:ph type="body" idx="1"/>
          </p:nvPr>
        </p:nvSpPr>
        <p:spPr>
          <a:xfrm>
            <a:off x="457200" y="1600200"/>
            <a:ext cx="8229600" cy="5257800"/>
          </a:xfrm>
          <a:prstGeom prst="rect">
            <a:avLst/>
          </a:prstGeom>
        </p:spPr>
        <p:txBody>
          <a:bodyPr/>
          <a:lstStyle/>
          <a:p>
            <a:pPr>
              <a:lnSpc>
                <a:spcPct val="90000"/>
              </a:lnSpc>
              <a:spcBef>
                <a:spcPts val="600"/>
              </a:spcBef>
              <a:defRPr sz="2900"/>
            </a:pPr>
            <a:r>
              <a:t>Možné na základě 2 skutečností: </a:t>
            </a:r>
          </a:p>
          <a:p>
            <a:pPr marL="742950" lvl="1" indent="-285750">
              <a:lnSpc>
                <a:spcPct val="90000"/>
              </a:lnSpc>
              <a:spcBef>
                <a:spcPts val="600"/>
              </a:spcBef>
              <a:defRPr sz="2500" b="1">
                <a:solidFill>
                  <a:srgbClr val="FF0000"/>
                </a:solidFill>
              </a:defRPr>
            </a:pPr>
            <a:r>
              <a:t>1. smrtí společníka </a:t>
            </a:r>
            <a:r>
              <a:rPr b="0">
                <a:solidFill>
                  <a:srgbClr val="000000"/>
                </a:solidFill>
              </a:rPr>
              <a:t>se </a:t>
            </a:r>
            <a:r>
              <a:t>společnost zásadně zrušuje, ledaže společenská smlouva připouští dědění </a:t>
            </a:r>
            <a:r>
              <a:rPr b="0">
                <a:solidFill>
                  <a:srgbClr val="000000"/>
                </a:solidFill>
              </a:rPr>
              <a:t>podílu a podíl zůstavitele zdědil jeho dědic. </a:t>
            </a:r>
            <a:r>
              <a:rPr>
                <a:solidFill>
                  <a:srgbClr val="000000"/>
                </a:solidFill>
              </a:rPr>
              <a:t>Pokud společenská smlouva neobsahuje ustanovení o dědění, považuje se za nepřípustné. </a:t>
            </a:r>
            <a:r>
              <a:rPr b="0">
                <a:solidFill>
                  <a:srgbClr val="000000"/>
                </a:solidFill>
              </a:rPr>
              <a:t>Dědic podílu je oprávněn vypovědět účast ve společnosti, i když je založena na dobu určitou, ve lhůtě 3 měsíců od právní moci rozhodnutí soudu o dědictví, jinak toto jeho právo zaniká. </a:t>
            </a:r>
          </a:p>
          <a:p>
            <a:pPr marL="742950" lvl="1" indent="-285750">
              <a:lnSpc>
                <a:spcPct val="90000"/>
              </a:lnSpc>
              <a:spcBef>
                <a:spcPts val="600"/>
              </a:spcBef>
              <a:defRPr sz="2500" b="1">
                <a:solidFill>
                  <a:srgbClr val="FF0000"/>
                </a:solidFill>
              </a:defRPr>
            </a:pPr>
            <a:r>
              <a:t>2. zánik právnické osoby, která je společníkem </a:t>
            </a:r>
            <a:r>
              <a:rPr b="0">
                <a:solidFill>
                  <a:srgbClr val="000000"/>
                </a:solidFill>
              </a:rPr>
              <a:t>– </a:t>
            </a:r>
            <a:r>
              <a:t>přechod možný pokud jej společenská smlouva </a:t>
            </a:r>
            <a:r>
              <a:rPr>
                <a:solidFill>
                  <a:srgbClr val="000000"/>
                </a:solidFill>
              </a:rPr>
              <a:t>výslovně</a:t>
            </a:r>
            <a:r>
              <a:t> připouští </a:t>
            </a:r>
          </a:p>
        </p:txBody>
      </p:sp>
      <p:sp>
        <p:nvSpPr>
          <p:cNvPr id="149" name="Číslo snímku"/>
          <p:cNvSpPr txBox="1">
            <a:spLocks noGrp="1"/>
          </p:cNvSpPr>
          <p:nvPr>
            <p:ph type="sldNum" sz="quarter" idx="4294967295"/>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12</a:t>
            </a:fld>
            <a:endParaRP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Nadpis 2"/>
          <p:cNvSpPr txBox="1">
            <a:spLocks noGrp="1"/>
          </p:cNvSpPr>
          <p:nvPr>
            <p:ph type="title"/>
          </p:nvPr>
        </p:nvSpPr>
        <p:spPr>
          <a:xfrm>
            <a:off x="457200" y="693174"/>
            <a:ext cx="8229600" cy="724465"/>
          </a:xfrm>
          <a:prstGeom prst="rect">
            <a:avLst/>
          </a:prstGeom>
        </p:spPr>
        <p:txBody>
          <a:bodyPr/>
          <a:lstStyle/>
          <a:p>
            <a:pPr>
              <a:defRPr sz="4000" b="1">
                <a:solidFill>
                  <a:srgbClr val="D10202"/>
                </a:solidFill>
              </a:defRPr>
            </a:pPr>
            <a:endParaRPr/>
          </a:p>
        </p:txBody>
      </p:sp>
      <p:sp>
        <p:nvSpPr>
          <p:cNvPr id="152" name="Zástupný symbol pro obsah 2"/>
          <p:cNvSpPr txBox="1">
            <a:spLocks noGrp="1"/>
          </p:cNvSpPr>
          <p:nvPr>
            <p:ph type="body" idx="1"/>
          </p:nvPr>
        </p:nvSpPr>
        <p:spPr>
          <a:xfrm>
            <a:off x="457200" y="1600200"/>
            <a:ext cx="8229600" cy="4525963"/>
          </a:xfrm>
          <a:prstGeom prst="rect">
            <a:avLst/>
          </a:prstGeom>
        </p:spPr>
        <p:txBody>
          <a:bodyPr/>
          <a:lstStyle/>
          <a:p>
            <a:pPr marL="0" indent="0" algn="ctr">
              <a:spcBef>
                <a:spcPts val="0"/>
              </a:spcBef>
              <a:buSzTx/>
              <a:buNone/>
              <a:defRPr sz="6000" b="1">
                <a:solidFill>
                  <a:srgbClr val="D10202"/>
                </a:solidFill>
              </a:defRPr>
            </a:pPr>
            <a:endParaRPr/>
          </a:p>
          <a:p>
            <a:pPr marL="0" indent="0" algn="ctr">
              <a:spcBef>
                <a:spcPts val="0"/>
              </a:spcBef>
              <a:buSzTx/>
              <a:buNone/>
              <a:defRPr sz="6000" b="1">
                <a:solidFill>
                  <a:srgbClr val="D10202"/>
                </a:solidFill>
              </a:defRPr>
            </a:pPr>
            <a:r>
              <a:t>Děkuji za pozornost!</a:t>
            </a:r>
          </a:p>
        </p:txBody>
      </p:sp>
      <p:sp>
        <p:nvSpPr>
          <p:cNvPr id="153" name="Číslo snímku"/>
          <p:cNvSpPr txBox="1">
            <a:spLocks noGrp="1"/>
          </p:cNvSpPr>
          <p:nvPr>
            <p:ph type="sldNum" sz="quarter" idx="4294967295"/>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13</a:t>
            </a:fld>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Nadpis 2"/>
          <p:cNvSpPr txBox="1">
            <a:spLocks noGrp="1"/>
          </p:cNvSpPr>
          <p:nvPr>
            <p:ph type="title"/>
          </p:nvPr>
        </p:nvSpPr>
        <p:spPr>
          <a:xfrm>
            <a:off x="457200" y="693174"/>
            <a:ext cx="8229600" cy="724465"/>
          </a:xfrm>
          <a:prstGeom prst="rect">
            <a:avLst/>
          </a:prstGeom>
        </p:spPr>
        <p:txBody>
          <a:bodyPr/>
          <a:lstStyle>
            <a:lvl1pPr>
              <a:defRPr sz="4000" b="1">
                <a:solidFill>
                  <a:srgbClr val="D10202"/>
                </a:solidFill>
              </a:defRPr>
            </a:lvl1pPr>
          </a:lstStyle>
          <a:p>
            <a:r>
              <a:t>Osnova přednášky</a:t>
            </a:r>
          </a:p>
        </p:txBody>
      </p:sp>
      <p:sp>
        <p:nvSpPr>
          <p:cNvPr id="116" name="Zástupný symbol pro obsah 2"/>
          <p:cNvSpPr txBox="1">
            <a:spLocks noGrp="1"/>
          </p:cNvSpPr>
          <p:nvPr>
            <p:ph type="body" idx="1"/>
          </p:nvPr>
        </p:nvSpPr>
        <p:spPr>
          <a:xfrm>
            <a:off x="457200" y="1600200"/>
            <a:ext cx="8229600" cy="4525963"/>
          </a:xfrm>
          <a:prstGeom prst="rect">
            <a:avLst/>
          </a:prstGeom>
        </p:spPr>
        <p:txBody>
          <a:bodyPr/>
          <a:lstStyle/>
          <a:p>
            <a:pPr marL="0" lvl="2" indent="896111" defTabSz="448055">
              <a:lnSpc>
                <a:spcPct val="90000"/>
              </a:lnSpc>
              <a:spcBef>
                <a:spcPts val="500"/>
              </a:spcBef>
              <a:buSzTx/>
              <a:buNone/>
              <a:defRPr sz="1568">
                <a:solidFill>
                  <a:srgbClr val="1F497D"/>
                </a:solidFill>
              </a:defRPr>
            </a:pPr>
            <a:endParaRPr/>
          </a:p>
          <a:p>
            <a:pPr marL="0" lvl="2" indent="896111" defTabSz="448055">
              <a:lnSpc>
                <a:spcPct val="90000"/>
              </a:lnSpc>
              <a:spcBef>
                <a:spcPts val="500"/>
              </a:spcBef>
              <a:buSzTx/>
              <a:buNone/>
              <a:defRPr sz="1568">
                <a:solidFill>
                  <a:srgbClr val="1F497D"/>
                </a:solidFill>
              </a:defRPr>
            </a:pPr>
            <a:endParaRPr/>
          </a:p>
          <a:p>
            <a:pPr marL="0" lvl="2" indent="896111" defTabSz="448055">
              <a:lnSpc>
                <a:spcPct val="90000"/>
              </a:lnSpc>
              <a:spcBef>
                <a:spcPts val="500"/>
              </a:spcBef>
              <a:buSzTx/>
              <a:buNone/>
              <a:defRPr sz="1568">
                <a:solidFill>
                  <a:srgbClr val="1F497D"/>
                </a:solidFill>
              </a:defRPr>
            </a:pPr>
            <a:endParaRPr/>
          </a:p>
          <a:p>
            <a:pPr marL="336042" indent="-336042" defTabSz="448055">
              <a:lnSpc>
                <a:spcPct val="90000"/>
              </a:lnSpc>
              <a:spcBef>
                <a:spcPts val="800"/>
              </a:spcBef>
              <a:defRPr sz="3528" b="1"/>
            </a:pPr>
            <a:r>
              <a:t>Charakteristika v.o.s.</a:t>
            </a:r>
          </a:p>
          <a:p>
            <a:pPr marL="336042" indent="-336042" defTabSz="448055">
              <a:lnSpc>
                <a:spcPct val="90000"/>
              </a:lnSpc>
              <a:spcBef>
                <a:spcPts val="800"/>
              </a:spcBef>
              <a:defRPr sz="3528" b="1"/>
            </a:pPr>
            <a:r>
              <a:t>Založení a vznik v.o.s.</a:t>
            </a:r>
          </a:p>
          <a:p>
            <a:pPr marL="336042" indent="-336042" defTabSz="448055">
              <a:lnSpc>
                <a:spcPct val="90000"/>
              </a:lnSpc>
              <a:spcBef>
                <a:spcPts val="800"/>
              </a:spcBef>
              <a:defRPr sz="3528" b="1"/>
            </a:pPr>
            <a:r>
              <a:t>Zrušení a zánik v.o.s.</a:t>
            </a:r>
          </a:p>
          <a:p>
            <a:pPr marL="336042" indent="-336042" defTabSz="448055">
              <a:lnSpc>
                <a:spcPct val="90000"/>
              </a:lnSpc>
              <a:spcBef>
                <a:spcPts val="800"/>
              </a:spcBef>
              <a:defRPr sz="3528" b="1"/>
            </a:pPr>
            <a:r>
              <a:t>Společníci v.o.s.</a:t>
            </a:r>
          </a:p>
          <a:p>
            <a:pPr marL="336042" indent="-336042" defTabSz="448055">
              <a:lnSpc>
                <a:spcPct val="90000"/>
              </a:lnSpc>
              <a:spcBef>
                <a:spcPts val="800"/>
              </a:spcBef>
              <a:defRPr sz="3528" b="1"/>
            </a:pPr>
            <a:r>
              <a:t>Práva a povinnosti společníků v.o.s.</a:t>
            </a:r>
          </a:p>
          <a:p>
            <a:pPr marL="336042" indent="-336042" defTabSz="448055">
              <a:lnSpc>
                <a:spcPct val="90000"/>
              </a:lnSpc>
              <a:spcBef>
                <a:spcPts val="800"/>
              </a:spcBef>
              <a:defRPr sz="3528" b="1"/>
            </a:pPr>
            <a:r>
              <a:t>Dědění, přechod podílu ve v.o.s.</a:t>
            </a:r>
          </a:p>
        </p:txBody>
      </p:sp>
      <p:sp>
        <p:nvSpPr>
          <p:cNvPr id="117" name="Číslo snímku"/>
          <p:cNvSpPr txBox="1">
            <a:spLocks noGrp="1"/>
          </p:cNvSpPr>
          <p:nvPr>
            <p:ph type="sldNum" sz="quarter" idx="4294967295"/>
          </p:nvPr>
        </p:nvSpPr>
        <p:spPr>
          <a:xfrm>
            <a:off x="8505418" y="6414760"/>
            <a:ext cx="181382"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a:t>
            </a:fld>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Nadpis 2"/>
          <p:cNvSpPr txBox="1">
            <a:spLocks noGrp="1"/>
          </p:cNvSpPr>
          <p:nvPr>
            <p:ph type="title"/>
          </p:nvPr>
        </p:nvSpPr>
        <p:spPr>
          <a:xfrm>
            <a:off x="457200" y="693174"/>
            <a:ext cx="8229600" cy="724465"/>
          </a:xfrm>
          <a:prstGeom prst="rect">
            <a:avLst/>
          </a:prstGeom>
        </p:spPr>
        <p:txBody>
          <a:bodyPr/>
          <a:lstStyle>
            <a:lvl1pPr>
              <a:defRPr sz="4000">
                <a:solidFill>
                  <a:srgbClr val="FF0000"/>
                </a:solidFill>
              </a:defRPr>
            </a:lvl1pPr>
          </a:lstStyle>
          <a:p>
            <a:r>
              <a:t>V.o.s. – obecná charakteristika</a:t>
            </a:r>
          </a:p>
        </p:txBody>
      </p:sp>
      <p:sp>
        <p:nvSpPr>
          <p:cNvPr id="120" name="Zástupný symbol pro obsah 2"/>
          <p:cNvSpPr txBox="1">
            <a:spLocks noGrp="1"/>
          </p:cNvSpPr>
          <p:nvPr>
            <p:ph type="body" idx="1"/>
          </p:nvPr>
        </p:nvSpPr>
        <p:spPr>
          <a:xfrm>
            <a:off x="457200" y="1600200"/>
            <a:ext cx="8229600" cy="4525963"/>
          </a:xfrm>
          <a:prstGeom prst="rect">
            <a:avLst/>
          </a:prstGeom>
        </p:spPr>
        <p:txBody>
          <a:bodyPr/>
          <a:lstStyle/>
          <a:p>
            <a:pPr marL="342900" lvl="2" indent="-342900">
              <a:spcBef>
                <a:spcPts val="500"/>
              </a:spcBef>
              <a:buFontTx/>
              <a:buChar char="-"/>
              <a:defRPr sz="2400"/>
            </a:pPr>
            <a:r>
              <a:t>společnost osobní,</a:t>
            </a:r>
          </a:p>
          <a:p>
            <a:pPr marL="342900" lvl="2" indent="-342900">
              <a:spcBef>
                <a:spcPts val="500"/>
              </a:spcBef>
              <a:buFontTx/>
              <a:buChar char="-"/>
              <a:defRPr sz="2400"/>
            </a:pPr>
            <a:r>
              <a:t>min. 2 společníci, ručí celým svým majetkem</a:t>
            </a:r>
          </a:p>
          <a:p>
            <a:pPr marL="342900" lvl="2" indent="-342900">
              <a:spcBef>
                <a:spcPts val="500"/>
              </a:spcBef>
              <a:buFontTx/>
              <a:buChar char="-"/>
              <a:defRPr sz="2400"/>
            </a:pPr>
            <a:r>
              <a:t>Společníkem může být jak fyzická osoba, tak právnická osoba</a:t>
            </a:r>
          </a:p>
          <a:p>
            <a:pPr marL="342900" lvl="2" indent="-342900">
              <a:spcBef>
                <a:spcPts val="500"/>
              </a:spcBef>
              <a:buFontTx/>
              <a:buChar char="-"/>
              <a:defRPr sz="2400"/>
            </a:pPr>
            <a:r>
              <a:t>Vkladová povinnost není zákonem stanovena, lze však stanovit společenskou smlouvou</a:t>
            </a:r>
          </a:p>
        </p:txBody>
      </p:sp>
      <p:sp>
        <p:nvSpPr>
          <p:cNvPr id="121" name="Číslo snímku"/>
          <p:cNvSpPr txBox="1">
            <a:spLocks noGrp="1"/>
          </p:cNvSpPr>
          <p:nvPr>
            <p:ph type="sldNum" sz="quarter" idx="4294967295"/>
          </p:nvPr>
        </p:nvSpPr>
        <p:spPr>
          <a:xfrm>
            <a:off x="8505418" y="6414760"/>
            <a:ext cx="181382"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3</a:t>
            </a:fld>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solidFill>
                  <a:srgbClr val="FF0000"/>
                </a:solidFill>
              </a:rPr>
              <a:t>Vnitřní organizační struktura společnosti</a:t>
            </a:r>
          </a:p>
        </p:txBody>
      </p:sp>
      <p:sp>
        <p:nvSpPr>
          <p:cNvPr id="3" name="Zástupný symbol pro text 2"/>
          <p:cNvSpPr>
            <a:spLocks noGrp="1"/>
          </p:cNvSpPr>
          <p:nvPr>
            <p:ph type="body" idx="1"/>
          </p:nvPr>
        </p:nvSpPr>
        <p:spPr/>
        <p:txBody>
          <a:bodyPr>
            <a:normAutofit fontScale="77500" lnSpcReduction="20000"/>
          </a:bodyPr>
          <a:lstStyle/>
          <a:p>
            <a:pPr marL="0" indent="0">
              <a:buNone/>
            </a:pPr>
            <a:r>
              <a:rPr lang="cs-CZ" dirty="0" smtClean="0"/>
              <a:t>1. Nejvyšším orgánem jsou všichni společníci, zákon nestanoví žádná pravidla pro svolávání schůzí.</a:t>
            </a:r>
          </a:p>
          <a:p>
            <a:pPr marL="0" indent="0">
              <a:buNone/>
            </a:pPr>
            <a:r>
              <a:rPr lang="cs-CZ" dirty="0" smtClean="0"/>
              <a:t>2. Ohledně vnitřního rozhodování rozlišujeme otázky změny společenské smlouvy a ostatní záležitosti. Pokud se společníci ve smlouvě již nedohodli na většinovém rozhodování, pak společenskou smlouvu mohou změnit pouze se souhlasem všech společníků. V otázkách ostatního rozhodování –např. schvalování ročního hospodářského výsledku pak má každý z nich jeden hlas, pokud si počet neupravili jinak ve smlouvě. </a:t>
            </a:r>
          </a:p>
          <a:p>
            <a:pPr marL="0" indent="0">
              <a:buNone/>
            </a:pPr>
            <a:r>
              <a:rPr lang="cs-CZ" dirty="0" smtClean="0"/>
              <a:t>3. Statutárním </a:t>
            </a:r>
            <a:r>
              <a:rPr lang="cs-CZ" dirty="0"/>
              <a:t>orgánem je každý společník, který splňuje zákonné podmínky. Ve smlouvě se ale mohou </a:t>
            </a:r>
            <a:r>
              <a:rPr lang="cs-CZ" dirty="0" smtClean="0"/>
              <a:t>společníci </a:t>
            </a:r>
            <a:r>
              <a:rPr lang="cs-CZ" dirty="0"/>
              <a:t>dohodnout, že bude statutárním orgánem pouze některý z nich</a:t>
            </a:r>
            <a:endParaRPr lang="cs-CZ" dirty="0" smtClean="0"/>
          </a:p>
          <a:p>
            <a:pPr marL="0" indent="0">
              <a:buNone/>
            </a:pPr>
            <a:endParaRPr lang="cs-CZ" dirty="0"/>
          </a:p>
        </p:txBody>
      </p:sp>
    </p:spTree>
    <p:extLst>
      <p:ext uri="{BB962C8B-B14F-4D97-AF65-F5344CB8AC3E}">
        <p14:creationId xmlns:p14="http://schemas.microsoft.com/office/powerpoint/2010/main" val="1087637422"/>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FF0000"/>
                </a:solidFill>
              </a:rPr>
              <a:t>Založení v.o.s.</a:t>
            </a:r>
            <a:endParaRPr lang="cs-CZ" dirty="0">
              <a:solidFill>
                <a:srgbClr val="FF0000"/>
              </a:solidFill>
            </a:endParaRPr>
          </a:p>
        </p:txBody>
      </p:sp>
      <p:sp>
        <p:nvSpPr>
          <p:cNvPr id="3" name="Zástupný symbol pro text 2"/>
          <p:cNvSpPr>
            <a:spLocks noGrp="1"/>
          </p:cNvSpPr>
          <p:nvPr>
            <p:ph type="body" idx="1"/>
          </p:nvPr>
        </p:nvSpPr>
        <p:spPr/>
        <p:txBody>
          <a:bodyPr>
            <a:normAutofit lnSpcReduction="10000"/>
          </a:bodyPr>
          <a:lstStyle/>
          <a:p>
            <a:r>
              <a:rPr lang="cs-CZ" dirty="0"/>
              <a:t>Společnost je založena uzavřením společenské smlouvy. Smlouva musí být písemná, podpisy musí </a:t>
            </a:r>
            <a:r>
              <a:rPr lang="cs-CZ" dirty="0" smtClean="0"/>
              <a:t>být </a:t>
            </a:r>
            <a:r>
              <a:rPr lang="cs-CZ" dirty="0"/>
              <a:t>úředně ověřeny. V téže společnosti však každý může mít jen 1 obchodní podíl, který navíc nelze </a:t>
            </a:r>
            <a:r>
              <a:rPr lang="cs-CZ" dirty="0" smtClean="0"/>
              <a:t>převést</a:t>
            </a:r>
            <a:r>
              <a:rPr lang="cs-CZ" dirty="0"/>
              <a:t>. </a:t>
            </a:r>
            <a:endParaRPr lang="cs-CZ" dirty="0" smtClean="0"/>
          </a:p>
          <a:p>
            <a:r>
              <a:rPr lang="cs-CZ" dirty="0" smtClean="0"/>
              <a:t>Společníkem </a:t>
            </a:r>
            <a:r>
              <a:rPr lang="cs-CZ" dirty="0"/>
              <a:t>může být člověk i osoba právnická. Společníkem ale nemůže být ten, na jehož </a:t>
            </a:r>
            <a:r>
              <a:rPr lang="cs-CZ" dirty="0" smtClean="0"/>
              <a:t>majetek </a:t>
            </a:r>
            <a:r>
              <a:rPr lang="cs-CZ" dirty="0"/>
              <a:t>v posledních 3 letech soud prohlásil konkurs</a:t>
            </a:r>
          </a:p>
        </p:txBody>
      </p:sp>
    </p:spTree>
    <p:extLst>
      <p:ext uri="{BB962C8B-B14F-4D97-AF65-F5344CB8AC3E}">
        <p14:creationId xmlns:p14="http://schemas.microsoft.com/office/powerpoint/2010/main" val="3744647912"/>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Nadpis 2"/>
          <p:cNvSpPr txBox="1">
            <a:spLocks noGrp="1"/>
          </p:cNvSpPr>
          <p:nvPr>
            <p:ph type="title"/>
          </p:nvPr>
        </p:nvSpPr>
        <p:spPr>
          <a:xfrm>
            <a:off x="457200" y="144533"/>
            <a:ext cx="8229600" cy="724465"/>
          </a:xfrm>
          <a:prstGeom prst="rect">
            <a:avLst/>
          </a:prstGeom>
        </p:spPr>
        <p:txBody>
          <a:bodyPr/>
          <a:lstStyle>
            <a:lvl1pPr>
              <a:defRPr sz="4000" b="1">
                <a:solidFill>
                  <a:srgbClr val="D10202"/>
                </a:solidFill>
              </a:defRPr>
            </a:lvl1pPr>
          </a:lstStyle>
          <a:p>
            <a:r>
              <a:t>V.o.s. založení a vznik</a:t>
            </a:r>
          </a:p>
        </p:txBody>
      </p:sp>
      <p:sp>
        <p:nvSpPr>
          <p:cNvPr id="124" name="Zástupný symbol pro obsah 2"/>
          <p:cNvSpPr txBox="1">
            <a:spLocks noGrp="1"/>
          </p:cNvSpPr>
          <p:nvPr>
            <p:ph type="body" idx="1"/>
          </p:nvPr>
        </p:nvSpPr>
        <p:spPr>
          <a:xfrm>
            <a:off x="457200" y="1234439"/>
            <a:ext cx="8229600" cy="5623562"/>
          </a:xfrm>
          <a:prstGeom prst="rect">
            <a:avLst/>
          </a:prstGeom>
        </p:spPr>
        <p:txBody>
          <a:bodyPr/>
          <a:lstStyle/>
          <a:p>
            <a:pPr marL="0" lvl="2" indent="0">
              <a:lnSpc>
                <a:spcPct val="80000"/>
              </a:lnSpc>
              <a:spcBef>
                <a:spcPts val="500"/>
              </a:spcBef>
              <a:buSzTx/>
              <a:buNone/>
              <a:defRPr sz="2300" b="1">
                <a:solidFill>
                  <a:srgbClr val="FF0000"/>
                </a:solidFill>
              </a:defRPr>
            </a:pPr>
            <a:r>
              <a:rPr dirty="0" err="1"/>
              <a:t>Založení</a:t>
            </a:r>
            <a:r>
              <a:rPr dirty="0"/>
              <a:t>: </a:t>
            </a:r>
            <a:r>
              <a:rPr b="0" dirty="0" err="1">
                <a:solidFill>
                  <a:srgbClr val="000000"/>
                </a:solidFill>
              </a:rPr>
              <a:t>společnost</a:t>
            </a:r>
            <a:r>
              <a:rPr b="0" dirty="0">
                <a:solidFill>
                  <a:srgbClr val="000000"/>
                </a:solidFill>
              </a:rPr>
              <a:t> se </a:t>
            </a:r>
            <a:r>
              <a:rPr b="0" dirty="0" err="1">
                <a:solidFill>
                  <a:srgbClr val="000000"/>
                </a:solidFill>
              </a:rPr>
              <a:t>zakládá</a:t>
            </a:r>
            <a:r>
              <a:rPr b="0" dirty="0">
                <a:solidFill>
                  <a:srgbClr val="000000"/>
                </a:solidFill>
              </a:rPr>
              <a:t> </a:t>
            </a:r>
            <a:r>
              <a:rPr dirty="0" err="1"/>
              <a:t>společenskou</a:t>
            </a:r>
            <a:r>
              <a:rPr dirty="0"/>
              <a:t> </a:t>
            </a:r>
            <a:r>
              <a:rPr dirty="0" err="1"/>
              <a:t>smlouvou</a:t>
            </a:r>
            <a:r>
              <a:rPr b="0" dirty="0">
                <a:solidFill>
                  <a:srgbClr val="000000"/>
                </a:solidFill>
              </a:rPr>
              <a:t> (u </a:t>
            </a:r>
            <a:r>
              <a:rPr b="0" dirty="0" err="1">
                <a:solidFill>
                  <a:srgbClr val="000000"/>
                </a:solidFill>
              </a:rPr>
              <a:t>v.o.s</a:t>
            </a:r>
            <a:r>
              <a:rPr b="0" dirty="0">
                <a:solidFill>
                  <a:srgbClr val="000000"/>
                </a:solidFill>
              </a:rPr>
              <a:t>. </a:t>
            </a:r>
            <a:r>
              <a:rPr dirty="0" err="1">
                <a:solidFill>
                  <a:srgbClr val="000000"/>
                </a:solidFill>
              </a:rPr>
              <a:t>nelze</a:t>
            </a:r>
            <a:r>
              <a:rPr dirty="0">
                <a:solidFill>
                  <a:srgbClr val="000000"/>
                </a:solidFill>
              </a:rPr>
              <a:t> </a:t>
            </a:r>
            <a:r>
              <a:rPr dirty="0" err="1">
                <a:solidFill>
                  <a:srgbClr val="000000"/>
                </a:solidFill>
              </a:rPr>
              <a:t>sepsat</a:t>
            </a:r>
            <a:r>
              <a:rPr dirty="0">
                <a:solidFill>
                  <a:srgbClr val="000000"/>
                </a:solidFill>
              </a:rPr>
              <a:t> </a:t>
            </a:r>
            <a:r>
              <a:rPr dirty="0" err="1">
                <a:solidFill>
                  <a:srgbClr val="000000"/>
                </a:solidFill>
              </a:rPr>
              <a:t>zakládací</a:t>
            </a:r>
            <a:r>
              <a:rPr dirty="0">
                <a:solidFill>
                  <a:srgbClr val="000000"/>
                </a:solidFill>
              </a:rPr>
              <a:t> </a:t>
            </a:r>
            <a:r>
              <a:rPr dirty="0" err="1">
                <a:solidFill>
                  <a:srgbClr val="000000"/>
                </a:solidFill>
              </a:rPr>
              <a:t>listinu</a:t>
            </a:r>
            <a:r>
              <a:rPr dirty="0">
                <a:solidFill>
                  <a:srgbClr val="000000"/>
                </a:solidFill>
              </a:rPr>
              <a:t> – </a:t>
            </a:r>
            <a:r>
              <a:rPr dirty="0" err="1">
                <a:solidFill>
                  <a:srgbClr val="000000"/>
                </a:solidFill>
              </a:rPr>
              <a:t>podmínkou</a:t>
            </a:r>
            <a:r>
              <a:rPr dirty="0">
                <a:solidFill>
                  <a:srgbClr val="000000"/>
                </a:solidFill>
              </a:rPr>
              <a:t> </a:t>
            </a:r>
            <a:r>
              <a:rPr dirty="0" err="1">
                <a:solidFill>
                  <a:srgbClr val="000000"/>
                </a:solidFill>
              </a:rPr>
              <a:t>jsou</a:t>
            </a:r>
            <a:r>
              <a:rPr dirty="0">
                <a:solidFill>
                  <a:srgbClr val="000000"/>
                </a:solidFill>
              </a:rPr>
              <a:t> </a:t>
            </a:r>
            <a:r>
              <a:rPr dirty="0" err="1">
                <a:solidFill>
                  <a:srgbClr val="000000"/>
                </a:solidFill>
              </a:rPr>
              <a:t>minimálně</a:t>
            </a:r>
            <a:r>
              <a:rPr dirty="0">
                <a:solidFill>
                  <a:srgbClr val="000000"/>
                </a:solidFill>
              </a:rPr>
              <a:t> </a:t>
            </a:r>
            <a:r>
              <a:rPr dirty="0" err="1">
                <a:solidFill>
                  <a:srgbClr val="000000"/>
                </a:solidFill>
              </a:rPr>
              <a:t>dvě</a:t>
            </a:r>
            <a:r>
              <a:rPr dirty="0">
                <a:solidFill>
                  <a:srgbClr val="000000"/>
                </a:solidFill>
              </a:rPr>
              <a:t> </a:t>
            </a:r>
            <a:r>
              <a:rPr dirty="0" err="1">
                <a:solidFill>
                  <a:srgbClr val="000000"/>
                </a:solidFill>
              </a:rPr>
              <a:t>osoby</a:t>
            </a:r>
            <a:r>
              <a:rPr dirty="0">
                <a:solidFill>
                  <a:srgbClr val="000000"/>
                </a:solidFill>
              </a:rPr>
              <a:t> </a:t>
            </a:r>
            <a:r>
              <a:rPr dirty="0" err="1">
                <a:solidFill>
                  <a:srgbClr val="000000"/>
                </a:solidFill>
              </a:rPr>
              <a:t>společníků</a:t>
            </a:r>
            <a:r>
              <a:rPr b="0" dirty="0">
                <a:solidFill>
                  <a:srgbClr val="000000"/>
                </a:solidFill>
              </a:rPr>
              <a:t>). </a:t>
            </a:r>
            <a:endParaRPr sz="2800" dirty="0"/>
          </a:p>
          <a:p>
            <a:pPr marL="0" lvl="2" indent="0">
              <a:lnSpc>
                <a:spcPct val="80000"/>
              </a:lnSpc>
              <a:spcBef>
                <a:spcPts val="500"/>
              </a:spcBef>
              <a:buSzTx/>
              <a:buNone/>
              <a:defRPr sz="2300" b="1">
                <a:solidFill>
                  <a:srgbClr val="FF0000"/>
                </a:solidFill>
              </a:defRPr>
            </a:pPr>
            <a:r>
              <a:rPr dirty="0" err="1"/>
              <a:t>Společenská</a:t>
            </a:r>
            <a:r>
              <a:rPr dirty="0"/>
              <a:t> </a:t>
            </a:r>
            <a:r>
              <a:rPr dirty="0" err="1"/>
              <a:t>smlouva</a:t>
            </a:r>
            <a:r>
              <a:rPr dirty="0"/>
              <a:t> </a:t>
            </a:r>
            <a:r>
              <a:rPr dirty="0" err="1"/>
              <a:t>musí</a:t>
            </a:r>
            <a:r>
              <a:rPr dirty="0"/>
              <a:t> </a:t>
            </a:r>
            <a:r>
              <a:rPr dirty="0" err="1"/>
              <a:t>obsahovat</a:t>
            </a:r>
            <a:r>
              <a:rPr dirty="0"/>
              <a:t>:</a:t>
            </a:r>
            <a:endParaRPr sz="2000" dirty="0"/>
          </a:p>
          <a:p>
            <a:pPr marL="457200" lvl="2" indent="-457200">
              <a:lnSpc>
                <a:spcPct val="80000"/>
              </a:lnSpc>
              <a:spcBef>
                <a:spcPts val="500"/>
              </a:spcBef>
              <a:defRPr sz="2300"/>
            </a:pPr>
            <a:r>
              <a:rPr dirty="0" err="1"/>
              <a:t>název</a:t>
            </a:r>
            <a:r>
              <a:rPr dirty="0"/>
              <a:t> a </a:t>
            </a:r>
            <a:r>
              <a:rPr b="1" dirty="0" err="1">
                <a:solidFill>
                  <a:srgbClr val="FF0000"/>
                </a:solidFill>
              </a:rPr>
              <a:t>firmu</a:t>
            </a:r>
            <a:r>
              <a:rPr dirty="0"/>
              <a:t> </a:t>
            </a:r>
            <a:r>
              <a:rPr b="1" dirty="0" err="1"/>
              <a:t>společnosti</a:t>
            </a:r>
            <a:r>
              <a:rPr b="1" dirty="0"/>
              <a:t> </a:t>
            </a:r>
            <a:r>
              <a:rPr dirty="0"/>
              <a:t>s </a:t>
            </a:r>
            <a:r>
              <a:rPr dirty="0" err="1"/>
              <a:t>označením</a:t>
            </a:r>
            <a:r>
              <a:rPr dirty="0"/>
              <a:t> „</a:t>
            </a:r>
            <a:r>
              <a:rPr b="1" dirty="0" err="1">
                <a:solidFill>
                  <a:srgbClr val="FF0000"/>
                </a:solidFill>
              </a:rPr>
              <a:t>veřejná</a:t>
            </a:r>
            <a:r>
              <a:rPr b="1" dirty="0">
                <a:solidFill>
                  <a:srgbClr val="FF0000"/>
                </a:solidFill>
              </a:rPr>
              <a:t> </a:t>
            </a:r>
            <a:r>
              <a:rPr b="1" dirty="0" err="1">
                <a:solidFill>
                  <a:srgbClr val="FF0000"/>
                </a:solidFill>
              </a:rPr>
              <a:t>obchodní</a:t>
            </a:r>
            <a:r>
              <a:rPr b="1" dirty="0">
                <a:solidFill>
                  <a:srgbClr val="FF0000"/>
                </a:solidFill>
              </a:rPr>
              <a:t> </a:t>
            </a:r>
            <a:r>
              <a:rPr b="1" dirty="0" err="1">
                <a:solidFill>
                  <a:srgbClr val="FF0000"/>
                </a:solidFill>
              </a:rPr>
              <a:t>společnost</a:t>
            </a:r>
            <a:r>
              <a:rPr dirty="0"/>
              <a:t>“, „</a:t>
            </a:r>
            <a:r>
              <a:rPr b="1" dirty="0" err="1">
                <a:solidFill>
                  <a:srgbClr val="FF0000"/>
                </a:solidFill>
              </a:rPr>
              <a:t>veř</a:t>
            </a:r>
            <a:r>
              <a:rPr b="1" dirty="0">
                <a:solidFill>
                  <a:srgbClr val="FF0000"/>
                </a:solidFill>
              </a:rPr>
              <a:t>. </a:t>
            </a:r>
            <a:r>
              <a:rPr b="1" dirty="0" err="1">
                <a:solidFill>
                  <a:srgbClr val="FF0000"/>
                </a:solidFill>
              </a:rPr>
              <a:t>obch</a:t>
            </a:r>
            <a:r>
              <a:rPr b="1" dirty="0">
                <a:solidFill>
                  <a:srgbClr val="FF0000"/>
                </a:solidFill>
              </a:rPr>
              <a:t>. </a:t>
            </a:r>
            <a:r>
              <a:rPr b="1" dirty="0" err="1">
                <a:solidFill>
                  <a:srgbClr val="FF0000"/>
                </a:solidFill>
              </a:rPr>
              <a:t>spol</a:t>
            </a:r>
            <a:r>
              <a:rPr dirty="0"/>
              <a:t>.“, „</a:t>
            </a:r>
            <a:r>
              <a:rPr b="1" dirty="0" err="1">
                <a:solidFill>
                  <a:srgbClr val="FF0000"/>
                </a:solidFill>
              </a:rPr>
              <a:t>v.o.s</a:t>
            </a:r>
            <a:r>
              <a:rPr b="1" dirty="0">
                <a:solidFill>
                  <a:srgbClr val="FF0000"/>
                </a:solidFill>
              </a:rPr>
              <a:t>.</a:t>
            </a:r>
            <a:r>
              <a:rPr dirty="0"/>
              <a:t>“, </a:t>
            </a:r>
            <a:r>
              <a:rPr dirty="0" err="1"/>
              <a:t>případně</a:t>
            </a:r>
            <a:r>
              <a:rPr dirty="0"/>
              <a:t> </a:t>
            </a:r>
            <a:r>
              <a:rPr dirty="0" err="1"/>
              <a:t>obsahuje</a:t>
            </a:r>
            <a:r>
              <a:rPr dirty="0"/>
              <a:t>-li firma </a:t>
            </a:r>
            <a:r>
              <a:rPr dirty="0" err="1"/>
              <a:t>jméno</a:t>
            </a:r>
            <a:r>
              <a:rPr dirty="0"/>
              <a:t> </a:t>
            </a:r>
            <a:r>
              <a:rPr dirty="0" err="1"/>
              <a:t>alespoň</a:t>
            </a:r>
            <a:r>
              <a:rPr dirty="0"/>
              <a:t> </a:t>
            </a:r>
            <a:r>
              <a:rPr dirty="0" err="1"/>
              <a:t>jednoho</a:t>
            </a:r>
            <a:r>
              <a:rPr dirty="0"/>
              <a:t> </a:t>
            </a:r>
            <a:r>
              <a:rPr dirty="0" err="1"/>
              <a:t>ze</a:t>
            </a:r>
            <a:r>
              <a:rPr dirty="0"/>
              <a:t> </a:t>
            </a:r>
            <a:r>
              <a:rPr dirty="0" err="1"/>
              <a:t>společníků</a:t>
            </a:r>
            <a:r>
              <a:rPr dirty="0"/>
              <a:t> </a:t>
            </a:r>
            <a:r>
              <a:rPr dirty="0" err="1"/>
              <a:t>označení</a:t>
            </a:r>
            <a:r>
              <a:rPr dirty="0"/>
              <a:t> „</a:t>
            </a:r>
            <a:r>
              <a:rPr b="1" dirty="0">
                <a:solidFill>
                  <a:srgbClr val="FF0000"/>
                </a:solidFill>
              </a:rPr>
              <a:t>a </a:t>
            </a:r>
            <a:r>
              <a:rPr b="1" dirty="0" err="1">
                <a:solidFill>
                  <a:srgbClr val="FF0000"/>
                </a:solidFill>
              </a:rPr>
              <a:t>spol</a:t>
            </a:r>
            <a:r>
              <a:rPr dirty="0"/>
              <a:t>“. </a:t>
            </a:r>
            <a:endParaRPr sz="2000" dirty="0"/>
          </a:p>
          <a:p>
            <a:pPr marL="457200" lvl="2" indent="-457200">
              <a:lnSpc>
                <a:spcPct val="80000"/>
              </a:lnSpc>
              <a:spcBef>
                <a:spcPts val="500"/>
              </a:spcBef>
              <a:defRPr sz="2300" b="1"/>
            </a:pPr>
            <a:r>
              <a:rPr dirty="0" err="1"/>
              <a:t>předmět</a:t>
            </a:r>
            <a:r>
              <a:rPr dirty="0"/>
              <a:t> </a:t>
            </a:r>
            <a:r>
              <a:rPr dirty="0" err="1"/>
              <a:t>podnikání</a:t>
            </a:r>
            <a:r>
              <a:rPr dirty="0"/>
              <a:t> </a:t>
            </a:r>
            <a:r>
              <a:rPr b="0" dirty="0" err="1"/>
              <a:t>nebo</a:t>
            </a:r>
            <a:r>
              <a:rPr b="0" dirty="0"/>
              <a:t> </a:t>
            </a:r>
            <a:r>
              <a:rPr b="0" dirty="0" err="1"/>
              <a:t>údaj</a:t>
            </a:r>
            <a:r>
              <a:rPr b="0" dirty="0"/>
              <a:t>, </a:t>
            </a:r>
            <a:r>
              <a:rPr b="0" dirty="0" err="1"/>
              <a:t>že</a:t>
            </a:r>
            <a:r>
              <a:rPr b="0" dirty="0"/>
              <a:t> </a:t>
            </a:r>
            <a:r>
              <a:rPr b="0" dirty="0" err="1"/>
              <a:t>byla</a:t>
            </a:r>
            <a:r>
              <a:rPr b="0" dirty="0"/>
              <a:t> </a:t>
            </a:r>
            <a:r>
              <a:rPr b="0" dirty="0" err="1"/>
              <a:t>založena</a:t>
            </a:r>
            <a:r>
              <a:rPr b="0" dirty="0"/>
              <a:t> </a:t>
            </a:r>
            <a:r>
              <a:rPr b="0" dirty="0" err="1"/>
              <a:t>za</a:t>
            </a:r>
            <a:r>
              <a:rPr b="0" dirty="0"/>
              <a:t> </a:t>
            </a:r>
            <a:r>
              <a:rPr b="0" dirty="0" err="1"/>
              <a:t>účelem</a:t>
            </a:r>
            <a:r>
              <a:rPr b="0" dirty="0"/>
              <a:t> </a:t>
            </a:r>
            <a:r>
              <a:rPr b="0" dirty="0" err="1"/>
              <a:t>správy</a:t>
            </a:r>
            <a:r>
              <a:rPr b="0" dirty="0"/>
              <a:t> </a:t>
            </a:r>
            <a:r>
              <a:rPr b="0" dirty="0" err="1"/>
              <a:t>vlastního</a:t>
            </a:r>
            <a:r>
              <a:rPr b="0" dirty="0"/>
              <a:t> </a:t>
            </a:r>
            <a:r>
              <a:rPr b="0" dirty="0" err="1"/>
              <a:t>majetku</a:t>
            </a:r>
            <a:r>
              <a:rPr b="0" dirty="0"/>
              <a:t>, </a:t>
            </a:r>
            <a:endParaRPr sz="2800" dirty="0"/>
          </a:p>
          <a:p>
            <a:pPr marL="457200" lvl="2" indent="-457200">
              <a:lnSpc>
                <a:spcPct val="80000"/>
              </a:lnSpc>
              <a:spcBef>
                <a:spcPts val="500"/>
              </a:spcBef>
              <a:defRPr sz="2300" b="1"/>
            </a:pPr>
            <a:r>
              <a:rPr dirty="0" err="1"/>
              <a:t>určení</a:t>
            </a:r>
            <a:r>
              <a:rPr dirty="0"/>
              <a:t> </a:t>
            </a:r>
            <a:r>
              <a:rPr dirty="0" err="1"/>
              <a:t>společníků</a:t>
            </a:r>
            <a:r>
              <a:rPr dirty="0"/>
              <a:t> </a:t>
            </a:r>
            <a:r>
              <a:rPr b="0" dirty="0" err="1"/>
              <a:t>uvedením</a:t>
            </a:r>
            <a:r>
              <a:rPr b="0" dirty="0"/>
              <a:t> </a:t>
            </a:r>
            <a:r>
              <a:rPr b="0" dirty="0" err="1"/>
              <a:t>jména</a:t>
            </a:r>
            <a:r>
              <a:rPr b="0" dirty="0"/>
              <a:t> a </a:t>
            </a:r>
            <a:r>
              <a:rPr b="0" dirty="0" err="1"/>
              <a:t>bydliště</a:t>
            </a:r>
            <a:r>
              <a:rPr b="0" dirty="0"/>
              <a:t> </a:t>
            </a:r>
            <a:r>
              <a:rPr b="0" dirty="0" err="1"/>
              <a:t>nebo</a:t>
            </a:r>
            <a:r>
              <a:rPr b="0" dirty="0"/>
              <a:t> </a:t>
            </a:r>
            <a:r>
              <a:rPr b="0" dirty="0" err="1"/>
              <a:t>sídla</a:t>
            </a:r>
            <a:r>
              <a:rPr b="0" dirty="0"/>
              <a:t>, </a:t>
            </a:r>
            <a:r>
              <a:rPr b="0" dirty="0" err="1"/>
              <a:t>uvedení</a:t>
            </a:r>
            <a:r>
              <a:rPr b="0" dirty="0"/>
              <a:t> </a:t>
            </a:r>
            <a:r>
              <a:rPr b="0" dirty="0" err="1"/>
              <a:t>sídla</a:t>
            </a:r>
            <a:r>
              <a:rPr b="0" dirty="0"/>
              <a:t> </a:t>
            </a:r>
            <a:r>
              <a:rPr b="0" dirty="0" err="1"/>
              <a:t>společnosti</a:t>
            </a:r>
            <a:r>
              <a:rPr b="0" dirty="0"/>
              <a:t> (</a:t>
            </a:r>
            <a:r>
              <a:rPr b="0" dirty="0" err="1"/>
              <a:t>postačí</a:t>
            </a:r>
            <a:r>
              <a:rPr b="0" dirty="0"/>
              <a:t> </a:t>
            </a:r>
            <a:r>
              <a:rPr b="0" dirty="0" err="1"/>
              <a:t>město</a:t>
            </a:r>
            <a:r>
              <a:rPr b="0" dirty="0"/>
              <a:t>). </a:t>
            </a:r>
            <a:endParaRPr lang="cs-CZ" b="0" dirty="0" smtClean="0"/>
          </a:p>
          <a:p>
            <a:pPr marL="457200" lvl="2" indent="-457200">
              <a:lnSpc>
                <a:spcPct val="80000"/>
              </a:lnSpc>
              <a:spcBef>
                <a:spcPts val="500"/>
              </a:spcBef>
              <a:defRPr sz="2300" b="1"/>
            </a:pPr>
            <a:r>
              <a:rPr lang="cs-CZ" sz="2800" dirty="0" smtClean="0"/>
              <a:t>sídlo</a:t>
            </a:r>
            <a:endParaRPr sz="2800" dirty="0"/>
          </a:p>
          <a:p>
            <a:pPr marL="0" lvl="2" indent="0">
              <a:lnSpc>
                <a:spcPct val="80000"/>
              </a:lnSpc>
              <a:spcBef>
                <a:spcPts val="500"/>
              </a:spcBef>
              <a:buSzTx/>
              <a:buNone/>
              <a:defRPr sz="2300"/>
            </a:pPr>
            <a:r>
              <a:rPr dirty="0" err="1"/>
              <a:t>Společenská</a:t>
            </a:r>
            <a:r>
              <a:rPr dirty="0"/>
              <a:t> </a:t>
            </a:r>
            <a:r>
              <a:rPr dirty="0" err="1"/>
              <a:t>smlouva</a:t>
            </a:r>
            <a:r>
              <a:rPr dirty="0"/>
              <a:t> </a:t>
            </a:r>
            <a:r>
              <a:rPr dirty="0" err="1"/>
              <a:t>musí</a:t>
            </a:r>
            <a:r>
              <a:rPr dirty="0"/>
              <a:t> </a:t>
            </a:r>
            <a:r>
              <a:rPr dirty="0" err="1"/>
              <a:t>být</a:t>
            </a:r>
            <a:r>
              <a:rPr dirty="0"/>
              <a:t> </a:t>
            </a:r>
            <a:r>
              <a:rPr b="1" dirty="0" err="1">
                <a:solidFill>
                  <a:srgbClr val="FF0000"/>
                </a:solidFill>
              </a:rPr>
              <a:t>sepsána</a:t>
            </a:r>
            <a:r>
              <a:rPr b="1" dirty="0">
                <a:solidFill>
                  <a:srgbClr val="FF0000"/>
                </a:solidFill>
              </a:rPr>
              <a:t> v </a:t>
            </a:r>
            <a:r>
              <a:rPr b="1" dirty="0" err="1">
                <a:solidFill>
                  <a:srgbClr val="FF0000"/>
                </a:solidFill>
              </a:rPr>
              <a:t>písemné</a:t>
            </a:r>
            <a:r>
              <a:rPr b="1" dirty="0">
                <a:solidFill>
                  <a:srgbClr val="FF0000"/>
                </a:solidFill>
              </a:rPr>
              <a:t> </a:t>
            </a:r>
            <a:r>
              <a:rPr b="1" dirty="0" err="1">
                <a:solidFill>
                  <a:srgbClr val="FF0000"/>
                </a:solidFill>
              </a:rPr>
              <a:t>formě</a:t>
            </a:r>
            <a:r>
              <a:rPr b="1" dirty="0">
                <a:solidFill>
                  <a:srgbClr val="FF0000"/>
                </a:solidFill>
              </a:rPr>
              <a:t>. </a:t>
            </a:r>
            <a:endParaRPr sz="2800" b="1" dirty="0">
              <a:solidFill>
                <a:srgbClr val="FF0000"/>
              </a:solidFill>
            </a:endParaRPr>
          </a:p>
          <a:p>
            <a:pPr marL="0" lvl="2" indent="0">
              <a:lnSpc>
                <a:spcPct val="80000"/>
              </a:lnSpc>
              <a:spcBef>
                <a:spcPts val="400"/>
              </a:spcBef>
              <a:buSzTx/>
              <a:buNone/>
              <a:defRPr sz="2800" b="1">
                <a:solidFill>
                  <a:srgbClr val="FF0000"/>
                </a:solidFill>
              </a:defRPr>
            </a:pPr>
            <a:endParaRPr sz="2800" b="1" dirty="0">
              <a:solidFill>
                <a:srgbClr val="FF0000"/>
              </a:solidFill>
            </a:endParaRPr>
          </a:p>
          <a:p>
            <a:pPr marL="0" lvl="2" indent="0">
              <a:lnSpc>
                <a:spcPct val="80000"/>
              </a:lnSpc>
              <a:spcBef>
                <a:spcPts val="500"/>
              </a:spcBef>
              <a:buSzTx/>
              <a:buNone/>
              <a:defRPr sz="2300" b="1">
                <a:solidFill>
                  <a:srgbClr val="FF0000"/>
                </a:solidFill>
              </a:defRPr>
            </a:pPr>
            <a:r>
              <a:rPr dirty="0" err="1"/>
              <a:t>Vznik</a:t>
            </a:r>
            <a:r>
              <a:rPr dirty="0"/>
              <a:t>: </a:t>
            </a:r>
            <a:r>
              <a:rPr dirty="0" err="1">
                <a:solidFill>
                  <a:srgbClr val="000000"/>
                </a:solidFill>
              </a:rPr>
              <a:t>zápisem</a:t>
            </a:r>
            <a:r>
              <a:rPr dirty="0">
                <a:solidFill>
                  <a:srgbClr val="000000"/>
                </a:solidFill>
              </a:rPr>
              <a:t> do </a:t>
            </a:r>
            <a:r>
              <a:rPr dirty="0" err="1">
                <a:solidFill>
                  <a:srgbClr val="000000"/>
                </a:solidFill>
              </a:rPr>
              <a:t>obchodního</a:t>
            </a:r>
            <a:r>
              <a:rPr dirty="0">
                <a:solidFill>
                  <a:srgbClr val="000000"/>
                </a:solidFill>
              </a:rPr>
              <a:t> </a:t>
            </a:r>
            <a:r>
              <a:rPr dirty="0" err="1">
                <a:solidFill>
                  <a:srgbClr val="000000"/>
                </a:solidFill>
              </a:rPr>
              <a:t>rejstříku</a:t>
            </a:r>
            <a:r>
              <a:rPr dirty="0">
                <a:solidFill>
                  <a:srgbClr val="000000"/>
                </a:solidFill>
              </a:rPr>
              <a:t> </a:t>
            </a:r>
            <a:r>
              <a:rPr b="0" dirty="0">
                <a:solidFill>
                  <a:srgbClr val="000000"/>
                </a:solidFill>
              </a:rPr>
              <a:t>(</a:t>
            </a:r>
            <a:r>
              <a:rPr b="0" dirty="0" err="1">
                <a:solidFill>
                  <a:srgbClr val="000000"/>
                </a:solidFill>
              </a:rPr>
              <a:t>konstitutivní</a:t>
            </a:r>
            <a:r>
              <a:rPr b="0" dirty="0">
                <a:solidFill>
                  <a:srgbClr val="000000"/>
                </a:solidFill>
              </a:rPr>
              <a:t> </a:t>
            </a:r>
            <a:r>
              <a:rPr b="0" dirty="0" err="1">
                <a:solidFill>
                  <a:srgbClr val="000000"/>
                </a:solidFill>
              </a:rPr>
              <a:t>účinky</a:t>
            </a:r>
            <a:r>
              <a:rPr b="0" dirty="0">
                <a:solidFill>
                  <a:srgbClr val="000000"/>
                </a:solidFill>
              </a:rPr>
              <a:t> </a:t>
            </a:r>
            <a:r>
              <a:rPr b="0" dirty="0" err="1">
                <a:solidFill>
                  <a:srgbClr val="000000"/>
                </a:solidFill>
              </a:rPr>
              <a:t>zápisu</a:t>
            </a:r>
            <a:r>
              <a:rPr b="0" dirty="0">
                <a:solidFill>
                  <a:srgbClr val="000000"/>
                </a:solidFill>
              </a:rPr>
              <a:t>)</a:t>
            </a:r>
          </a:p>
        </p:txBody>
      </p:sp>
      <p:sp>
        <p:nvSpPr>
          <p:cNvPr id="125" name="Číslo snímku"/>
          <p:cNvSpPr txBox="1">
            <a:spLocks noGrp="1"/>
          </p:cNvSpPr>
          <p:nvPr>
            <p:ph type="sldNum" sz="quarter" idx="4294967295"/>
          </p:nvPr>
        </p:nvSpPr>
        <p:spPr>
          <a:xfrm>
            <a:off x="8505418" y="6414760"/>
            <a:ext cx="181382"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6</a:t>
            </a:fld>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Nadpis 2"/>
          <p:cNvSpPr txBox="1">
            <a:spLocks noGrp="1"/>
          </p:cNvSpPr>
          <p:nvPr>
            <p:ph type="title"/>
          </p:nvPr>
        </p:nvSpPr>
        <p:spPr>
          <a:xfrm>
            <a:off x="457200" y="-1"/>
            <a:ext cx="8229600" cy="724466"/>
          </a:xfrm>
          <a:prstGeom prst="rect">
            <a:avLst/>
          </a:prstGeom>
        </p:spPr>
        <p:txBody>
          <a:bodyPr/>
          <a:lstStyle>
            <a:lvl1pPr>
              <a:defRPr sz="4000" b="1">
                <a:solidFill>
                  <a:srgbClr val="FF0000"/>
                </a:solidFill>
              </a:defRPr>
            </a:lvl1pPr>
          </a:lstStyle>
          <a:p>
            <a:r>
              <a:t>V.o.s. – zrušení a zánik</a:t>
            </a:r>
          </a:p>
        </p:txBody>
      </p:sp>
      <p:sp>
        <p:nvSpPr>
          <p:cNvPr id="128" name="Zástupný symbol pro obsah 2"/>
          <p:cNvSpPr txBox="1">
            <a:spLocks noGrp="1"/>
          </p:cNvSpPr>
          <p:nvPr>
            <p:ph type="body" idx="1"/>
          </p:nvPr>
        </p:nvSpPr>
        <p:spPr>
          <a:xfrm>
            <a:off x="457200" y="1055405"/>
            <a:ext cx="8229600" cy="5802596"/>
          </a:xfrm>
          <a:prstGeom prst="rect">
            <a:avLst/>
          </a:prstGeom>
        </p:spPr>
        <p:txBody>
          <a:bodyPr/>
          <a:lstStyle/>
          <a:p>
            <a:pPr marL="0" lvl="2" indent="0">
              <a:lnSpc>
                <a:spcPct val="80000"/>
              </a:lnSpc>
              <a:spcBef>
                <a:spcPts val="600"/>
              </a:spcBef>
              <a:buSzTx/>
              <a:buNone/>
              <a:defRPr sz="2500" b="1">
                <a:solidFill>
                  <a:srgbClr val="FF0000"/>
                </a:solidFill>
              </a:defRPr>
            </a:pPr>
            <a:r>
              <a:t>Zrušení: </a:t>
            </a:r>
            <a:endParaRPr sz="2800"/>
          </a:p>
          <a:p>
            <a:pPr marL="457200" lvl="2" indent="-457200">
              <a:lnSpc>
                <a:spcPct val="80000"/>
              </a:lnSpc>
              <a:spcBef>
                <a:spcPts val="600"/>
              </a:spcBef>
              <a:defRPr sz="2500"/>
            </a:pPr>
            <a:r>
              <a:t>zánikem účasti společníka (výpovědí, smrtí FO/zánikem PO, dnem právní moci rozhodnutí o prohlášení konkursu na majetek společníka, pravomocným nařízení výkonu rozhodnutí postižením podílu některého společníka (exekuce), dnem, kdy žádný ze společníků nebude splňovat požadavky §46 ZOK, vyloučením nebo z jiného důvodu uvedeného ve společenské smlouvě – viz §113 ZOK), </a:t>
            </a:r>
            <a:endParaRPr sz="2800"/>
          </a:p>
          <a:p>
            <a:pPr marL="457200" lvl="2" indent="-457200">
              <a:lnSpc>
                <a:spcPct val="80000"/>
              </a:lnSpc>
              <a:spcBef>
                <a:spcPts val="600"/>
              </a:spcBef>
              <a:defRPr sz="2500"/>
            </a:pPr>
            <a:r>
              <a:t>dnem právní moci rozhodnutí o jejím zrušení, </a:t>
            </a:r>
            <a:endParaRPr sz="2800"/>
          </a:p>
          <a:p>
            <a:pPr marL="457200" lvl="2" indent="-457200">
              <a:lnSpc>
                <a:spcPct val="80000"/>
              </a:lnSpc>
              <a:spcBef>
                <a:spcPts val="600"/>
              </a:spcBef>
              <a:defRPr sz="2500"/>
            </a:pPr>
            <a:r>
              <a:t>uplynutím doby, </a:t>
            </a:r>
            <a:endParaRPr sz="2800"/>
          </a:p>
          <a:p>
            <a:pPr marL="457200" lvl="2" indent="-457200">
              <a:lnSpc>
                <a:spcPct val="80000"/>
              </a:lnSpc>
              <a:spcBef>
                <a:spcPts val="600"/>
              </a:spcBef>
              <a:defRPr sz="2500"/>
            </a:pPr>
            <a:r>
              <a:t>dosažením účelu, </a:t>
            </a:r>
            <a:endParaRPr sz="2800"/>
          </a:p>
          <a:p>
            <a:pPr marL="457200" lvl="2" indent="-457200">
              <a:lnSpc>
                <a:spcPct val="80000"/>
              </a:lnSpc>
              <a:spcBef>
                <a:spcPts val="600"/>
              </a:spcBef>
              <a:defRPr sz="2500"/>
            </a:pPr>
            <a:r>
              <a:t>právním jednáním společníků. </a:t>
            </a:r>
            <a:endParaRPr sz="2800"/>
          </a:p>
          <a:p>
            <a:pPr marL="0" lvl="2" indent="0">
              <a:lnSpc>
                <a:spcPct val="80000"/>
              </a:lnSpc>
              <a:spcBef>
                <a:spcPts val="500"/>
              </a:spcBef>
              <a:buSzTx/>
              <a:buNone/>
              <a:defRPr sz="2800"/>
            </a:pPr>
            <a:endParaRPr sz="2800"/>
          </a:p>
          <a:p>
            <a:pPr marL="0" lvl="2" indent="0">
              <a:lnSpc>
                <a:spcPct val="80000"/>
              </a:lnSpc>
              <a:spcBef>
                <a:spcPts val="600"/>
              </a:spcBef>
              <a:buSzTx/>
              <a:buNone/>
              <a:defRPr sz="2500" b="1">
                <a:solidFill>
                  <a:srgbClr val="FF0000"/>
                </a:solidFill>
              </a:defRPr>
            </a:pPr>
            <a:r>
              <a:t>Zánik: </a:t>
            </a:r>
            <a:endParaRPr sz="2800"/>
          </a:p>
          <a:p>
            <a:pPr marL="457200" lvl="2" indent="-457200">
              <a:lnSpc>
                <a:spcPct val="80000"/>
              </a:lnSpc>
              <a:spcBef>
                <a:spcPts val="600"/>
              </a:spcBef>
              <a:defRPr sz="2500"/>
            </a:pPr>
            <a:r>
              <a:t>výmazem z obchodního rejstříku (konstitutivní účinek)</a:t>
            </a:r>
          </a:p>
        </p:txBody>
      </p:sp>
      <p:sp>
        <p:nvSpPr>
          <p:cNvPr id="129" name="Číslo snímku"/>
          <p:cNvSpPr txBox="1">
            <a:spLocks noGrp="1"/>
          </p:cNvSpPr>
          <p:nvPr>
            <p:ph type="sldNum" sz="quarter" idx="4294967295"/>
          </p:nvPr>
        </p:nvSpPr>
        <p:spPr>
          <a:xfrm>
            <a:off x="8505418" y="6414760"/>
            <a:ext cx="181382"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7</a:t>
            </a:fld>
            <a:endParaRP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Nadpis 1"/>
          <p:cNvSpPr txBox="1">
            <a:spLocks noGrp="1"/>
          </p:cNvSpPr>
          <p:nvPr>
            <p:ph type="title"/>
          </p:nvPr>
        </p:nvSpPr>
        <p:spPr>
          <a:xfrm>
            <a:off x="457200" y="46038"/>
            <a:ext cx="8229600" cy="959802"/>
          </a:xfrm>
          <a:prstGeom prst="rect">
            <a:avLst/>
          </a:prstGeom>
        </p:spPr>
        <p:txBody>
          <a:bodyPr/>
          <a:lstStyle>
            <a:lvl1pPr>
              <a:defRPr b="1">
                <a:solidFill>
                  <a:srgbClr val="FF0000"/>
                </a:solidFill>
              </a:defRPr>
            </a:lvl1pPr>
          </a:lstStyle>
          <a:p>
            <a:r>
              <a:rPr dirty="0" err="1"/>
              <a:t>Společníci</a:t>
            </a:r>
            <a:r>
              <a:rPr dirty="0"/>
              <a:t> </a:t>
            </a:r>
            <a:r>
              <a:rPr dirty="0" err="1"/>
              <a:t>v.o.s</a:t>
            </a:r>
            <a:r>
              <a:rPr dirty="0"/>
              <a:t>.</a:t>
            </a:r>
          </a:p>
        </p:txBody>
      </p:sp>
      <p:sp>
        <p:nvSpPr>
          <p:cNvPr id="132" name="Zástupný symbol pro obsah 2"/>
          <p:cNvSpPr txBox="1">
            <a:spLocks noGrp="1"/>
          </p:cNvSpPr>
          <p:nvPr>
            <p:ph type="body" idx="1"/>
          </p:nvPr>
        </p:nvSpPr>
        <p:spPr>
          <a:xfrm>
            <a:off x="457200" y="1005839"/>
            <a:ext cx="8229600" cy="5852162"/>
          </a:xfrm>
          <a:prstGeom prst="rect">
            <a:avLst/>
          </a:prstGeom>
        </p:spPr>
        <p:txBody>
          <a:bodyPr/>
          <a:lstStyle/>
          <a:p>
            <a:pPr>
              <a:lnSpc>
                <a:spcPct val="80000"/>
              </a:lnSpc>
              <a:spcBef>
                <a:spcPts val="600"/>
              </a:spcBef>
              <a:buFontTx/>
              <a:buChar char="-"/>
              <a:defRPr sz="2700"/>
            </a:pPr>
            <a:r>
              <a:t>jak FO, tak PO</a:t>
            </a:r>
          </a:p>
          <a:p>
            <a:pPr>
              <a:lnSpc>
                <a:spcPct val="80000"/>
              </a:lnSpc>
              <a:spcBef>
                <a:spcPts val="600"/>
              </a:spcBef>
              <a:buFontTx/>
              <a:buChar char="-"/>
              <a:defRPr sz="2700"/>
            </a:pPr>
            <a:r>
              <a:t>společníci mají stejné postavení a jsou nejvyšším orgánem společnosti</a:t>
            </a:r>
          </a:p>
          <a:p>
            <a:pPr>
              <a:lnSpc>
                <a:spcPct val="80000"/>
              </a:lnSpc>
              <a:spcBef>
                <a:spcPts val="600"/>
              </a:spcBef>
              <a:buFontTx/>
              <a:buChar char="-"/>
              <a:defRPr sz="2700"/>
            </a:pPr>
            <a:r>
              <a:t>statutárním orgánem společnosti je každý její společník</a:t>
            </a:r>
          </a:p>
          <a:p>
            <a:pPr>
              <a:lnSpc>
                <a:spcPct val="80000"/>
              </a:lnSpc>
              <a:spcBef>
                <a:spcPts val="600"/>
              </a:spcBef>
              <a:buFontTx/>
              <a:buChar char="-"/>
              <a:defRPr sz="2700"/>
            </a:pPr>
            <a:r>
              <a:t>společník musí splňovat určité požadavky: </a:t>
            </a:r>
          </a:p>
          <a:p>
            <a:pPr marL="742950" lvl="1" indent="-285750">
              <a:lnSpc>
                <a:spcPct val="80000"/>
              </a:lnSpc>
              <a:spcBef>
                <a:spcPts val="500"/>
              </a:spcBef>
              <a:buFontTx/>
              <a:buChar char="-"/>
              <a:defRPr sz="2300"/>
            </a:pPr>
            <a:r>
              <a:t>na jeho majetek nesměl být v posledních třech letech prohlášen konkurs nebo nesměl být konkurs zrušen pro nedostatek majetku. </a:t>
            </a:r>
          </a:p>
          <a:p>
            <a:pPr marL="742950" lvl="1" indent="-285750">
              <a:lnSpc>
                <a:spcPct val="80000"/>
              </a:lnSpc>
              <a:spcBef>
                <a:spcPts val="500"/>
              </a:spcBef>
              <a:buFontTx/>
              <a:buChar char="-"/>
              <a:defRPr sz="2300"/>
            </a:pPr>
            <a:r>
              <a:t>musí být plně svéprávný, bezúhonný ve smyslu živnostenského zákona (§6 žz), </a:t>
            </a:r>
          </a:p>
          <a:p>
            <a:pPr marL="742950" lvl="1" indent="-285750">
              <a:lnSpc>
                <a:spcPct val="80000"/>
              </a:lnSpc>
              <a:spcBef>
                <a:spcPts val="500"/>
              </a:spcBef>
              <a:buFontTx/>
              <a:buChar char="-"/>
              <a:defRPr sz="2300"/>
            </a:pPr>
            <a:r>
              <a:t>nesmí existovat překážka provozování živnosti podle živnostenského zákona (§8žz). </a:t>
            </a:r>
          </a:p>
          <a:p>
            <a:pPr marL="0" lvl="1" indent="457200">
              <a:lnSpc>
                <a:spcPct val="80000"/>
              </a:lnSpc>
              <a:spcBef>
                <a:spcPts val="500"/>
              </a:spcBef>
              <a:buSzTx/>
              <a:buNone/>
              <a:defRPr sz="2300" b="1"/>
            </a:pPr>
            <a:endParaRPr/>
          </a:p>
          <a:p>
            <a:pPr marL="0" lvl="1" indent="457200">
              <a:lnSpc>
                <a:spcPct val="80000"/>
              </a:lnSpc>
              <a:spcBef>
                <a:spcPts val="500"/>
              </a:spcBef>
              <a:buSzTx/>
              <a:buNone/>
              <a:defRPr sz="2300" b="1"/>
            </a:pPr>
            <a:r>
              <a:t>Všichni společníci mají povinnost postupovat s péčí řádného hospodáře. Stanoví-li to společenská smlouva, mají vkladovou povinnost.</a:t>
            </a:r>
          </a:p>
        </p:txBody>
      </p:sp>
      <p:sp>
        <p:nvSpPr>
          <p:cNvPr id="133" name="Číslo snímku"/>
          <p:cNvSpPr txBox="1">
            <a:spLocks noGrp="1"/>
          </p:cNvSpPr>
          <p:nvPr>
            <p:ph type="sldNum" sz="quarter" idx="4294967295"/>
          </p:nvPr>
        </p:nvSpPr>
        <p:spPr>
          <a:xfrm>
            <a:off x="8505418" y="6414760"/>
            <a:ext cx="181382"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8</a:t>
            </a:fld>
            <a:endParaRP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Nadpis 1"/>
          <p:cNvSpPr txBox="1">
            <a:spLocks noGrp="1"/>
          </p:cNvSpPr>
          <p:nvPr>
            <p:ph type="title"/>
          </p:nvPr>
        </p:nvSpPr>
        <p:spPr>
          <a:xfrm>
            <a:off x="457200" y="46038"/>
            <a:ext cx="8229600" cy="685482"/>
          </a:xfrm>
          <a:prstGeom prst="rect">
            <a:avLst/>
          </a:prstGeom>
        </p:spPr>
        <p:txBody>
          <a:bodyPr>
            <a:normAutofit fontScale="90000"/>
          </a:bodyPr>
          <a:lstStyle>
            <a:lvl1pPr>
              <a:defRPr sz="3900" b="1">
                <a:solidFill>
                  <a:srgbClr val="FF0000"/>
                </a:solidFill>
              </a:defRPr>
            </a:lvl1pPr>
          </a:lstStyle>
          <a:p>
            <a:r>
              <a:t>Povinnosti společníků v.o.s.</a:t>
            </a:r>
          </a:p>
        </p:txBody>
      </p:sp>
      <p:sp>
        <p:nvSpPr>
          <p:cNvPr id="136" name="Zástupný symbol pro obsah 2"/>
          <p:cNvSpPr txBox="1">
            <a:spLocks noGrp="1"/>
          </p:cNvSpPr>
          <p:nvPr>
            <p:ph type="body" idx="1"/>
          </p:nvPr>
        </p:nvSpPr>
        <p:spPr>
          <a:xfrm>
            <a:off x="205740" y="982980"/>
            <a:ext cx="8481060" cy="5875021"/>
          </a:xfrm>
          <a:prstGeom prst="rect">
            <a:avLst/>
          </a:prstGeom>
        </p:spPr>
        <p:txBody>
          <a:bodyPr/>
          <a:lstStyle/>
          <a:p>
            <a:pPr marL="0" indent="0" defTabSz="452627">
              <a:lnSpc>
                <a:spcPct val="80000"/>
              </a:lnSpc>
              <a:spcBef>
                <a:spcPts val="600"/>
              </a:spcBef>
              <a:buSzTx/>
              <a:buNone/>
              <a:defRPr sz="2574" b="1">
                <a:solidFill>
                  <a:srgbClr val="FF0000"/>
                </a:solidFill>
              </a:defRPr>
            </a:pPr>
            <a:r>
              <a:t>Vkladová povinnost </a:t>
            </a:r>
            <a:r>
              <a:rPr sz="2178" b="0">
                <a:solidFill>
                  <a:srgbClr val="000000"/>
                </a:solidFill>
              </a:rPr>
              <a:t>(§ 80) </a:t>
            </a:r>
            <a:endParaRPr sz="2178"/>
          </a:p>
          <a:p>
            <a:pPr marL="339470" indent="-339470" defTabSz="452627">
              <a:lnSpc>
                <a:spcPct val="80000"/>
              </a:lnSpc>
              <a:spcBef>
                <a:spcPts val="500"/>
              </a:spcBef>
              <a:defRPr sz="2178" b="1">
                <a:solidFill>
                  <a:srgbClr val="FF0000"/>
                </a:solidFill>
              </a:defRPr>
            </a:pPr>
            <a:r>
              <a:t>v.o.s. nevytváří obligatorně základní kapitál </a:t>
            </a:r>
            <a:r>
              <a:rPr b="0">
                <a:solidFill>
                  <a:srgbClr val="000000"/>
                </a:solidFill>
              </a:rPr>
              <a:t>-společníci tak </a:t>
            </a:r>
            <a:r>
              <a:rPr>
                <a:solidFill>
                  <a:srgbClr val="000000"/>
                </a:solidFill>
              </a:rPr>
              <a:t>nemusí do základního kapitálu vklady poskytnout</a:t>
            </a:r>
            <a:r>
              <a:rPr b="0">
                <a:solidFill>
                  <a:srgbClr val="000000"/>
                </a:solidFill>
              </a:rPr>
              <a:t>, resp. povinnost poskytnout vklad nemusí být stanovena pro všechny společníky. </a:t>
            </a:r>
          </a:p>
          <a:p>
            <a:pPr marL="339470" indent="-339470" defTabSz="452627">
              <a:lnSpc>
                <a:spcPct val="80000"/>
              </a:lnSpc>
              <a:spcBef>
                <a:spcPts val="500"/>
              </a:spcBef>
              <a:defRPr sz="2178"/>
            </a:pPr>
            <a:r>
              <a:t>Pokud je vkladová povinnost sjednána ve společenské smlouvě, není nutno ji plnit před vznikem společnosti, a to ani částečně, </a:t>
            </a:r>
            <a:r>
              <a:rPr b="1"/>
              <a:t>vznik společnosti není podmíněn splacením vkladů, popř. jejich částí. </a:t>
            </a:r>
          </a:p>
          <a:p>
            <a:pPr marL="339470" indent="-339470" defTabSz="452627">
              <a:lnSpc>
                <a:spcPct val="80000"/>
              </a:lnSpc>
              <a:spcBef>
                <a:spcPts val="500"/>
              </a:spcBef>
              <a:defRPr sz="2178" b="1"/>
            </a:pPr>
            <a:r>
              <a:t>Výše vytvořeného základního kapitálu se do obchodního rejstříku nezapisuje</a:t>
            </a:r>
            <a:r>
              <a:rPr b="0"/>
              <a:t>. </a:t>
            </a:r>
          </a:p>
          <a:p>
            <a:pPr marL="339470" indent="-339470" defTabSz="452627">
              <a:lnSpc>
                <a:spcPct val="80000"/>
              </a:lnSpc>
              <a:spcBef>
                <a:spcPts val="500"/>
              </a:spcBef>
              <a:defRPr sz="2178" b="1"/>
            </a:pPr>
            <a:r>
              <a:t>Hodnota nepeněžitého vkladu musí být </a:t>
            </a:r>
            <a:r>
              <a:rPr b="0"/>
              <a:t>podle obecného ustanovení uvedena </a:t>
            </a:r>
            <a:r>
              <a:t>ve společenské smlouvě, avšak k jejímu určení není nutný znalecký posudek</a:t>
            </a:r>
            <a:r>
              <a:rPr b="0"/>
              <a:t>, </a:t>
            </a:r>
          </a:p>
          <a:p>
            <a:pPr marL="339470" indent="-339470" defTabSz="452627">
              <a:lnSpc>
                <a:spcPct val="80000"/>
              </a:lnSpc>
              <a:spcBef>
                <a:spcPts val="500"/>
              </a:spcBef>
              <a:defRPr sz="2178"/>
            </a:pPr>
            <a:r>
              <a:t>vklad je možno učinit i provedením práce nebo poskytnutím služby dle § 103/1 ZOK </a:t>
            </a:r>
          </a:p>
          <a:p>
            <a:pPr marL="339470" indent="-339470" defTabSz="452627">
              <a:lnSpc>
                <a:spcPct val="80000"/>
              </a:lnSpc>
              <a:spcBef>
                <a:spcPts val="500"/>
              </a:spcBef>
              <a:defRPr sz="2178"/>
            </a:pPr>
            <a:r>
              <a:t>Společník je povinen splatit svůj vklad ve lhůtě stanovené ve společenské smlouvě, jinak bez zbytečného odkladu po vzniku společnosti, popřípadě po vzniku své účasti ve společnosti. Nesplněním vkladové povinnosti může nejvyšší orgán společnosti takového společníka vyloučit, určuje-li tak spol. smlouva §101/2ZOK . </a:t>
            </a:r>
          </a:p>
        </p:txBody>
      </p:sp>
      <p:sp>
        <p:nvSpPr>
          <p:cNvPr id="137" name="Číslo snímku"/>
          <p:cNvSpPr txBox="1">
            <a:spLocks noGrp="1"/>
          </p:cNvSpPr>
          <p:nvPr>
            <p:ph type="sldNum" sz="quarter" idx="4294967295"/>
          </p:nvPr>
        </p:nvSpPr>
        <p:spPr>
          <a:xfrm>
            <a:off x="8505418" y="6414760"/>
            <a:ext cx="181382"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9</a:t>
            </a:fld>
            <a:endParaRPr/>
          </a:p>
        </p:txBody>
      </p:sp>
    </p:spTree>
  </p:cSld>
  <p:clrMapOvr>
    <a:masterClrMapping/>
  </p:clrMapOvr>
  <p:transition spd="med"/>
</p:sld>
</file>

<file path=ppt/theme/theme1.xml><?xml version="1.0" encoding="utf-8"?>
<a:theme xmlns:a="http://schemas.openxmlformats.org/drawingml/2006/main" name="Propedeutický seminář 2013_fin">
  <a:themeElements>
    <a:clrScheme name="Propedeutický seminář 2013_fin">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Propedeutický seminář 2013_fin">
      <a:majorFont>
        <a:latin typeface="Helvetica"/>
        <a:ea typeface="Helvetica"/>
        <a:cs typeface="Helvetica"/>
      </a:majorFont>
      <a:minorFont>
        <a:latin typeface="Calibri"/>
        <a:ea typeface="Calibri"/>
        <a:cs typeface="Calibri"/>
      </a:minorFont>
    </a:fontScheme>
    <a:fmtScheme name="Propedeutický seminář 2013_fi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Propedeutický seminář 2013_fin">
  <a:themeElements>
    <a:clrScheme name="Propedeutický seminář 2013_fin">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Propedeutický seminář 2013_fin">
      <a:majorFont>
        <a:latin typeface="Helvetica"/>
        <a:ea typeface="Helvetica"/>
        <a:cs typeface="Helvetica"/>
      </a:majorFont>
      <a:minorFont>
        <a:latin typeface="Calibri"/>
        <a:ea typeface="Calibri"/>
        <a:cs typeface="Calibri"/>
      </a:minorFont>
    </a:fontScheme>
    <a:fmtScheme name="Propedeutický seminář 2013_fi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5</TotalTime>
  <Words>1063</Words>
  <Application>Microsoft Office PowerPoint</Application>
  <PresentationFormat>Předvádění na obrazovce (4:3)</PresentationFormat>
  <Paragraphs>93</Paragraphs>
  <Slides>13</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13</vt:i4>
      </vt:variant>
    </vt:vector>
  </HeadingPairs>
  <TitlesOfParts>
    <vt:vector size="16" baseType="lpstr">
      <vt:lpstr>Arial</vt:lpstr>
      <vt:lpstr>Calibri</vt:lpstr>
      <vt:lpstr>Propedeutický seminář 2013_fin</vt:lpstr>
      <vt:lpstr>Veřejná obchodní společnost </vt:lpstr>
      <vt:lpstr>Osnova přednášky</vt:lpstr>
      <vt:lpstr>V.o.s. – obecná charakteristika</vt:lpstr>
      <vt:lpstr>Vnitřní organizační struktura společnosti</vt:lpstr>
      <vt:lpstr>Založení v.o.s.</vt:lpstr>
      <vt:lpstr>V.o.s. založení a vznik</vt:lpstr>
      <vt:lpstr>V.o.s. – zrušení a zánik</vt:lpstr>
      <vt:lpstr>Společníci v.o.s.</vt:lpstr>
      <vt:lpstr>Povinnosti společníků v.o.s.</vt:lpstr>
      <vt:lpstr>Povinnosti společníků v.o.s.</vt:lpstr>
      <vt:lpstr>Práva společníků v.o.s.</vt:lpstr>
      <vt:lpstr>Dědění, přechod podílu u v.o.s.</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Veřejná obchodní společnost </dc:title>
  <cp:lastModifiedBy>Účet Microsoft</cp:lastModifiedBy>
  <cp:revision>3</cp:revision>
  <dcterms:modified xsi:type="dcterms:W3CDTF">2022-10-05T10:46:27Z</dcterms:modified>
</cp:coreProperties>
</file>