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19"/>
  </p:notesMasterIdLst>
  <p:sldIdLst>
    <p:sldId id="347" r:id="rId4"/>
    <p:sldId id="373" r:id="rId5"/>
    <p:sldId id="372" r:id="rId6"/>
    <p:sldId id="371" r:id="rId7"/>
    <p:sldId id="382" r:id="rId8"/>
    <p:sldId id="381" r:id="rId9"/>
    <p:sldId id="380" r:id="rId10"/>
    <p:sldId id="379" r:id="rId11"/>
    <p:sldId id="378" r:id="rId12"/>
    <p:sldId id="385" r:id="rId13"/>
    <p:sldId id="384" r:id="rId14"/>
    <p:sldId id="387" r:id="rId15"/>
    <p:sldId id="386" r:id="rId16"/>
    <p:sldId id="383" r:id="rId17"/>
    <p:sldId id="3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121" d="100"/>
          <a:sy n="121" d="100"/>
        </p:scale>
        <p:origin x="6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11/19/2025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cs-CZ" sz="2800" b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Pseudoevent</a:t>
            </a: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1B55C-F710-C355-6075-3DD4CE382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AB2B06-1CA5-B889-42BE-24EBD7BB8DFB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Identifikace mediálního tématu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Vytvoření příběhu a zásadní vizuální atraktivity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Zjednodušení sdělení (krátký a jasný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headline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Tvorba obsahu pro média (fotografie, video, tiskový materiál)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Vytvoření momentu, který média nemohou ignorovat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Distribuce – pozvánky, embargo, exkluzivita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Post-event: šíření obsahu, monitoring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9B0D9B96-69F9-E156-AB1F-340F3B80E0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Jak vzniká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(proces)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3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B7912-C8E9-3EB0-9C75-370986A7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C5FEF5-C5DE-CFBF-3696-BD53F9FBA9B9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Jednoduchý, jasný, dobře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vyfotitelný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Obsahuje prvek překvapení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Dobře se popisuje jednou větou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 zachytitelný moment (fotografie/video)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 přidanou hodnotu pro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snadno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šířitelný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sociálních sítích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B5E40197-70FA-2AB8-5B96-791335C43C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Jak má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vypadat, aby byl úspěšný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27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AC336-24E9-75F5-FB8B-1C31CE1F0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1878D5-E0A2-28E8-374E-E6FD169EDCA8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Nízká účast médií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 působit uměle a nedůvěryhodně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Rezistence publika vůči „laciným“ trikům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Viralita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není garantovaná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Možné etické otázky – manipulace s publikem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Krátkodobý účinek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EE1EE8B5-AAB7-B7F5-8B99-5737138DD7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Rizika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pseudoeventů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2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4E32-C680-18BD-7AE5-515AA6D3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BF826E-72CE-C7DB-BA8C-1DCC22690354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Slavnostní premiéry filmů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„Červené koberce“ primárně pro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Vytváření dojmů luxusu a slávy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Herci pózují → média šíří image studia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B44032EB-E400-5FB7-4165-8A54D5D1E1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Příklad: Filmová a hudební PR (Hollywood)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7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7F9EA-340A-081F-841E-5A2DC620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943C2D-B677-60FF-EEA4-9DD73779CDD0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launch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uvedení nového produktu netradiční formou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Brand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happeningy ve veřejném prostoru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CSR a společenská témata: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symbolické akce, výzvy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Politický marketing: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fotomomentky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mediální prohlášení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Influencer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marketing: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inscenované situace pro sociální sítě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Retail: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slavnostní otevírání prodejen s celebritami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1A9D5AB6-7FFD-02B3-F6FD-B48932D1D2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Praktické aplikace v marketingu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86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15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 pojem, který do studia masových médií vnesl roku 1961 Daniel Joseph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 to ve své knize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Image.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Pseudo-events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America.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definuje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jako událost, která je inscenovaná pro média a bez jejich existence by se nestala.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rovině mediální produkce výsledek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nazývá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„syntetická zajímavost“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Dle jeho mínění syntetické zajímavosti vytlačují z médií „aktuální skutečnost“.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/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1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Typickou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pseudoudálostí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jsou tiskové konference, politická prohlášení apod.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Dnes však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rysy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pseudoudálosti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většina sociálních jevů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neboť sociální aktéři vědí, že média existují a povětšinou usilují o to, aby o nich referovala (například přidávání barviva do jídla koním královské gardy v Británii, aby jejich exkrement měl v televizi pastelovou barvu, jak připomněl Umberto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Boorstinův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pojem přijali a rozvinuli David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Altheide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Robert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Snow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svém konceptu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„mediální logiky“.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/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8C71C4F-191F-563D-2700-E3AD5766F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75" y="203064"/>
            <a:ext cx="1980000" cy="12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5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Jakákoli inscenovaná aktivita, která přitáhne pozornost médií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veřejnosti.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Událost vytvořená primárně proto, aby o ní média informovala.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plánovaná, konstruovaná a řízená.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Nejde o spontánní situaci, ale o marketingem řízený příběh.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Důležitější než událost sama je mediální dopad.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Pojem „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“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4E845C9-93EF-DD7B-FE8B-3D493429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6482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6EF4C-D5BF-BD88-05E5-D11D4298D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D84B3-D952-420F-B228-A5A7795399D2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Uměle vyvolaná publicita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Vysoká míra inscenace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Silná vizuální atraktivita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Snadná reprodukovatelnost v médiích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Jasně definovaný „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Mediálně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zkratkovitelný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obsah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Účelem není primárně konat, ale být viděn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2DE70129-7DE0-2895-3F35-F6F646B009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Charakteristické rysy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pseudoeventu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54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3AA6-3AD7-AD37-8286-9C6C5B59E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2178C-F819-672D-3B1F-F215B198510E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Získání pozornosti médií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Podpora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brand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awareness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Zapojení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influencerů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celebrit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Budování narativu a příběhu značky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Vysoká efektivita při nízkých nákladech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Možnost virálního šíření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BF2B333E-C983-ACDF-4426-D2E6D09E72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Důvody pro aplikaci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pseudoeventu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4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AA19B-7C1C-FFFE-5D38-2B568C08F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71EF85-884B-FBE1-C9F1-B17B8450F372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Pseudoevent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Vzniká „u stolu“ – je naplánován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Cíl: publicita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Skutečná událost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Vzniká přirozeně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Média o ní informují, protože má skutečný dopad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Hranice je dnes často rozostřená.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22F0C648-2ACF-4A15-252E-EB6A3DD134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Pseudoevent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vs. skutečná událost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7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FFDB-9D21-ED0E-93B2-E32C66850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7950FA-963C-7187-2D68-3FA2FAA3878D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Tiskové konference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Slavnostní zahájení/otevření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Rekordní pokusy (např. zápisy do Guinnessovy knihy)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Fototermíny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(„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photo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Unikátní PR happeningy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Flash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moby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pro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Leakované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informace či inscenované aféry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EED0CF23-54F2-7408-0C55-0BF5E7D6F1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Typické formy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pseudoeventů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21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3AA6E-5E0B-8C5A-EEF7-E16F6A8A6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F053D-3C67-FF03-69B7-E8FE2F19E68D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Označuje příležitost k pořízení fotografií, která je buď sami aranžovaná, nebo se k ní situace přímo hodí, s cílem získat příznivou publicitu pro fotografovanou osobu nebo událost.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Často se s ním setkáváme v politice, kde se jedná o pečlivě naplánované akce, jako je sázení stromů, podávání rukou na summitu nebo podpis dokumentů (které mají pro fotografa atraktivní vizuální prvky, ale obvykle u nich nejsou povoleny otázky). </a:t>
            </a:r>
          </a:p>
        </p:txBody>
      </p:sp>
      <p:sp>
        <p:nvSpPr>
          <p:cNvPr id="5" name="AutoShape 68">
            <a:extLst>
              <a:ext uri="{FF2B5EF4-FFF2-40B4-BE49-F238E27FC236}">
                <a16:creationId xmlns:a16="http://schemas.microsoft.com/office/drawing/2014/main" id="{919FAAC7-5F5A-C806-9A36-7E41D9C4FB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Photo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opportunity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(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photo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op)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238406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666</Words>
  <Application>Microsoft Office PowerPoint</Application>
  <PresentationFormat>Předvádění na obrazovce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349</cp:revision>
  <dcterms:created xsi:type="dcterms:W3CDTF">2012-04-26T17:06:14Z</dcterms:created>
  <dcterms:modified xsi:type="dcterms:W3CDTF">2025-11-19T13:34:59Z</dcterms:modified>
</cp:coreProperties>
</file>