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56" r:id="rId5"/>
    <p:sldId id="268" r:id="rId6"/>
    <p:sldId id="269" r:id="rId7"/>
    <p:sldId id="270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Světlý styl 1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102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379C04-9676-453C-89AD-69E5E104D743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5634A-6866-4D4C-A341-5A8EFDE012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3948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6DE39258-309D-D664-B722-0D608B9574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650" y="2374510"/>
            <a:ext cx="7886700" cy="2387600"/>
          </a:xfrm>
        </p:spPr>
        <p:txBody>
          <a:bodyPr anchor="ctr">
            <a:normAutofit/>
          </a:bodyPr>
          <a:lstStyle/>
          <a:p>
            <a:pPr algn="ctr"/>
            <a:r>
              <a:rPr lang="cs-CZ" sz="4800" dirty="0" err="1">
                <a:solidFill>
                  <a:srgbClr val="C00000"/>
                </a:solidFill>
                <a:cs typeface="Times New Roman" panose="02020603050405020304" pitchFamily="18" charset="0"/>
              </a:rPr>
              <a:t>Small</a:t>
            </a:r>
            <a:r>
              <a:rPr lang="cs-CZ" sz="4800" dirty="0">
                <a:solidFill>
                  <a:srgbClr val="C00000"/>
                </a:solidFill>
                <a:cs typeface="Times New Roman" panose="02020603050405020304" pitchFamily="18" charset="0"/>
              </a:rPr>
              <a:t> and medium-</a:t>
            </a:r>
            <a:r>
              <a:rPr lang="cs-CZ" sz="4800" dirty="0" err="1">
                <a:solidFill>
                  <a:srgbClr val="C00000"/>
                </a:solidFill>
                <a:cs typeface="Times New Roman" panose="02020603050405020304" pitchFamily="18" charset="0"/>
              </a:rPr>
              <a:t>sized</a:t>
            </a:r>
            <a:r>
              <a:rPr lang="cs-CZ" sz="4800" dirty="0">
                <a:solidFill>
                  <a:srgbClr val="C00000"/>
                </a:solidFill>
                <a:cs typeface="Times New Roman" panose="02020603050405020304" pitchFamily="18" charset="0"/>
              </a:rPr>
              <a:t> business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Ing. Veronika Volfová</a:t>
            </a:r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823B4-BB29-03E8-E130-7961AD013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F4B5CD-7201-4D86-365F-545213866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course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6CD949-AB7C-18E3-3D8F-2A1A158ACF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1) Introduction</a:t>
            </a:r>
          </a:p>
          <a:p>
            <a:r>
              <a:rPr lang="en-US" dirty="0"/>
              <a:t>2) Entrepreneurial environment</a:t>
            </a:r>
          </a:p>
          <a:p>
            <a:r>
              <a:rPr lang="en-US" dirty="0"/>
              <a:t>3) Starting a business</a:t>
            </a:r>
          </a:p>
          <a:p>
            <a:r>
              <a:rPr lang="en-US" dirty="0"/>
              <a:t>4) Basics of management for entrepreneurs</a:t>
            </a:r>
          </a:p>
          <a:p>
            <a:r>
              <a:rPr lang="en-US" dirty="0"/>
              <a:t>5) Basics of HR for Ent</a:t>
            </a:r>
            <a:r>
              <a:rPr lang="cs-CZ" dirty="0"/>
              <a:t>re</a:t>
            </a:r>
            <a:r>
              <a:rPr lang="en-US" dirty="0" err="1"/>
              <a:t>preneurs</a:t>
            </a:r>
            <a:endParaRPr lang="en-US" dirty="0"/>
          </a:p>
          <a:p>
            <a:r>
              <a:rPr lang="en-US" dirty="0"/>
              <a:t>6) Networking</a:t>
            </a:r>
          </a:p>
          <a:p>
            <a:r>
              <a:rPr lang="en-US" dirty="0"/>
              <a:t>7) Corporate governance and administration</a:t>
            </a:r>
          </a:p>
          <a:p>
            <a:r>
              <a:rPr lang="en-US" dirty="0"/>
              <a:t>8) Strategy and performance of SME</a:t>
            </a:r>
          </a:p>
          <a:p>
            <a:r>
              <a:rPr lang="en-US" dirty="0"/>
              <a:t>9) Membership in professional </a:t>
            </a:r>
            <a:r>
              <a:rPr lang="en-US" dirty="0" err="1"/>
              <a:t>organi</a:t>
            </a:r>
            <a:r>
              <a:rPr lang="cs-CZ" dirty="0"/>
              <a:t>z</a:t>
            </a:r>
            <a:r>
              <a:rPr lang="en-US" dirty="0" err="1"/>
              <a:t>ations</a:t>
            </a:r>
            <a:endParaRPr lang="en-US" dirty="0"/>
          </a:p>
          <a:p>
            <a:r>
              <a:rPr lang="en-US" dirty="0"/>
              <a:t>10) Customs policy in small and medium-sized </a:t>
            </a:r>
          </a:p>
          <a:p>
            <a:r>
              <a:rPr lang="en-US" dirty="0"/>
              <a:t>enterprises</a:t>
            </a:r>
          </a:p>
          <a:p>
            <a:r>
              <a:rPr lang="en-US" dirty="0"/>
              <a:t>11) Non-profit </a:t>
            </a:r>
            <a:r>
              <a:rPr lang="en-US" dirty="0" err="1"/>
              <a:t>organisations</a:t>
            </a:r>
            <a:endParaRPr lang="en-US" dirty="0"/>
          </a:p>
          <a:p>
            <a:r>
              <a:rPr lang="en-US" dirty="0"/>
              <a:t>12) Basics of ethics and social responsibility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8188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D26098-20A5-B0D4-1841-6999B478B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Successful completion </a:t>
            </a:r>
            <a:br>
              <a:rPr lang="en-US" dirty="0"/>
            </a:br>
            <a:r>
              <a:rPr lang="en-US" dirty="0"/>
              <a:t>of the course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E34F0F-2FC5-6B3D-D4C8-A28292D53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Active participation in classes (In tutorials, only two absences are allowed, lectures are optional)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Test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Oral examination</a:t>
            </a:r>
          </a:p>
        </p:txBody>
      </p:sp>
    </p:spTree>
    <p:extLst>
      <p:ext uri="{BB962C8B-B14F-4D97-AF65-F5344CB8AC3E}">
        <p14:creationId xmlns:p14="http://schemas.microsoft.com/office/powerpoint/2010/main" val="3016201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BDD25F-3FA9-9A67-2CB4-45D153637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Homework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3796A6-1AD4-4B09-8CAB-8303641E1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Think about establishing your own business:</a:t>
            </a:r>
          </a:p>
          <a:p>
            <a:r>
              <a:rPr lang="en-US" dirty="0"/>
              <a:t>What would you do?</a:t>
            </a:r>
          </a:p>
          <a:p>
            <a:r>
              <a:rPr lang="en-US" dirty="0"/>
              <a:t>What would be the purpose?</a:t>
            </a:r>
          </a:p>
          <a:p>
            <a:r>
              <a:rPr lang="en-US" dirty="0"/>
              <a:t>What would be the novelty?</a:t>
            </a:r>
          </a:p>
          <a:p>
            <a:r>
              <a:rPr lang="en-US" dirty="0"/>
              <a:t>What would be your added value?</a:t>
            </a:r>
          </a:p>
          <a:p>
            <a:r>
              <a:rPr lang="en-US" dirty="0"/>
              <a:t>What risks would you have to undertake?</a:t>
            </a:r>
          </a:p>
          <a:p>
            <a:r>
              <a:rPr lang="en-US" dirty="0"/>
              <a:t>Would you have to face any internal or external barriers? How would you deal with them?</a:t>
            </a:r>
          </a:p>
        </p:txBody>
      </p:sp>
    </p:spTree>
    <p:extLst>
      <p:ext uri="{BB962C8B-B14F-4D97-AF65-F5344CB8AC3E}">
        <p14:creationId xmlns:p14="http://schemas.microsoft.com/office/powerpoint/2010/main" val="115484551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0E3DCFD5F21B041B3AE0717B9A9367B" ma:contentTypeVersion="7" ma:contentTypeDescription="Vytvoří nový dokument" ma:contentTypeScope="" ma:versionID="56ca39c7ee08788db9c992f6ef8241aa">
  <xsd:schema xmlns:xsd="http://www.w3.org/2001/XMLSchema" xmlns:xs="http://www.w3.org/2001/XMLSchema" xmlns:p="http://schemas.microsoft.com/office/2006/metadata/properties" xmlns:ns2="e5af2723-ed53-4308-af2e-df55c807cb65" xmlns:ns3="8ecbcb86-b731-4611-b369-1887ab3d3c8c" targetNamespace="http://schemas.microsoft.com/office/2006/metadata/properties" ma:root="true" ma:fieldsID="de78ee9b524b3e3be75fd4b4ac60358f" ns2:_="" ns3:_="">
    <xsd:import namespace="e5af2723-ed53-4308-af2e-df55c807cb65"/>
    <xsd:import namespace="8ecbcb86-b731-4611-b369-1887ab3d3c8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SharingHintHash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af2723-ed53-4308-af2e-df55c807cb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description="" ma:internalName="SharingHintHash" ma:readOnly="true">
      <xsd:simpleType>
        <xsd:restriction base="dms:Text"/>
      </xsd:simpleType>
    </xsd:element>
    <xsd:element name="LastSharedByUser" ma:index="11" nillable="true" ma:displayName="Naposledy sdílel(a)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Čas posledního sdílení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cbcb86-b731-4611-b369-1887ab3d3c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3746FA2-5009-4FCE-A567-A7AC970534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af2723-ed53-4308-af2e-df55c807cb65"/>
    <ds:schemaRef ds:uri="8ecbcb86-b731-4611-b369-1887ab3d3c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3CE2964-7F69-4E72-92D7-96CA5FB750D3}">
  <ds:schemaRefs>
    <ds:schemaRef ds:uri="http://schemas.microsoft.com/office/2006/documentManagement/types"/>
    <ds:schemaRef ds:uri="http://purl.org/dc/elements/1.1/"/>
    <ds:schemaRef ds:uri="8ecbcb86-b731-4611-b369-1887ab3d3c8c"/>
    <ds:schemaRef ds:uri="http://schemas.microsoft.com/office/2006/metadata/properties"/>
    <ds:schemaRef ds:uri="http://schemas.microsoft.com/office/infopath/2007/PartnerControls"/>
    <ds:schemaRef ds:uri="http://purl.org/dc/dcmitype/"/>
    <ds:schemaRef ds:uri="e5af2723-ed53-4308-af2e-df55c807cb65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01A52299-0A53-4721-B31F-8FA30F21796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MVŠO_sablona_ prezentace_4-3-CZ</Template>
  <TotalTime>15123</TotalTime>
  <Words>169</Words>
  <Application>Microsoft Office PowerPoint</Application>
  <PresentationFormat>Předvádění na obrazovce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Motiv Office</vt:lpstr>
      <vt:lpstr>Small and medium-sized business</vt:lpstr>
      <vt:lpstr>About the course</vt:lpstr>
      <vt:lpstr>Successful completion  of the course</vt:lpstr>
      <vt:lpstr>Homework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Podnikové finance II</dc:title>
  <dc:creator>Peterková Jindra</dc:creator>
  <cp:lastModifiedBy>Volfová Veronika</cp:lastModifiedBy>
  <cp:revision>175</cp:revision>
  <dcterms:created xsi:type="dcterms:W3CDTF">2020-09-10T07:22:32Z</dcterms:created>
  <dcterms:modified xsi:type="dcterms:W3CDTF">2025-09-23T06:23:46Z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0x01010050E3DCFD5F21B041B3AE0717B9A9367B</vt:lpwstr>
  </property>
</Properties>
</file>