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02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23.09.2025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2374510"/>
            <a:ext cx="7886700" cy="2387600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Small</a:t>
            </a:r>
            <a:r>
              <a:rPr lang="cs-CZ" sz="4800" dirty="0">
                <a:solidFill>
                  <a:srgbClr val="C00000"/>
                </a:solidFill>
                <a:cs typeface="Times New Roman" panose="02020603050405020304" pitchFamily="18" charset="0"/>
              </a:rPr>
              <a:t> and medium-</a:t>
            </a:r>
            <a:r>
              <a:rPr lang="cs-CZ" sz="48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sized</a:t>
            </a:r>
            <a:r>
              <a:rPr lang="cs-CZ" sz="4800" dirty="0">
                <a:solidFill>
                  <a:srgbClr val="C00000"/>
                </a:solidFill>
                <a:cs typeface="Times New Roman" panose="02020603050405020304" pitchFamily="18" charset="0"/>
              </a:rPr>
              <a:t> business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823B4-BB29-03E8-E130-7961AD013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4B5CD-7201-4D86-365F-54521386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course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6CD949-AB7C-18E3-3D8F-2A1A158AC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1) Introduction</a:t>
            </a:r>
          </a:p>
          <a:p>
            <a:r>
              <a:rPr lang="en-US" dirty="0"/>
              <a:t>2) Entrepreneurial environment</a:t>
            </a:r>
          </a:p>
          <a:p>
            <a:r>
              <a:rPr lang="en-US" dirty="0"/>
              <a:t>3) Starting a business</a:t>
            </a:r>
          </a:p>
          <a:p>
            <a:r>
              <a:rPr lang="en-US" dirty="0"/>
              <a:t>4) Basics of management for entrepreneurs</a:t>
            </a:r>
          </a:p>
          <a:p>
            <a:r>
              <a:rPr lang="en-US" dirty="0"/>
              <a:t>5) Basics of HR for Ent</a:t>
            </a:r>
            <a:r>
              <a:rPr lang="cs-CZ" dirty="0"/>
              <a:t>re</a:t>
            </a:r>
            <a:r>
              <a:rPr lang="en-US" dirty="0" err="1"/>
              <a:t>preneurs</a:t>
            </a:r>
            <a:endParaRPr lang="en-US" dirty="0"/>
          </a:p>
          <a:p>
            <a:r>
              <a:rPr lang="en-US" dirty="0"/>
              <a:t>6) Networking</a:t>
            </a:r>
          </a:p>
          <a:p>
            <a:r>
              <a:rPr lang="en-US" dirty="0"/>
              <a:t>7) Corporate governance and administration</a:t>
            </a:r>
          </a:p>
          <a:p>
            <a:r>
              <a:rPr lang="en-US" dirty="0"/>
              <a:t>8) Strategy and performance of SME</a:t>
            </a:r>
          </a:p>
          <a:p>
            <a:r>
              <a:rPr lang="en-US" dirty="0"/>
              <a:t>9) Membership in professional </a:t>
            </a:r>
            <a:r>
              <a:rPr lang="en-US" dirty="0" err="1"/>
              <a:t>organi</a:t>
            </a:r>
            <a:r>
              <a:rPr lang="cs-CZ" dirty="0"/>
              <a:t>z</a:t>
            </a:r>
            <a:r>
              <a:rPr lang="en-US" dirty="0" err="1"/>
              <a:t>ations</a:t>
            </a:r>
            <a:endParaRPr lang="en-US" dirty="0"/>
          </a:p>
          <a:p>
            <a:r>
              <a:rPr lang="en-US" dirty="0"/>
              <a:t>10) Customs policy in small and medium-sized </a:t>
            </a:r>
          </a:p>
          <a:p>
            <a:r>
              <a:rPr lang="en-US" dirty="0"/>
              <a:t>enterprises</a:t>
            </a:r>
          </a:p>
          <a:p>
            <a:r>
              <a:rPr lang="en-US" dirty="0"/>
              <a:t>11) Non-profit </a:t>
            </a:r>
            <a:r>
              <a:rPr lang="en-US" dirty="0" err="1"/>
              <a:t>organisations</a:t>
            </a:r>
            <a:endParaRPr lang="en-US" dirty="0"/>
          </a:p>
          <a:p>
            <a:r>
              <a:rPr lang="en-US" dirty="0"/>
              <a:t>12) Basics of ethics and social responsibility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18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26098-20A5-B0D4-1841-6999B478B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Successful completion </a:t>
            </a:r>
            <a:br>
              <a:rPr lang="en-US" dirty="0"/>
            </a:br>
            <a:r>
              <a:rPr lang="en-US" dirty="0"/>
              <a:t>of the course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34F0F-2FC5-6B3D-D4C8-A28292D53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Active participation in classes (In tutorials, only two absences are allowed, lectures are optional)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Oral examination</a:t>
            </a:r>
          </a:p>
        </p:txBody>
      </p:sp>
    </p:spTree>
    <p:extLst>
      <p:ext uri="{BB962C8B-B14F-4D97-AF65-F5344CB8AC3E}">
        <p14:creationId xmlns:p14="http://schemas.microsoft.com/office/powerpoint/2010/main" val="301620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DD25F-3FA9-9A67-2CB4-45D15363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796A6-1AD4-4B09-8CAB-8303641E1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about establishing your own business:</a:t>
            </a:r>
          </a:p>
          <a:p>
            <a:r>
              <a:rPr lang="en-US" dirty="0"/>
              <a:t>What would you do?</a:t>
            </a:r>
          </a:p>
          <a:p>
            <a:r>
              <a:rPr lang="en-US" dirty="0"/>
              <a:t>What would be the purpose?</a:t>
            </a:r>
          </a:p>
          <a:p>
            <a:r>
              <a:rPr lang="en-US" dirty="0"/>
              <a:t>What would be the novelty?</a:t>
            </a:r>
          </a:p>
          <a:p>
            <a:r>
              <a:rPr lang="en-US" dirty="0"/>
              <a:t>What would be your added value?</a:t>
            </a:r>
          </a:p>
          <a:p>
            <a:r>
              <a:rPr lang="en-US" dirty="0"/>
              <a:t>What risks would you have to undertake?</a:t>
            </a:r>
          </a:p>
          <a:p>
            <a:r>
              <a:rPr lang="en-US" dirty="0"/>
              <a:t>Would you have to face any internal or external barriers? How would you deal with them?</a:t>
            </a:r>
          </a:p>
        </p:txBody>
      </p:sp>
    </p:spTree>
    <p:extLst>
      <p:ext uri="{BB962C8B-B14F-4D97-AF65-F5344CB8AC3E}">
        <p14:creationId xmlns:p14="http://schemas.microsoft.com/office/powerpoint/2010/main" val="11548455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CE2964-7F69-4E72-92D7-96CA5FB750D3}">
  <ds:schemaRefs>
    <ds:schemaRef ds:uri="http://schemas.microsoft.com/office/2006/documentManagement/types"/>
    <ds:schemaRef ds:uri="http://purl.org/dc/elements/1.1/"/>
    <ds:schemaRef ds:uri="8ecbcb86-b731-4611-b369-1887ab3d3c8c"/>
    <ds:schemaRef ds:uri="http://schemas.microsoft.com/office/2006/metadata/properties"/>
    <ds:schemaRef ds:uri="http://schemas.microsoft.com/office/infopath/2007/PartnerControls"/>
    <ds:schemaRef ds:uri="http://purl.org/dc/dcmitype/"/>
    <ds:schemaRef ds:uri="e5af2723-ed53-4308-af2e-df55c807cb65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15123</TotalTime>
  <Words>169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Motiv Office</vt:lpstr>
      <vt:lpstr>Small and medium-sized business</vt:lpstr>
      <vt:lpstr>About the course</vt:lpstr>
      <vt:lpstr>Successful completion  of the course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175</cp:revision>
  <dcterms:created xsi:type="dcterms:W3CDTF">2020-09-10T07:22:32Z</dcterms:created>
  <dcterms:modified xsi:type="dcterms:W3CDTF">2025-09-23T06:23:46Z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