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heme/theme2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entation.xml" ContentType="application/vnd.openxmlformats-officedocument.presentationml.presentation.main+xml"/>
  <Override PartName="/ppt/slides/slide1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_rels/slide22.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media/image7.jpeg" ContentType="image/jpeg"/>
  <Override PartName="/ppt/media/image1.png" ContentType="image/png"/>
  <Override PartName="/ppt/media/image2.png" ContentType="image/png"/>
  <Override PartName="/ppt/media/image3.png" ContentType="image/png"/>
  <Override PartName="/ppt/media/image6.jpeg" ContentType="image/jpeg"/>
  <Override PartName="/ppt/media/image5.jpeg" ContentType="image/jpeg"/>
  <Override PartName="/ppt/media/image4.png" ContentType="image/png"/>
  <Override PartName="/ppt/media/image8.png" ContentType="image/png"/>
  <Override PartName="/ppt/slideMasters/slideMaster1.xml" ContentType="application/vnd.openxmlformats-officedocument.presentationml.slideMaster+xml"/>
  <Override PartName="/ppt/slideMasters/_rels/slideMaster1.xml.rels" ContentType="application/vnd.openxmlformats-package.relationships+xml"/>
  <Override PartName="/ppt/slideMasters/_rels/slideMaster12.xml.rels" ContentType="application/vnd.openxmlformats-package.relationships+xml"/>
  <Override PartName="/ppt/slideMasters/slideMaster12.xml" ContentType="application/vnd.openxmlformats-officedocument.presentationml.slideMaster+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_rels/slideLayout1.xml.rels" ContentType="application/vnd.openxmlformats-package.relationships+xml"/>
  <Override PartName="/ppt/slideLayouts/_rels/slideLayout20.xml.rels" ContentType="application/vnd.openxmlformats-package.relationships+xml"/>
  <Override PartName="/ppt/slideLayouts/_rels/slideLayout2.xml.rels" ContentType="application/vnd.openxmlformats-package.relationships+xml"/>
  <Override PartName="/ppt/slideLayouts/_rels/slideLayout2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2.xml.rels" ContentType="application/vnd.openxmlformats-package.relationships+xml"/>
  <Override PartName="/ppt/diagrams/drawing1.xml" ContentType="application/vnd.ms-office.drawingml.diagramDrawing+xml"/>
  <Override PartName="/ppt/diagrams/data1.xml" ContentType="application/vnd.openxmlformats-officedocument.drawingml.diagramData+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1.xml" ContentType="application/vnd.openxmlformats-officedocument.presentationml.notesSlide+xml"/>
  <Override PartName="/ppt/notesSlides/_rels/notesSlide1.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6858000"/>
  <p:notesSz cx="7010400" cy="92964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1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90AEB-8652-4867-AD29-DADE0E1F7D5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cs-CZ"/>
        </a:p>
      </dgm:t>
    </dgm:pt>
    <dgm:pt modelId="{724C853E-FFB9-479F-AFA4-991AA9DC0274}">
      <dgm:prSet phldrT="[Text]"/>
      <dgm:spPr/>
      <dgm:t>
        <a:bodyPr/>
        <a:lstStyle/>
        <a:p>
          <a:r>
            <a:rPr lang="cs-CZ" dirty="0"/>
            <a:t>Strategická rozhodnutí</a:t>
          </a:r>
        </a:p>
      </dgm:t>
    </dgm:pt>
    <dgm:pt modelId="{28F1513C-AFFA-4CFE-B7F7-6F65A21E045A}" type="parTrans" cxnId="{C4320C47-160B-4DA4-8294-423CB6A11FCC}">
      <dgm:prSet/>
      <dgm:spPr/>
      <dgm:t>
        <a:bodyPr/>
        <a:lstStyle/>
        <a:p>
          <a:endParaRPr lang="cs-CZ"/>
        </a:p>
      </dgm:t>
    </dgm:pt>
    <dgm:pt modelId="{C15DB611-0D07-41F4-9416-2EAC9A621F7A}" type="sibTrans" cxnId="{C4320C47-160B-4DA4-8294-423CB6A11FCC}">
      <dgm:prSet/>
      <dgm:spPr/>
      <dgm:t>
        <a:bodyPr/>
        <a:lstStyle/>
        <a:p>
          <a:endParaRPr lang="cs-CZ"/>
        </a:p>
      </dgm:t>
    </dgm:pt>
    <dgm:pt modelId="{CD06BF37-8305-4181-884B-BBDF1AFF7545}">
      <dgm:prSet phldrT="[Text]"/>
      <dgm:spPr/>
      <dgm:t>
        <a:bodyPr/>
        <a:lstStyle/>
        <a:p>
          <a:r>
            <a:rPr lang="cs-CZ" dirty="0"/>
            <a:t>Měření efektivnosti</a:t>
          </a:r>
        </a:p>
      </dgm:t>
    </dgm:pt>
    <dgm:pt modelId="{5477C7EA-FEBE-44C9-836C-221F4DA2DA21}" type="parTrans" cxnId="{4FE64B25-45EF-4CC5-A0B0-4DF55F13CB2C}">
      <dgm:prSet/>
      <dgm:spPr/>
      <dgm:t>
        <a:bodyPr/>
        <a:lstStyle/>
        <a:p>
          <a:endParaRPr lang="cs-CZ"/>
        </a:p>
      </dgm:t>
    </dgm:pt>
    <dgm:pt modelId="{68591AC9-EE4F-4763-993B-2E1A06E26C75}" type="sibTrans" cxnId="{4FE64B25-45EF-4CC5-A0B0-4DF55F13CB2C}">
      <dgm:prSet/>
      <dgm:spPr/>
      <dgm:t>
        <a:bodyPr/>
        <a:lstStyle/>
        <a:p>
          <a:endParaRPr lang="cs-CZ"/>
        </a:p>
      </dgm:t>
    </dgm:pt>
    <dgm:pt modelId="{3234321E-9411-4FEA-A4DC-B924962EAF7B}">
      <dgm:prSet phldrT="[Text]"/>
      <dgm:spPr/>
      <dgm:t>
        <a:bodyPr/>
        <a:lstStyle/>
        <a:p>
          <a:r>
            <a:rPr lang="cs-CZ" dirty="0"/>
            <a:t>Hodnocení reklamy</a:t>
          </a:r>
        </a:p>
      </dgm:t>
    </dgm:pt>
    <dgm:pt modelId="{BD618E72-18F9-481B-B256-D4264B32B57D}" type="parTrans" cxnId="{805A1A03-596B-4CB9-A69F-6D70AEB48BF1}">
      <dgm:prSet/>
      <dgm:spPr/>
      <dgm:t>
        <a:bodyPr/>
        <a:lstStyle/>
        <a:p>
          <a:endParaRPr lang="cs-CZ"/>
        </a:p>
      </dgm:t>
    </dgm:pt>
    <dgm:pt modelId="{9F0327ED-4AE2-4480-A7EB-83457493F49D}" type="sibTrans" cxnId="{805A1A03-596B-4CB9-A69F-6D70AEB48BF1}">
      <dgm:prSet/>
      <dgm:spPr/>
      <dgm:t>
        <a:bodyPr/>
        <a:lstStyle/>
        <a:p>
          <a:endParaRPr lang="cs-CZ"/>
        </a:p>
      </dgm:t>
    </dgm:pt>
    <dgm:pt modelId="{3AD84E02-E9BB-4C9D-B327-76D43F473024}">
      <dgm:prSet/>
      <dgm:spPr/>
      <dgm:t>
        <a:bodyPr/>
        <a:lstStyle/>
        <a:p>
          <a:r>
            <a:rPr lang="cs-CZ" dirty="0"/>
            <a:t>Taktická realizace</a:t>
          </a:r>
        </a:p>
      </dgm:t>
    </dgm:pt>
    <dgm:pt modelId="{6A18BBAF-D39D-43F0-99DD-89A89F9796B2}" type="parTrans" cxnId="{14131AB9-9016-4C97-8921-B2B6D1E92785}">
      <dgm:prSet/>
      <dgm:spPr/>
      <dgm:t>
        <a:bodyPr/>
        <a:lstStyle/>
        <a:p>
          <a:endParaRPr lang="cs-CZ"/>
        </a:p>
      </dgm:t>
    </dgm:pt>
    <dgm:pt modelId="{BF55A4B3-40F3-4623-A006-896C43163DDD}" type="sibTrans" cxnId="{14131AB9-9016-4C97-8921-B2B6D1E92785}">
      <dgm:prSet/>
      <dgm:spPr/>
      <dgm:t>
        <a:bodyPr/>
        <a:lstStyle/>
        <a:p>
          <a:endParaRPr lang="cs-CZ"/>
        </a:p>
      </dgm:t>
    </dgm:pt>
    <dgm:pt modelId="{B3240AE8-BBED-481C-9A95-025BD6318841}" type="pres">
      <dgm:prSet presAssocID="{B9090AEB-8652-4867-AD29-DADE0E1F7D5A}" presName="outerComposite" presStyleCnt="0">
        <dgm:presLayoutVars>
          <dgm:chMax val="5"/>
          <dgm:dir/>
          <dgm:resizeHandles val="exact"/>
        </dgm:presLayoutVars>
      </dgm:prSet>
      <dgm:spPr/>
    </dgm:pt>
    <dgm:pt modelId="{BB05FE5F-E2F4-49A2-BCAD-7304A932643B}" type="pres">
      <dgm:prSet presAssocID="{B9090AEB-8652-4867-AD29-DADE0E1F7D5A}" presName="dummyMaxCanvas" presStyleCnt="0">
        <dgm:presLayoutVars/>
      </dgm:prSet>
      <dgm:spPr/>
    </dgm:pt>
    <dgm:pt modelId="{AED83824-8697-4A51-BE26-FFA2CBB6A17B}" type="pres">
      <dgm:prSet presAssocID="{B9090AEB-8652-4867-AD29-DADE0E1F7D5A}" presName="FourNodes_1" presStyleLbl="node1" presStyleIdx="0" presStyleCnt="4">
        <dgm:presLayoutVars>
          <dgm:bulletEnabled val="1"/>
        </dgm:presLayoutVars>
      </dgm:prSet>
      <dgm:spPr/>
    </dgm:pt>
    <dgm:pt modelId="{F240C23B-F907-48E7-81B2-746E07D753E1}" type="pres">
      <dgm:prSet presAssocID="{B9090AEB-8652-4867-AD29-DADE0E1F7D5A}" presName="FourNodes_2" presStyleLbl="node1" presStyleIdx="1" presStyleCnt="4">
        <dgm:presLayoutVars>
          <dgm:bulletEnabled val="1"/>
        </dgm:presLayoutVars>
      </dgm:prSet>
      <dgm:spPr/>
    </dgm:pt>
    <dgm:pt modelId="{2FD5757E-955A-4844-912D-144E1A7238DA}" type="pres">
      <dgm:prSet presAssocID="{B9090AEB-8652-4867-AD29-DADE0E1F7D5A}" presName="FourNodes_3" presStyleLbl="node1" presStyleIdx="2" presStyleCnt="4">
        <dgm:presLayoutVars>
          <dgm:bulletEnabled val="1"/>
        </dgm:presLayoutVars>
      </dgm:prSet>
      <dgm:spPr/>
    </dgm:pt>
    <dgm:pt modelId="{573B711B-2C40-4FFE-8404-D5A7CD4B1418}" type="pres">
      <dgm:prSet presAssocID="{B9090AEB-8652-4867-AD29-DADE0E1F7D5A}" presName="FourNodes_4" presStyleLbl="node1" presStyleIdx="3" presStyleCnt="4">
        <dgm:presLayoutVars>
          <dgm:bulletEnabled val="1"/>
        </dgm:presLayoutVars>
      </dgm:prSet>
      <dgm:spPr/>
    </dgm:pt>
    <dgm:pt modelId="{77683C4F-5CB1-42A0-91B5-3B1AF9AF991B}" type="pres">
      <dgm:prSet presAssocID="{B9090AEB-8652-4867-AD29-DADE0E1F7D5A}" presName="FourConn_1-2" presStyleLbl="fgAccFollowNode1" presStyleIdx="0" presStyleCnt="3">
        <dgm:presLayoutVars>
          <dgm:bulletEnabled val="1"/>
        </dgm:presLayoutVars>
      </dgm:prSet>
      <dgm:spPr/>
    </dgm:pt>
    <dgm:pt modelId="{279AE8F3-EF4E-4BEE-8F1E-7CFD7722B9E0}" type="pres">
      <dgm:prSet presAssocID="{B9090AEB-8652-4867-AD29-DADE0E1F7D5A}" presName="FourConn_2-3" presStyleLbl="fgAccFollowNode1" presStyleIdx="1" presStyleCnt="3">
        <dgm:presLayoutVars>
          <dgm:bulletEnabled val="1"/>
        </dgm:presLayoutVars>
      </dgm:prSet>
      <dgm:spPr/>
    </dgm:pt>
    <dgm:pt modelId="{D1B67F60-4C90-4BEA-ADBF-43EFB9ED4D7B}" type="pres">
      <dgm:prSet presAssocID="{B9090AEB-8652-4867-AD29-DADE0E1F7D5A}" presName="FourConn_3-4" presStyleLbl="fgAccFollowNode1" presStyleIdx="2" presStyleCnt="3">
        <dgm:presLayoutVars>
          <dgm:bulletEnabled val="1"/>
        </dgm:presLayoutVars>
      </dgm:prSet>
      <dgm:spPr/>
    </dgm:pt>
    <dgm:pt modelId="{265D7A04-1BB8-4659-8389-FA3BF5A68F21}" type="pres">
      <dgm:prSet presAssocID="{B9090AEB-8652-4867-AD29-DADE0E1F7D5A}" presName="FourNodes_1_text" presStyleLbl="node1" presStyleIdx="3" presStyleCnt="4">
        <dgm:presLayoutVars>
          <dgm:bulletEnabled val="1"/>
        </dgm:presLayoutVars>
      </dgm:prSet>
      <dgm:spPr/>
    </dgm:pt>
    <dgm:pt modelId="{EBFB2552-B1F2-42E0-B6FD-AECBF54D231F}" type="pres">
      <dgm:prSet presAssocID="{B9090AEB-8652-4867-AD29-DADE0E1F7D5A}" presName="FourNodes_2_text" presStyleLbl="node1" presStyleIdx="3" presStyleCnt="4">
        <dgm:presLayoutVars>
          <dgm:bulletEnabled val="1"/>
        </dgm:presLayoutVars>
      </dgm:prSet>
      <dgm:spPr/>
    </dgm:pt>
    <dgm:pt modelId="{75C07074-2839-481C-AF3D-DC51CAAD651B}" type="pres">
      <dgm:prSet presAssocID="{B9090AEB-8652-4867-AD29-DADE0E1F7D5A}" presName="FourNodes_3_text" presStyleLbl="node1" presStyleIdx="3" presStyleCnt="4">
        <dgm:presLayoutVars>
          <dgm:bulletEnabled val="1"/>
        </dgm:presLayoutVars>
      </dgm:prSet>
      <dgm:spPr/>
    </dgm:pt>
    <dgm:pt modelId="{5545A97D-592C-4538-A1C4-2B741F3DA780}" type="pres">
      <dgm:prSet presAssocID="{B9090AEB-8652-4867-AD29-DADE0E1F7D5A}" presName="FourNodes_4_text" presStyleLbl="node1" presStyleIdx="3" presStyleCnt="4">
        <dgm:presLayoutVars>
          <dgm:bulletEnabled val="1"/>
        </dgm:presLayoutVars>
      </dgm:prSet>
      <dgm:spPr/>
    </dgm:pt>
  </dgm:ptLst>
  <dgm:cxnLst>
    <dgm:cxn modelId="{805A1A03-596B-4CB9-A69F-6D70AEB48BF1}" srcId="{B9090AEB-8652-4867-AD29-DADE0E1F7D5A}" destId="{3234321E-9411-4FEA-A4DC-B924962EAF7B}" srcOrd="3" destOrd="0" parTransId="{BD618E72-18F9-481B-B256-D4264B32B57D}" sibTransId="{9F0327ED-4AE2-4480-A7EB-83457493F49D}"/>
    <dgm:cxn modelId="{02FAFF06-56BD-420F-8F74-5868172053DF}" type="presOf" srcId="{3AD84E02-E9BB-4C9D-B327-76D43F473024}" destId="{EBFB2552-B1F2-42E0-B6FD-AECBF54D231F}" srcOrd="1" destOrd="0" presId="urn:microsoft.com/office/officeart/2005/8/layout/vProcess5"/>
    <dgm:cxn modelId="{921DF821-FD03-4836-AF08-E379A2E8ADEC}" type="presOf" srcId="{CD06BF37-8305-4181-884B-BBDF1AFF7545}" destId="{75C07074-2839-481C-AF3D-DC51CAAD651B}" srcOrd="1" destOrd="0" presId="urn:microsoft.com/office/officeart/2005/8/layout/vProcess5"/>
    <dgm:cxn modelId="{E5FF4C24-ABF5-4660-9DA2-A4100AF45D87}" type="presOf" srcId="{3234321E-9411-4FEA-A4DC-B924962EAF7B}" destId="{5545A97D-592C-4538-A1C4-2B741F3DA780}" srcOrd="1" destOrd="0" presId="urn:microsoft.com/office/officeart/2005/8/layout/vProcess5"/>
    <dgm:cxn modelId="{4FE64B25-45EF-4CC5-A0B0-4DF55F13CB2C}" srcId="{B9090AEB-8652-4867-AD29-DADE0E1F7D5A}" destId="{CD06BF37-8305-4181-884B-BBDF1AFF7545}" srcOrd="2" destOrd="0" parTransId="{5477C7EA-FEBE-44C9-836C-221F4DA2DA21}" sibTransId="{68591AC9-EE4F-4763-993B-2E1A06E26C75}"/>
    <dgm:cxn modelId="{C4320C47-160B-4DA4-8294-423CB6A11FCC}" srcId="{B9090AEB-8652-4867-AD29-DADE0E1F7D5A}" destId="{724C853E-FFB9-479F-AFA4-991AA9DC0274}" srcOrd="0" destOrd="0" parTransId="{28F1513C-AFFA-4CFE-B7F7-6F65A21E045A}" sibTransId="{C15DB611-0D07-41F4-9416-2EAC9A621F7A}"/>
    <dgm:cxn modelId="{092A8F53-D9DC-43CF-A0A0-D3DFE0ED6AD7}" type="presOf" srcId="{B9090AEB-8652-4867-AD29-DADE0E1F7D5A}" destId="{B3240AE8-BBED-481C-9A95-025BD6318841}" srcOrd="0" destOrd="0" presId="urn:microsoft.com/office/officeart/2005/8/layout/vProcess5"/>
    <dgm:cxn modelId="{D973DB7D-7D45-4A73-ABCD-0904392821A0}" type="presOf" srcId="{3AD84E02-E9BB-4C9D-B327-76D43F473024}" destId="{F240C23B-F907-48E7-81B2-746E07D753E1}" srcOrd="0" destOrd="0" presId="urn:microsoft.com/office/officeart/2005/8/layout/vProcess5"/>
    <dgm:cxn modelId="{395449B1-6684-40AE-9D48-AC0599180A5B}" type="presOf" srcId="{724C853E-FFB9-479F-AFA4-991AA9DC0274}" destId="{265D7A04-1BB8-4659-8389-FA3BF5A68F21}" srcOrd="1" destOrd="0" presId="urn:microsoft.com/office/officeart/2005/8/layout/vProcess5"/>
    <dgm:cxn modelId="{14131AB9-9016-4C97-8921-B2B6D1E92785}" srcId="{B9090AEB-8652-4867-AD29-DADE0E1F7D5A}" destId="{3AD84E02-E9BB-4C9D-B327-76D43F473024}" srcOrd="1" destOrd="0" parTransId="{6A18BBAF-D39D-43F0-99DD-89A89F9796B2}" sibTransId="{BF55A4B3-40F3-4623-A006-896C43163DDD}"/>
    <dgm:cxn modelId="{BA660CBA-E56D-4644-8F93-D92FD9273850}" type="presOf" srcId="{68591AC9-EE4F-4763-993B-2E1A06E26C75}" destId="{D1B67F60-4C90-4BEA-ADBF-43EFB9ED4D7B}" srcOrd="0" destOrd="0" presId="urn:microsoft.com/office/officeart/2005/8/layout/vProcess5"/>
    <dgm:cxn modelId="{341AD9C1-E405-44A9-85FA-1C0A21E046F8}" type="presOf" srcId="{C15DB611-0D07-41F4-9416-2EAC9A621F7A}" destId="{77683C4F-5CB1-42A0-91B5-3B1AF9AF991B}" srcOrd="0" destOrd="0" presId="urn:microsoft.com/office/officeart/2005/8/layout/vProcess5"/>
    <dgm:cxn modelId="{13608DC5-4143-4DCB-A1AC-CBB3361331CD}" type="presOf" srcId="{3234321E-9411-4FEA-A4DC-B924962EAF7B}" destId="{573B711B-2C40-4FFE-8404-D5A7CD4B1418}" srcOrd="0" destOrd="0" presId="urn:microsoft.com/office/officeart/2005/8/layout/vProcess5"/>
    <dgm:cxn modelId="{E67F8ADD-76CD-440B-9C0D-EBD230059FE9}" type="presOf" srcId="{CD06BF37-8305-4181-884B-BBDF1AFF7545}" destId="{2FD5757E-955A-4844-912D-144E1A7238DA}" srcOrd="0" destOrd="0" presId="urn:microsoft.com/office/officeart/2005/8/layout/vProcess5"/>
    <dgm:cxn modelId="{EE3835DF-2A07-4C2C-A4B1-06CDA885FF48}" type="presOf" srcId="{BF55A4B3-40F3-4623-A006-896C43163DDD}" destId="{279AE8F3-EF4E-4BEE-8F1E-7CFD7722B9E0}" srcOrd="0" destOrd="0" presId="urn:microsoft.com/office/officeart/2005/8/layout/vProcess5"/>
    <dgm:cxn modelId="{A29387DF-8365-40E6-9119-079A81427F3C}" type="presOf" srcId="{724C853E-FFB9-479F-AFA4-991AA9DC0274}" destId="{AED83824-8697-4A51-BE26-FFA2CBB6A17B}" srcOrd="0" destOrd="0" presId="urn:microsoft.com/office/officeart/2005/8/layout/vProcess5"/>
    <dgm:cxn modelId="{CCC1B61F-F154-4879-B182-86DD593A83D1}" type="presParOf" srcId="{B3240AE8-BBED-481C-9A95-025BD6318841}" destId="{BB05FE5F-E2F4-49A2-BCAD-7304A932643B}" srcOrd="0" destOrd="0" presId="urn:microsoft.com/office/officeart/2005/8/layout/vProcess5"/>
    <dgm:cxn modelId="{2803DD91-E7FA-4BA2-88DC-F61D8369234E}" type="presParOf" srcId="{B3240AE8-BBED-481C-9A95-025BD6318841}" destId="{AED83824-8697-4A51-BE26-FFA2CBB6A17B}" srcOrd="1" destOrd="0" presId="urn:microsoft.com/office/officeart/2005/8/layout/vProcess5"/>
    <dgm:cxn modelId="{E4E96759-6CB4-4CAE-AF31-270B79808DB6}" type="presParOf" srcId="{B3240AE8-BBED-481C-9A95-025BD6318841}" destId="{F240C23B-F907-48E7-81B2-746E07D753E1}" srcOrd="2" destOrd="0" presId="urn:microsoft.com/office/officeart/2005/8/layout/vProcess5"/>
    <dgm:cxn modelId="{7566BF32-3E54-4975-A6A1-944719A5EC2B}" type="presParOf" srcId="{B3240AE8-BBED-481C-9A95-025BD6318841}" destId="{2FD5757E-955A-4844-912D-144E1A7238DA}" srcOrd="3" destOrd="0" presId="urn:microsoft.com/office/officeart/2005/8/layout/vProcess5"/>
    <dgm:cxn modelId="{51FB2B41-CE65-4F08-8FDA-CFF5D6EAB37D}" type="presParOf" srcId="{B3240AE8-BBED-481C-9A95-025BD6318841}" destId="{573B711B-2C40-4FFE-8404-D5A7CD4B1418}" srcOrd="4" destOrd="0" presId="urn:microsoft.com/office/officeart/2005/8/layout/vProcess5"/>
    <dgm:cxn modelId="{1016D516-53BF-43CB-913B-F320A43C590F}" type="presParOf" srcId="{B3240AE8-BBED-481C-9A95-025BD6318841}" destId="{77683C4F-5CB1-42A0-91B5-3B1AF9AF991B}" srcOrd="5" destOrd="0" presId="urn:microsoft.com/office/officeart/2005/8/layout/vProcess5"/>
    <dgm:cxn modelId="{2551059A-2F67-446D-A06F-EBA55AD379D3}" type="presParOf" srcId="{B3240AE8-BBED-481C-9A95-025BD6318841}" destId="{279AE8F3-EF4E-4BEE-8F1E-7CFD7722B9E0}" srcOrd="6" destOrd="0" presId="urn:microsoft.com/office/officeart/2005/8/layout/vProcess5"/>
    <dgm:cxn modelId="{7A503268-D18C-4478-90E6-2DFC78B656FD}" type="presParOf" srcId="{B3240AE8-BBED-481C-9A95-025BD6318841}" destId="{D1B67F60-4C90-4BEA-ADBF-43EFB9ED4D7B}" srcOrd="7" destOrd="0" presId="urn:microsoft.com/office/officeart/2005/8/layout/vProcess5"/>
    <dgm:cxn modelId="{F81B6107-6241-4D52-9168-DED4A4FAB43E}" type="presParOf" srcId="{B3240AE8-BBED-481C-9A95-025BD6318841}" destId="{265D7A04-1BB8-4659-8389-FA3BF5A68F21}" srcOrd="8" destOrd="0" presId="urn:microsoft.com/office/officeart/2005/8/layout/vProcess5"/>
    <dgm:cxn modelId="{F1B8F22D-4F04-4D91-91BF-510627990605}" type="presParOf" srcId="{B3240AE8-BBED-481C-9A95-025BD6318841}" destId="{EBFB2552-B1F2-42E0-B6FD-AECBF54D231F}" srcOrd="9" destOrd="0" presId="urn:microsoft.com/office/officeart/2005/8/layout/vProcess5"/>
    <dgm:cxn modelId="{A98FA769-A2F5-49EE-BC42-272B282F3741}" type="presParOf" srcId="{B3240AE8-BBED-481C-9A95-025BD6318841}" destId="{75C07074-2839-481C-AF3D-DC51CAAD651B}" srcOrd="10" destOrd="0" presId="urn:microsoft.com/office/officeart/2005/8/layout/vProcess5"/>
    <dgm:cxn modelId="{1B7AFCDC-0D08-43F1-B660-48CD05617908}" type="presParOf" srcId="{B3240AE8-BBED-481C-9A95-025BD6318841}" destId="{5545A97D-592C-4538-A1C4-2B741F3DA780}" srcOrd="1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83824-8697-4A51-BE26-FFA2CBB6A17B}">
      <dsp:nvSpPr>
        <dsp:cNvPr id="0" name=""/>
        <dsp:cNvSpPr/>
      </dsp:nvSpPr>
      <dsp:spPr>
        <a:xfrm>
          <a:off x="0" y="0"/>
          <a:ext cx="3416595" cy="43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dirty="0"/>
            <a:t>Strategická rozhodnutí</a:t>
          </a:r>
        </a:p>
      </dsp:txBody>
      <dsp:txXfrm>
        <a:off x="12785" y="12785"/>
        <a:ext cx="2908677" cy="410943"/>
      </dsp:txXfrm>
    </dsp:sp>
    <dsp:sp modelId="{F240C23B-F907-48E7-81B2-746E07D753E1}">
      <dsp:nvSpPr>
        <dsp:cNvPr id="0" name=""/>
        <dsp:cNvSpPr/>
      </dsp:nvSpPr>
      <dsp:spPr>
        <a:xfrm>
          <a:off x="286139" y="515879"/>
          <a:ext cx="3416595" cy="43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dirty="0"/>
            <a:t>Taktická realizace</a:t>
          </a:r>
        </a:p>
      </dsp:txBody>
      <dsp:txXfrm>
        <a:off x="298924" y="528664"/>
        <a:ext cx="2821151" cy="410943"/>
      </dsp:txXfrm>
    </dsp:sp>
    <dsp:sp modelId="{2FD5757E-955A-4844-912D-144E1A7238DA}">
      <dsp:nvSpPr>
        <dsp:cNvPr id="0" name=""/>
        <dsp:cNvSpPr/>
      </dsp:nvSpPr>
      <dsp:spPr>
        <a:xfrm>
          <a:off x="568008" y="1031759"/>
          <a:ext cx="3416595" cy="43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dirty="0"/>
            <a:t>Měření efektivnosti</a:t>
          </a:r>
        </a:p>
      </dsp:txBody>
      <dsp:txXfrm>
        <a:off x="580793" y="1044544"/>
        <a:ext cx="2825422" cy="410943"/>
      </dsp:txXfrm>
    </dsp:sp>
    <dsp:sp modelId="{573B711B-2C40-4FFE-8404-D5A7CD4B1418}">
      <dsp:nvSpPr>
        <dsp:cNvPr id="0" name=""/>
        <dsp:cNvSpPr/>
      </dsp:nvSpPr>
      <dsp:spPr>
        <a:xfrm>
          <a:off x="854148" y="1547639"/>
          <a:ext cx="3416595" cy="4365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cs-CZ" sz="1900" kern="1200" dirty="0"/>
            <a:t>Hodnocení reklamy</a:t>
          </a:r>
        </a:p>
      </dsp:txBody>
      <dsp:txXfrm>
        <a:off x="866933" y="1560424"/>
        <a:ext cx="2821151" cy="410943"/>
      </dsp:txXfrm>
    </dsp:sp>
    <dsp:sp modelId="{77683C4F-5CB1-42A0-91B5-3B1AF9AF991B}">
      <dsp:nvSpPr>
        <dsp:cNvPr id="0" name=""/>
        <dsp:cNvSpPr/>
      </dsp:nvSpPr>
      <dsp:spPr>
        <a:xfrm>
          <a:off x="3132861" y="334329"/>
          <a:ext cx="283733" cy="28373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3196701" y="334329"/>
        <a:ext cx="156053" cy="213509"/>
      </dsp:txXfrm>
    </dsp:sp>
    <dsp:sp modelId="{279AE8F3-EF4E-4BEE-8F1E-7CFD7722B9E0}">
      <dsp:nvSpPr>
        <dsp:cNvPr id="0" name=""/>
        <dsp:cNvSpPr/>
      </dsp:nvSpPr>
      <dsp:spPr>
        <a:xfrm>
          <a:off x="3419001" y="850209"/>
          <a:ext cx="283733" cy="28373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3482841" y="850209"/>
        <a:ext cx="156053" cy="213509"/>
      </dsp:txXfrm>
    </dsp:sp>
    <dsp:sp modelId="{D1B67F60-4C90-4BEA-ADBF-43EFB9ED4D7B}">
      <dsp:nvSpPr>
        <dsp:cNvPr id="0" name=""/>
        <dsp:cNvSpPr/>
      </dsp:nvSpPr>
      <dsp:spPr>
        <a:xfrm>
          <a:off x="3700870" y="1366089"/>
          <a:ext cx="283733" cy="28373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3764710" y="1366089"/>
        <a:ext cx="156053" cy="21350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2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en-GB" sz="4400" strike="noStrike" u="none">
                <a:solidFill>
                  <a:srgbClr val="000000"/>
                </a:solidFill>
                <a:effectLst/>
                <a:uFillTx/>
                <a:latin typeface="Arial"/>
              </a:rPr>
              <a:t>Klikněte pro přesun snímku</a:t>
            </a:r>
            <a:endParaRPr b="0" lang="en-GB" sz="4400" strike="noStrike" u="none">
              <a:solidFill>
                <a:srgbClr val="000000"/>
              </a:solidFill>
              <a:effectLst/>
              <a:uFillTx/>
              <a:latin typeface="Arial"/>
            </a:endParaRPr>
          </a:p>
        </p:txBody>
      </p:sp>
      <p:sp>
        <p:nvSpPr>
          <p:cNvPr id="11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n-GB" sz="2000" strike="noStrike" u="none">
                <a:solidFill>
                  <a:srgbClr val="000000"/>
                </a:solidFill>
                <a:effectLst/>
                <a:uFillTx/>
                <a:latin typeface="Arial"/>
              </a:rPr>
              <a:t>Klikněte pro úpravu formátu komentářů</a:t>
            </a:r>
            <a:endParaRPr b="0" lang="en-GB" sz="2000" strike="noStrike" u="none">
              <a:solidFill>
                <a:srgbClr val="000000"/>
              </a:solidFill>
              <a:effectLst/>
              <a:uFillTx/>
              <a:latin typeface="Arial"/>
            </a:endParaRPr>
          </a:p>
        </p:txBody>
      </p:sp>
      <p:sp>
        <p:nvSpPr>
          <p:cNvPr id="11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trike="noStrike" u="none">
                <a:solidFill>
                  <a:srgbClr val="000000"/>
                </a:solidFill>
                <a:effectLst/>
                <a:uFillTx/>
                <a:latin typeface="Times New Roman"/>
              </a:rPr>
              <a:t>&lt;záhlaví&gt;</a:t>
            </a:r>
            <a:endParaRPr b="0" lang="en-GB" sz="1400" strike="noStrike" u="none">
              <a:solidFill>
                <a:srgbClr val="000000"/>
              </a:solidFill>
              <a:effectLst/>
              <a:uFillTx/>
              <a:latin typeface="Times New Roman"/>
            </a:endParaRPr>
          </a:p>
        </p:txBody>
      </p:sp>
      <p:sp>
        <p:nvSpPr>
          <p:cNvPr id="120" name="PlaceHolder 4"/>
          <p:cNvSpPr>
            <a:spLocks noGrp="1"/>
          </p:cNvSpPr>
          <p:nvPr>
            <p:ph type="dt" idx="67"/>
          </p:nvPr>
        </p:nvSpPr>
        <p:spPr>
          <a:xfrm>
            <a:off x="4278960" y="0"/>
            <a:ext cx="3280680" cy="534240"/>
          </a:xfrm>
          <a:prstGeom prst="rect">
            <a:avLst/>
          </a:prstGeom>
          <a:noFill/>
          <a:ln w="0">
            <a:noFill/>
          </a:ln>
        </p:spPr>
        <p:txBody>
          <a:bodyPr lIns="0" rIns="0" tIns="0" bIns="0" anchor="t">
            <a:noAutofit/>
          </a:bodyPr>
          <a:lstStyle>
            <a:lvl1pPr indent="0" algn="r">
              <a:buNone/>
              <a:defRPr b="0" lang="en-GB" sz="1400" strike="noStrike" u="none">
                <a:solidFill>
                  <a:srgbClr val="000000"/>
                </a:solidFill>
                <a:effectLst/>
                <a:uFillTx/>
                <a:latin typeface="Times New Roman"/>
              </a:defRPr>
            </a:lvl1pPr>
          </a:lstStyle>
          <a:p>
            <a:pPr indent="0" algn="r">
              <a:buNone/>
            </a:pPr>
            <a:r>
              <a:rPr b="0" lang="en-GB" sz="1400" strike="noStrike" u="none">
                <a:solidFill>
                  <a:srgbClr val="000000"/>
                </a:solidFill>
                <a:effectLst/>
                <a:uFillTx/>
                <a:latin typeface="Times New Roman"/>
              </a:rPr>
              <a:t>&lt;datum/čas&gt;</a:t>
            </a:r>
            <a:endParaRPr b="0" lang="en-GB" sz="1400" strike="noStrike" u="none">
              <a:solidFill>
                <a:srgbClr val="000000"/>
              </a:solidFill>
              <a:effectLst/>
              <a:uFillTx/>
              <a:latin typeface="Times New Roman"/>
            </a:endParaRPr>
          </a:p>
        </p:txBody>
      </p:sp>
      <p:sp>
        <p:nvSpPr>
          <p:cNvPr id="121" name="PlaceHolder 5"/>
          <p:cNvSpPr>
            <a:spLocks noGrp="1"/>
          </p:cNvSpPr>
          <p:nvPr>
            <p:ph type="ftr" idx="68"/>
          </p:nvPr>
        </p:nvSpPr>
        <p:spPr>
          <a:xfrm>
            <a:off x="0" y="10157400"/>
            <a:ext cx="3280680" cy="534240"/>
          </a:xfrm>
          <a:prstGeom prst="rect">
            <a:avLst/>
          </a:prstGeom>
          <a:noFill/>
          <a:ln w="0">
            <a:noFill/>
          </a:ln>
        </p:spPr>
        <p:txBody>
          <a:bodyPr lIns="0" rIns="0" tIns="0" bIns="0" anchor="b">
            <a:noAutofit/>
          </a:bodyPr>
          <a:lstStyle>
            <a:lvl1pPr indent="0">
              <a:buNone/>
              <a:defRPr b="0" lang="en-GB" sz="1400" strike="noStrike" u="none">
                <a:solidFill>
                  <a:srgbClr val="000000"/>
                </a:solidFill>
                <a:effectLst/>
                <a:uFillTx/>
                <a:latin typeface="Times New Roman"/>
              </a:defRPr>
            </a:lvl1pPr>
          </a:lstStyle>
          <a:p>
            <a:pPr indent="0">
              <a:buNone/>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122" name="PlaceHolder 6"/>
          <p:cNvSpPr>
            <a:spLocks noGrp="1"/>
          </p:cNvSpPr>
          <p:nvPr>
            <p:ph type="sldNum" idx="69"/>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trike="noStrike" u="none">
                <a:solidFill>
                  <a:srgbClr val="000000"/>
                </a:solidFill>
                <a:effectLst/>
                <a:uFillTx/>
                <a:latin typeface="Times New Roman"/>
              </a:defRPr>
            </a:lvl1pPr>
          </a:lstStyle>
          <a:p>
            <a:pPr indent="0" algn="r">
              <a:buNone/>
            </a:pPr>
            <a:fld id="{C537E8FA-BD15-49CB-AE15-3B597B991C2B}" type="slidenum">
              <a:rPr b="0" lang="en-GB" sz="1400" strike="noStrike" u="none">
                <a:solidFill>
                  <a:srgbClr val="000000"/>
                </a:solidFill>
                <a:effectLst/>
                <a:uFillTx/>
                <a:latin typeface="Times New Roman"/>
              </a:rPr>
              <a:t>&lt;číslo&gt;</a:t>
            </a:fld>
            <a:endParaRPr b="0" lang="en-GB"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ldImg"/>
          </p:nvPr>
        </p:nvSpPr>
        <p:spPr>
          <a:xfrm>
            <a:off x="1181160" y="696960"/>
            <a:ext cx="4647600" cy="3485520"/>
          </a:xfrm>
          <a:prstGeom prst="rect">
            <a:avLst/>
          </a:prstGeom>
          <a:ln w="0">
            <a:noFill/>
          </a:ln>
        </p:spPr>
      </p:sp>
      <p:sp>
        <p:nvSpPr>
          <p:cNvPr id="212" name="PlaceHolder 2"/>
          <p:cNvSpPr>
            <a:spLocks noGrp="1"/>
          </p:cNvSpPr>
          <p:nvPr>
            <p:ph type="body"/>
          </p:nvPr>
        </p:nvSpPr>
        <p:spPr>
          <a:xfrm>
            <a:off x="700920" y="4415760"/>
            <a:ext cx="5607720" cy="4182840"/>
          </a:xfrm>
          <a:prstGeom prst="rect">
            <a:avLst/>
          </a:prstGeom>
          <a:noFill/>
          <a:ln w="0">
            <a:noFill/>
          </a:ln>
        </p:spPr>
        <p:txBody>
          <a:bodyPr lIns="91440" rIns="91440" tIns="45720" bIns="45720" anchor="t">
            <a:noAutofit/>
          </a:bodyPr>
          <a:p>
            <a:pPr indent="0">
              <a:buNone/>
            </a:pPr>
            <a:endParaRPr b="0" lang="en-GB" sz="1800" strike="noStrike" u="none">
              <a:solidFill>
                <a:srgbClr val="000000"/>
              </a:solidFill>
              <a:effectLst/>
              <a:uFillTx/>
              <a:latin typeface="Arial"/>
            </a:endParaRPr>
          </a:p>
        </p:txBody>
      </p:sp>
      <p:sp>
        <p:nvSpPr>
          <p:cNvPr id="213" name="PlaceHolder 3"/>
          <p:cNvSpPr>
            <a:spLocks noGrp="1"/>
          </p:cNvSpPr>
          <p:nvPr>
            <p:ph type="sldNum" idx="70"/>
          </p:nvPr>
        </p:nvSpPr>
        <p:spPr>
          <a:xfrm>
            <a:off x="3970800" y="8830080"/>
            <a:ext cx="3036960" cy="464040"/>
          </a:xfrm>
          <a:prstGeom prst="rect">
            <a:avLst/>
          </a:prstGeom>
          <a:noFill/>
          <a:ln w="0">
            <a:noFill/>
          </a:ln>
        </p:spPr>
        <p:txBody>
          <a:bodyPr lIns="91440" rIns="91440" tIns="45720" bIns="45720" anchor="b">
            <a:noAutofit/>
          </a:bodyPr>
          <a:lstStyle>
            <a:lvl1pPr indent="0" algn="r" defTabSz="457200">
              <a:lnSpc>
                <a:spcPct val="100000"/>
              </a:lnSpc>
              <a:buNone/>
              <a:tabLst>
                <a:tab algn="l" pos="0"/>
              </a:tabLst>
              <a:defRPr b="0" lang="cs-CZ" sz="1200" strike="noStrike" u="none">
                <a:solidFill>
                  <a:srgbClr val="000000"/>
                </a:solidFill>
                <a:effectLst/>
                <a:uFillTx/>
                <a:latin typeface="+mn-lt"/>
                <a:ea typeface="+mn-ea"/>
              </a:defRPr>
            </a:lvl1pPr>
          </a:lstStyle>
          <a:p>
            <a:pPr indent="0" algn="r" defTabSz="457200">
              <a:lnSpc>
                <a:spcPct val="100000"/>
              </a:lnSpc>
              <a:buNone/>
              <a:tabLst>
                <a:tab algn="l" pos="0"/>
              </a:tabLst>
            </a:pPr>
            <a:fld id="{6D3C8877-039D-48B7-A9A1-AA0E1CDEEFD4}" type="slidenum">
              <a:rPr b="0" lang="cs-CZ" sz="1200" strike="noStrike" u="none">
                <a:solidFill>
                  <a:srgbClr val="000000"/>
                </a:solidFill>
                <a:effectLst/>
                <a:uFillTx/>
                <a:latin typeface="+mn-lt"/>
                <a:ea typeface="+mn-ea"/>
              </a:rPr>
              <a:t>&lt;číslo&gt;</a:t>
            </a:fld>
            <a:endParaRPr b="0" lang="en-GB"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blipFill rotWithShape="0">
          <a:blip r:embed="rId2"/>
          <a:stretch/>
        </a:blipFill>
      </p:bgPr>
    </p:bg>
    <p:spTree>
      <p:nvGrpSpPr>
        <p:cNvPr id="1" name=""/>
        <p:cNvGrpSpPr/>
        <p:nvPr/>
      </p:nvGrpSpPr>
      <p:grpSpPr>
        <a:xfrm>
          <a:off x="0" y="0"/>
          <a:ext cx="0" cy="0"/>
          <a:chOff x="0" y="0"/>
          <a:chExt cx="0" cy="0"/>
        </a:xfrm>
      </p:grpSpPr>
      <p:sp>
        <p:nvSpPr>
          <p:cNvPr id="2" name="PlaceHolder 1"/>
          <p:cNvSpPr>
            <a:spLocks noGrp="1"/>
          </p:cNvSpPr>
          <p:nvPr>
            <p:ph type="dt" idx="1"/>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3" name="PlaceHolder 2"/>
          <p:cNvSpPr>
            <a:spLocks noGrp="1"/>
          </p:cNvSpPr>
          <p:nvPr>
            <p:ph type="ftr" idx="2"/>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4" name="PlaceHolder 3"/>
          <p:cNvSpPr>
            <a:spLocks noGrp="1"/>
          </p:cNvSpPr>
          <p:nvPr>
            <p:ph type="sldNum" idx="3"/>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330C3E68-9FCA-4526-AB6D-3F67AB1816E8}"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blipFill rotWithShape="0">
          <a:blip r:embed="rId2"/>
          <a:stretch/>
        </a:blip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48" name="PlaceHolder 2"/>
          <p:cNvSpPr>
            <a:spLocks noGrp="1"/>
          </p:cNvSpPr>
          <p:nvPr>
            <p:ph type="body"/>
          </p:nvPr>
        </p:nvSpPr>
        <p:spPr>
          <a:xfrm>
            <a:off x="457200" y="1535040"/>
            <a:ext cx="4039560" cy="639000"/>
          </a:xfrm>
          <a:prstGeom prst="rect">
            <a:avLst/>
          </a:prstGeom>
          <a:noFill/>
          <a:ln w="0">
            <a:noFill/>
          </a:ln>
        </p:spPr>
        <p:txBody>
          <a:bodyPr lIns="91440" rIns="91440" tIns="45720" bIns="45720" anchor="b">
            <a:noAutofit/>
          </a:bodyPr>
          <a:p>
            <a:pPr indent="0" defTabSz="457200">
              <a:lnSpc>
                <a:spcPct val="100000"/>
              </a:lnSpc>
              <a:spcBef>
                <a:spcPts val="479"/>
              </a:spcBef>
              <a:buNone/>
              <a:tabLst>
                <a:tab algn="l" pos="0"/>
              </a:tabLst>
            </a:pPr>
            <a:r>
              <a:rPr b="1" lang="cs-CZ" sz="2400" strike="noStrike" u="none">
                <a:solidFill>
                  <a:schemeClr val="dk1"/>
                </a:solidFill>
                <a:effectLst/>
                <a:uFillTx/>
                <a:latin typeface="Calibri"/>
              </a:rPr>
              <a:t>Click to edit Master text styles</a:t>
            </a:r>
            <a:endParaRPr b="0" lang="en-GB" sz="2400" strike="noStrike" u="none">
              <a:solidFill>
                <a:srgbClr val="000000"/>
              </a:solidFill>
              <a:effectLst/>
              <a:uFillTx/>
              <a:latin typeface="Arial"/>
            </a:endParaRPr>
          </a:p>
        </p:txBody>
      </p:sp>
      <p:sp>
        <p:nvSpPr>
          <p:cNvPr id="49" name="PlaceHolder 3"/>
          <p:cNvSpPr>
            <a:spLocks noGrp="1"/>
          </p:cNvSpPr>
          <p:nvPr>
            <p:ph type="body"/>
          </p:nvPr>
        </p:nvSpPr>
        <p:spPr>
          <a:xfrm>
            <a:off x="457200" y="2174760"/>
            <a:ext cx="4039560" cy="3950640"/>
          </a:xfrm>
          <a:prstGeom prst="rect">
            <a:avLst/>
          </a:prstGeom>
          <a:noFill/>
          <a:ln w="0">
            <a:noFill/>
          </a:ln>
        </p:spPr>
        <p:txBody>
          <a:bodyPr lIns="91440" rIns="91440" tIns="45720" bIns="45720" anchor="t">
            <a:noAutofit/>
          </a:bodyPr>
          <a:p>
            <a:pPr marL="343080" indent="-34308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Click to edit Master text styles</a:t>
            </a:r>
            <a:endParaRPr b="0" lang="en-GB" sz="2400" strike="noStrike" u="none">
              <a:solidFill>
                <a:srgbClr val="000000"/>
              </a:solidFill>
              <a:effectLst/>
              <a:uFillTx/>
              <a:latin typeface="Arial"/>
            </a:endParaRPr>
          </a:p>
          <a:p>
            <a:pPr lvl="1" marL="743040" indent="-28584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Second level</a:t>
            </a:r>
            <a:endParaRPr b="0" lang="en-GB" sz="2000" strike="noStrike" u="none">
              <a:solidFill>
                <a:srgbClr val="000000"/>
              </a:solidFill>
              <a:effectLst/>
              <a:uFillTx/>
              <a:latin typeface="Arial"/>
            </a:endParaRPr>
          </a:p>
          <a:p>
            <a:pPr lvl="2" marL="11430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Third level</a:t>
            </a:r>
            <a:endParaRPr b="0" lang="en-GB" sz="1800" strike="noStrike" u="none">
              <a:solidFill>
                <a:srgbClr val="000000"/>
              </a:solidFill>
              <a:effectLst/>
              <a:uFillTx/>
              <a:latin typeface="Arial"/>
            </a:endParaRPr>
          </a:p>
          <a:p>
            <a:pPr lvl="3" marL="1600200" indent="-228600" defTabSz="457200">
              <a:lnSpc>
                <a:spcPct val="100000"/>
              </a:lnSpc>
              <a:spcBef>
                <a:spcPts val="320"/>
              </a:spcBef>
              <a:buClr>
                <a:srgbClr val="000000"/>
              </a:buClr>
              <a:buFont typeface="Arial"/>
              <a:buChar char="–"/>
            </a:pPr>
            <a:r>
              <a:rPr b="0" lang="cs-CZ" sz="1600" strike="noStrike" u="none">
                <a:solidFill>
                  <a:schemeClr val="dk1"/>
                </a:solidFill>
                <a:effectLst/>
                <a:uFillTx/>
                <a:latin typeface="Calibri"/>
              </a:rPr>
              <a:t>Fourth level</a:t>
            </a:r>
            <a:endParaRPr b="0" lang="en-GB" sz="1600" strike="noStrike" u="none">
              <a:solidFill>
                <a:srgbClr val="000000"/>
              </a:solidFill>
              <a:effectLst/>
              <a:uFillTx/>
              <a:latin typeface="Arial"/>
            </a:endParaRPr>
          </a:p>
          <a:p>
            <a:pPr lvl="4" marL="2057400" indent="-228600" defTabSz="457200">
              <a:lnSpc>
                <a:spcPct val="100000"/>
              </a:lnSpc>
              <a:spcBef>
                <a:spcPts val="320"/>
              </a:spcBef>
              <a:buClr>
                <a:srgbClr val="000000"/>
              </a:buClr>
              <a:buFont typeface="Arial"/>
              <a:buChar char="»"/>
            </a:pPr>
            <a:r>
              <a:rPr b="0" lang="cs-CZ" sz="1600" strike="noStrike" u="none">
                <a:solidFill>
                  <a:schemeClr val="dk1"/>
                </a:solidFill>
                <a:effectLst/>
                <a:uFillTx/>
                <a:latin typeface="Calibri"/>
              </a:rPr>
              <a:t>Fifth level</a:t>
            </a:r>
            <a:endParaRPr b="0" lang="en-GB" sz="1600" strike="noStrike" u="none">
              <a:solidFill>
                <a:srgbClr val="000000"/>
              </a:solidFill>
              <a:effectLst/>
              <a:uFillTx/>
              <a:latin typeface="Arial"/>
            </a:endParaRPr>
          </a:p>
        </p:txBody>
      </p:sp>
      <p:sp>
        <p:nvSpPr>
          <p:cNvPr id="50" name="PlaceHolder 4"/>
          <p:cNvSpPr>
            <a:spLocks noGrp="1"/>
          </p:cNvSpPr>
          <p:nvPr>
            <p:ph type="body"/>
          </p:nvPr>
        </p:nvSpPr>
        <p:spPr>
          <a:xfrm>
            <a:off x="4645080" y="1535040"/>
            <a:ext cx="4041000" cy="639000"/>
          </a:xfrm>
          <a:prstGeom prst="rect">
            <a:avLst/>
          </a:prstGeom>
          <a:noFill/>
          <a:ln w="0">
            <a:noFill/>
          </a:ln>
        </p:spPr>
        <p:txBody>
          <a:bodyPr lIns="91440" rIns="91440" tIns="45720" bIns="45720" anchor="b">
            <a:noAutofit/>
          </a:bodyPr>
          <a:p>
            <a:pPr indent="0" defTabSz="457200">
              <a:lnSpc>
                <a:spcPct val="100000"/>
              </a:lnSpc>
              <a:spcBef>
                <a:spcPts val="479"/>
              </a:spcBef>
              <a:buNone/>
              <a:tabLst>
                <a:tab algn="l" pos="0"/>
              </a:tabLst>
            </a:pPr>
            <a:r>
              <a:rPr b="1" lang="cs-CZ" sz="2400" strike="noStrike" u="none">
                <a:solidFill>
                  <a:schemeClr val="dk1"/>
                </a:solidFill>
                <a:effectLst/>
                <a:uFillTx/>
                <a:latin typeface="Calibri"/>
              </a:rPr>
              <a:t>Click to edit Master text styles</a:t>
            </a:r>
            <a:endParaRPr b="0" lang="en-GB" sz="2400" strike="noStrike" u="none">
              <a:solidFill>
                <a:srgbClr val="000000"/>
              </a:solidFill>
              <a:effectLst/>
              <a:uFillTx/>
              <a:latin typeface="Arial"/>
            </a:endParaRPr>
          </a:p>
        </p:txBody>
      </p:sp>
      <p:sp>
        <p:nvSpPr>
          <p:cNvPr id="51" name="PlaceHolder 5"/>
          <p:cNvSpPr>
            <a:spLocks noGrp="1"/>
          </p:cNvSpPr>
          <p:nvPr>
            <p:ph type="body"/>
          </p:nvPr>
        </p:nvSpPr>
        <p:spPr>
          <a:xfrm>
            <a:off x="4645080" y="2174760"/>
            <a:ext cx="4041000" cy="3950640"/>
          </a:xfrm>
          <a:prstGeom prst="rect">
            <a:avLst/>
          </a:prstGeom>
          <a:noFill/>
          <a:ln w="0">
            <a:noFill/>
          </a:ln>
        </p:spPr>
        <p:txBody>
          <a:bodyPr lIns="91440" rIns="91440" tIns="45720" bIns="45720" anchor="t">
            <a:noAutofit/>
          </a:bodyPr>
          <a:p>
            <a:pPr marL="343080" indent="-34308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Click to edit Master text styles</a:t>
            </a:r>
            <a:endParaRPr b="0" lang="en-GB" sz="2400" strike="noStrike" u="none">
              <a:solidFill>
                <a:srgbClr val="000000"/>
              </a:solidFill>
              <a:effectLst/>
              <a:uFillTx/>
              <a:latin typeface="Arial"/>
            </a:endParaRPr>
          </a:p>
          <a:p>
            <a:pPr lvl="1" marL="743040" indent="-28584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Second level</a:t>
            </a:r>
            <a:endParaRPr b="0" lang="en-GB" sz="2000" strike="noStrike" u="none">
              <a:solidFill>
                <a:srgbClr val="000000"/>
              </a:solidFill>
              <a:effectLst/>
              <a:uFillTx/>
              <a:latin typeface="Arial"/>
            </a:endParaRPr>
          </a:p>
          <a:p>
            <a:pPr lvl="2" marL="11430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Third level</a:t>
            </a:r>
            <a:endParaRPr b="0" lang="en-GB" sz="1800" strike="noStrike" u="none">
              <a:solidFill>
                <a:srgbClr val="000000"/>
              </a:solidFill>
              <a:effectLst/>
              <a:uFillTx/>
              <a:latin typeface="Arial"/>
            </a:endParaRPr>
          </a:p>
          <a:p>
            <a:pPr lvl="3" marL="1600200" indent="-228600" defTabSz="457200">
              <a:lnSpc>
                <a:spcPct val="100000"/>
              </a:lnSpc>
              <a:spcBef>
                <a:spcPts val="320"/>
              </a:spcBef>
              <a:buClr>
                <a:srgbClr val="000000"/>
              </a:buClr>
              <a:buFont typeface="Arial"/>
              <a:buChar char="–"/>
            </a:pPr>
            <a:r>
              <a:rPr b="0" lang="cs-CZ" sz="1600" strike="noStrike" u="none">
                <a:solidFill>
                  <a:schemeClr val="dk1"/>
                </a:solidFill>
                <a:effectLst/>
                <a:uFillTx/>
                <a:latin typeface="Calibri"/>
              </a:rPr>
              <a:t>Fourth level</a:t>
            </a:r>
            <a:endParaRPr b="0" lang="en-GB" sz="1600" strike="noStrike" u="none">
              <a:solidFill>
                <a:srgbClr val="000000"/>
              </a:solidFill>
              <a:effectLst/>
              <a:uFillTx/>
              <a:latin typeface="Arial"/>
            </a:endParaRPr>
          </a:p>
          <a:p>
            <a:pPr lvl="4" marL="2057400" indent="-228600" defTabSz="457200">
              <a:lnSpc>
                <a:spcPct val="100000"/>
              </a:lnSpc>
              <a:spcBef>
                <a:spcPts val="320"/>
              </a:spcBef>
              <a:buClr>
                <a:srgbClr val="000000"/>
              </a:buClr>
              <a:buFont typeface="Arial"/>
              <a:buChar char="»"/>
            </a:pPr>
            <a:r>
              <a:rPr b="0" lang="cs-CZ" sz="1600" strike="noStrike" u="none">
                <a:solidFill>
                  <a:schemeClr val="dk1"/>
                </a:solidFill>
                <a:effectLst/>
                <a:uFillTx/>
                <a:latin typeface="Calibri"/>
              </a:rPr>
              <a:t>Fifth level</a:t>
            </a:r>
            <a:endParaRPr b="0" lang="en-GB" sz="1600" strike="noStrike" u="none">
              <a:solidFill>
                <a:srgbClr val="000000"/>
              </a:solidFill>
              <a:effectLst/>
              <a:uFillTx/>
              <a:latin typeface="Arial"/>
            </a:endParaRPr>
          </a:p>
        </p:txBody>
      </p:sp>
      <p:sp>
        <p:nvSpPr>
          <p:cNvPr id="52" name="PlaceHolder 6"/>
          <p:cNvSpPr>
            <a:spLocks noGrp="1"/>
          </p:cNvSpPr>
          <p:nvPr>
            <p:ph type="dt" idx="28"/>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53" name="PlaceHolder 7"/>
          <p:cNvSpPr>
            <a:spLocks noGrp="1"/>
          </p:cNvSpPr>
          <p:nvPr>
            <p:ph type="ftr" idx="29"/>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54" name="PlaceHolder 8"/>
          <p:cNvSpPr>
            <a:spLocks noGrp="1"/>
          </p:cNvSpPr>
          <p:nvPr>
            <p:ph type="sldNum" idx="30"/>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6C82E9BC-B40D-4C0E-B74F-535D9B410113}"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bg>
      <p:bgPr>
        <a:blipFill rotWithShape="0">
          <a:blip r:embed="rId2"/>
          <a:stretch/>
        </a:blip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56" name="PlaceHolder 2"/>
          <p:cNvSpPr>
            <a:spLocks noGrp="1"/>
          </p:cNvSpPr>
          <p:nvPr>
            <p:ph type="dt" idx="31"/>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57" name="PlaceHolder 3"/>
          <p:cNvSpPr>
            <a:spLocks noGrp="1"/>
          </p:cNvSpPr>
          <p:nvPr>
            <p:ph type="ftr" idx="32"/>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58" name="PlaceHolder 4"/>
          <p:cNvSpPr>
            <a:spLocks noGrp="1"/>
          </p:cNvSpPr>
          <p:nvPr>
            <p:ph type="sldNum" idx="33"/>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EC3349F9-1386-4430-9F6D-4F5B237B23DA}"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ýchozí 8">
    <p:bg>
      <p:bgPr>
        <a:blipFill rotWithShape="0">
          <a:blip r:embed="rId2"/>
          <a:stretch/>
        </a:blipFill>
      </p:bgPr>
    </p:bg>
    <p:spTree>
      <p:nvGrpSpPr>
        <p:cNvPr id="1" name=""/>
        <p:cNvGrpSpPr/>
        <p:nvPr/>
      </p:nvGrpSpPr>
      <p:grpSpPr>
        <a:xfrm>
          <a:off x="0" y="0"/>
          <a:ext cx="0" cy="0"/>
          <a:chOff x="0" y="0"/>
          <a:chExt cx="0" cy="0"/>
        </a:xfrm>
      </p:grpSpPr>
      <p:sp>
        <p:nvSpPr>
          <p:cNvPr id="59" name="PlaceHolder 1"/>
          <p:cNvSpPr>
            <a:spLocks noGrp="1"/>
          </p:cNvSpPr>
          <p:nvPr>
            <p:ph type="dt" idx="34"/>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60" name="PlaceHolder 2"/>
          <p:cNvSpPr>
            <a:spLocks noGrp="1"/>
          </p:cNvSpPr>
          <p:nvPr>
            <p:ph type="ftr" idx="35"/>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61" name="PlaceHolder 3"/>
          <p:cNvSpPr>
            <a:spLocks noGrp="1"/>
          </p:cNvSpPr>
          <p:nvPr>
            <p:ph type="sldNum" idx="36"/>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7C14628F-C779-4176-B4C8-15973A046996}"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ýchozí 9">
    <p:bg>
      <p:bgPr>
        <a:blipFill rotWithShape="0">
          <a:blip r:embed="rId2"/>
          <a:stretch/>
        </a:blipFill>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2880"/>
            <a:ext cx="3007440" cy="1161360"/>
          </a:xfrm>
          <a:prstGeom prst="rect">
            <a:avLst/>
          </a:prstGeom>
          <a:noFill/>
          <a:ln w="0">
            <a:noFill/>
          </a:ln>
        </p:spPr>
        <p:txBody>
          <a:bodyPr lIns="91440" rIns="91440" tIns="45720" bIns="45720" anchor="b">
            <a:noAutofit/>
          </a:bodyPr>
          <a:p>
            <a:pPr indent="0" defTabSz="457200">
              <a:lnSpc>
                <a:spcPct val="100000"/>
              </a:lnSpc>
              <a:buNone/>
              <a:tabLst>
                <a:tab algn="l" pos="0"/>
              </a:tabLst>
            </a:pPr>
            <a:r>
              <a:rPr b="1" lang="cs-CZ" sz="2000" strike="noStrike" u="none">
                <a:solidFill>
                  <a:schemeClr val="dk1"/>
                </a:solidFill>
                <a:effectLst/>
                <a:uFillTx/>
                <a:latin typeface="Calibri"/>
              </a:rPr>
              <a:t>Click to edit Master title style</a:t>
            </a:r>
            <a:endParaRPr b="0" lang="en-GB" sz="2000" strike="noStrike" u="none">
              <a:solidFill>
                <a:srgbClr val="000000"/>
              </a:solidFill>
              <a:effectLst/>
              <a:uFillTx/>
              <a:latin typeface="Arial"/>
            </a:endParaRPr>
          </a:p>
        </p:txBody>
      </p:sp>
      <p:sp>
        <p:nvSpPr>
          <p:cNvPr id="63" name="PlaceHolder 2"/>
          <p:cNvSpPr>
            <a:spLocks noGrp="1"/>
          </p:cNvSpPr>
          <p:nvPr>
            <p:ph type="body"/>
          </p:nvPr>
        </p:nvSpPr>
        <p:spPr>
          <a:xfrm>
            <a:off x="3575160" y="272880"/>
            <a:ext cx="5110920" cy="5852520"/>
          </a:xfrm>
          <a:prstGeom prst="rect">
            <a:avLst/>
          </a:prstGeom>
          <a:noFill/>
          <a:ln w="0">
            <a:noFill/>
          </a:ln>
        </p:spPr>
        <p:txBody>
          <a:bodyPr lIns="91440" rIns="91440" tIns="45720" bIns="45720" anchor="t">
            <a:noAutofit/>
          </a:bodyPr>
          <a:p>
            <a:pPr marL="343080" indent="-343080" defTabSz="457200">
              <a:lnSpc>
                <a:spcPct val="100000"/>
              </a:lnSpc>
              <a:spcBef>
                <a:spcPts val="641"/>
              </a:spcBef>
              <a:buClr>
                <a:srgbClr val="000000"/>
              </a:buClr>
              <a:buFont typeface="Arial"/>
              <a:buChar char="•"/>
            </a:pPr>
            <a:r>
              <a:rPr b="0" lang="cs-CZ" sz="3200" strike="noStrike" u="none">
                <a:solidFill>
                  <a:schemeClr val="dk1"/>
                </a:solidFill>
                <a:effectLst/>
                <a:uFillTx/>
                <a:latin typeface="Calibri"/>
              </a:rPr>
              <a:t>Click to edit Master text styles</a:t>
            </a:r>
            <a:endParaRPr b="0" lang="en-GB" sz="3200" strike="noStrike" u="none">
              <a:solidFill>
                <a:srgbClr val="000000"/>
              </a:solidFill>
              <a:effectLst/>
              <a:uFillTx/>
              <a:latin typeface="Arial"/>
            </a:endParaRPr>
          </a:p>
          <a:p>
            <a:pPr lvl="1" marL="743040" indent="-28584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Second level</a:t>
            </a:r>
            <a:endParaRPr b="0" lang="en-GB" sz="2800" strike="noStrike" u="none">
              <a:solidFill>
                <a:srgbClr val="000000"/>
              </a:solidFill>
              <a:effectLst/>
              <a:uFillTx/>
              <a:latin typeface="Arial"/>
            </a:endParaRPr>
          </a:p>
          <a:p>
            <a:pPr lvl="2" marL="1143000" indent="-22860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Third level</a:t>
            </a:r>
            <a:endParaRPr b="0" lang="en-GB" sz="2400" strike="noStrike" u="none">
              <a:solidFill>
                <a:srgbClr val="000000"/>
              </a:solidFill>
              <a:effectLst/>
              <a:uFillTx/>
              <a:latin typeface="Arial"/>
            </a:endParaRPr>
          </a:p>
          <a:p>
            <a:pPr lvl="3" marL="16002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Fourth level</a:t>
            </a:r>
            <a:endParaRPr b="0" lang="en-GB" sz="2000" strike="noStrike" u="none">
              <a:solidFill>
                <a:srgbClr val="000000"/>
              </a:solidFill>
              <a:effectLst/>
              <a:uFillTx/>
              <a:latin typeface="Arial"/>
            </a:endParaRPr>
          </a:p>
          <a:p>
            <a:pPr lvl="4" marL="20574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Fifth level</a:t>
            </a:r>
            <a:endParaRPr b="0" lang="en-GB" sz="2000" strike="noStrike" u="none">
              <a:solidFill>
                <a:srgbClr val="000000"/>
              </a:solidFill>
              <a:effectLst/>
              <a:uFillTx/>
              <a:latin typeface="Arial"/>
            </a:endParaRPr>
          </a:p>
        </p:txBody>
      </p:sp>
      <p:sp>
        <p:nvSpPr>
          <p:cNvPr id="64" name="PlaceHolder 3"/>
          <p:cNvSpPr>
            <a:spLocks noGrp="1"/>
          </p:cNvSpPr>
          <p:nvPr>
            <p:ph type="body"/>
          </p:nvPr>
        </p:nvSpPr>
        <p:spPr>
          <a:xfrm>
            <a:off x="457200" y="1434960"/>
            <a:ext cx="3007440" cy="4690440"/>
          </a:xfrm>
          <a:prstGeom prst="rect">
            <a:avLst/>
          </a:prstGeom>
          <a:noFill/>
          <a:ln w="0">
            <a:noFill/>
          </a:ln>
        </p:spPr>
        <p:txBody>
          <a:bodyPr lIns="91440" rIns="91440" tIns="45720" bIns="45720" anchor="t">
            <a:noAutofit/>
          </a:bodyPr>
          <a:p>
            <a:pPr indent="0" defTabSz="457200">
              <a:lnSpc>
                <a:spcPct val="100000"/>
              </a:lnSpc>
              <a:spcBef>
                <a:spcPts val="281"/>
              </a:spcBef>
              <a:buNone/>
              <a:tabLst>
                <a:tab algn="l" pos="0"/>
              </a:tabLst>
            </a:pPr>
            <a:r>
              <a:rPr b="0" lang="cs-CZ" sz="1400" strike="noStrike" u="none">
                <a:solidFill>
                  <a:schemeClr val="dk1"/>
                </a:solidFill>
                <a:effectLst/>
                <a:uFillTx/>
                <a:latin typeface="Calibri"/>
              </a:rPr>
              <a:t>Click to edit Master text styles</a:t>
            </a:r>
            <a:endParaRPr b="0" lang="en-GB" sz="1400" strike="noStrike" u="none">
              <a:solidFill>
                <a:srgbClr val="000000"/>
              </a:solidFill>
              <a:effectLst/>
              <a:uFillTx/>
              <a:latin typeface="Arial"/>
            </a:endParaRPr>
          </a:p>
        </p:txBody>
      </p:sp>
      <p:sp>
        <p:nvSpPr>
          <p:cNvPr id="65" name="PlaceHolder 4"/>
          <p:cNvSpPr>
            <a:spLocks noGrp="1"/>
          </p:cNvSpPr>
          <p:nvPr>
            <p:ph type="dt" idx="37"/>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66" name="PlaceHolder 5"/>
          <p:cNvSpPr>
            <a:spLocks noGrp="1"/>
          </p:cNvSpPr>
          <p:nvPr>
            <p:ph type="ftr" idx="38"/>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67" name="PlaceHolder 6"/>
          <p:cNvSpPr>
            <a:spLocks noGrp="1"/>
          </p:cNvSpPr>
          <p:nvPr>
            <p:ph type="sldNum" idx="39"/>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3B24647F-87F0-44E7-AFF9-1E850F82364E}"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ýchozí 10">
    <p:bg>
      <p:bgPr>
        <a:blipFill rotWithShape="0">
          <a:blip r:embed="rId2"/>
          <a:stretch/>
        </a:blip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1792440" y="4800600"/>
            <a:ext cx="5485680" cy="565920"/>
          </a:xfrm>
          <a:prstGeom prst="rect">
            <a:avLst/>
          </a:prstGeom>
          <a:noFill/>
          <a:ln w="0">
            <a:noFill/>
          </a:ln>
        </p:spPr>
        <p:txBody>
          <a:bodyPr lIns="91440" rIns="91440" tIns="45720" bIns="45720" anchor="b">
            <a:noAutofit/>
          </a:bodyPr>
          <a:p>
            <a:pPr indent="0" defTabSz="457200">
              <a:lnSpc>
                <a:spcPct val="100000"/>
              </a:lnSpc>
              <a:buNone/>
              <a:tabLst>
                <a:tab algn="l" pos="0"/>
              </a:tabLst>
            </a:pPr>
            <a:r>
              <a:rPr b="1" lang="cs-CZ" sz="2000" strike="noStrike" u="none">
                <a:solidFill>
                  <a:schemeClr val="dk1"/>
                </a:solidFill>
                <a:effectLst/>
                <a:uFillTx/>
                <a:latin typeface="Calibri"/>
              </a:rPr>
              <a:t>Click to edit Master title style</a:t>
            </a:r>
            <a:endParaRPr b="0" lang="en-GB" sz="2000" strike="noStrike" u="none">
              <a:solidFill>
                <a:srgbClr val="000000"/>
              </a:solidFill>
              <a:effectLst/>
              <a:uFillTx/>
              <a:latin typeface="Arial"/>
            </a:endParaRPr>
          </a:p>
        </p:txBody>
      </p:sp>
      <p:sp>
        <p:nvSpPr>
          <p:cNvPr id="69" name="PlaceHolder 2"/>
          <p:cNvSpPr>
            <a:spLocks noGrp="1"/>
          </p:cNvSpPr>
          <p:nvPr>
            <p:ph type="body"/>
          </p:nvPr>
        </p:nvSpPr>
        <p:spPr>
          <a:xfrm>
            <a:off x="1792440" y="612720"/>
            <a:ext cx="5485680" cy="411408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n-US" sz="3200" strike="noStrike" u="none">
                <a:solidFill>
                  <a:schemeClr val="dk1"/>
                </a:solidFill>
                <a:effectLst/>
                <a:uFillTx/>
                <a:latin typeface="Calibri"/>
              </a:rPr>
              <a:t>Klikněte pro úpravu formátu textu osnovy</a:t>
            </a:r>
            <a:endParaRPr b="0" lang="en-GB"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n-US" sz="3200" strike="noStrike" u="none">
                <a:solidFill>
                  <a:schemeClr val="dk1"/>
                </a:solidFill>
                <a:effectLst/>
                <a:uFillTx/>
                <a:latin typeface="Calibri"/>
              </a:rPr>
              <a:t>Druhá úroveň</a:t>
            </a:r>
            <a:endParaRPr b="0" lang="en-GB" sz="32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n-US" sz="3200" strike="noStrike" u="none">
                <a:solidFill>
                  <a:schemeClr val="dk1"/>
                </a:solidFill>
                <a:effectLst/>
                <a:uFillTx/>
                <a:latin typeface="Calibri"/>
              </a:rPr>
              <a:t>Třetí úroveň</a:t>
            </a:r>
            <a:endParaRPr b="0" lang="en-GB" sz="32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n-US" sz="3200" strike="noStrike" u="none">
                <a:solidFill>
                  <a:schemeClr val="dk1"/>
                </a:solidFill>
                <a:effectLst/>
                <a:uFillTx/>
                <a:latin typeface="Calibri"/>
              </a:rPr>
              <a:t>Čtvrtá úroveň osnovy</a:t>
            </a:r>
            <a:endParaRPr b="0" lang="en-GB" sz="32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n-US" sz="3200" strike="noStrike" u="none">
                <a:solidFill>
                  <a:schemeClr val="dk1"/>
                </a:solidFill>
                <a:effectLst/>
                <a:uFillTx/>
                <a:latin typeface="Calibri"/>
              </a:rPr>
              <a:t>Pátá úroveň osnovy</a:t>
            </a:r>
            <a:endParaRPr b="0" lang="en-GB" sz="32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n-US" sz="3200" strike="noStrike" u="none">
                <a:solidFill>
                  <a:schemeClr val="dk1"/>
                </a:solidFill>
                <a:effectLst/>
                <a:uFillTx/>
                <a:latin typeface="Calibri"/>
              </a:rPr>
              <a:t>Šestá úroveň</a:t>
            </a:r>
            <a:endParaRPr b="0" lang="en-GB" sz="32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n-US" sz="3200" strike="noStrike" u="none">
                <a:solidFill>
                  <a:schemeClr val="dk1"/>
                </a:solidFill>
                <a:effectLst/>
                <a:uFillTx/>
                <a:latin typeface="Calibri"/>
              </a:rPr>
              <a:t>Sedmá úroveň</a:t>
            </a:r>
            <a:endParaRPr b="0" lang="en-GB" sz="3200" strike="noStrike" u="none">
              <a:solidFill>
                <a:srgbClr val="000000"/>
              </a:solidFill>
              <a:effectLst/>
              <a:uFillTx/>
              <a:latin typeface="Arial"/>
            </a:endParaRPr>
          </a:p>
        </p:txBody>
      </p:sp>
      <p:sp>
        <p:nvSpPr>
          <p:cNvPr id="70" name="PlaceHolder 3"/>
          <p:cNvSpPr>
            <a:spLocks noGrp="1"/>
          </p:cNvSpPr>
          <p:nvPr>
            <p:ph type="body"/>
          </p:nvPr>
        </p:nvSpPr>
        <p:spPr>
          <a:xfrm>
            <a:off x="1792440" y="5367240"/>
            <a:ext cx="5485680" cy="804240"/>
          </a:xfrm>
          <a:prstGeom prst="rect">
            <a:avLst/>
          </a:prstGeom>
          <a:noFill/>
          <a:ln w="0">
            <a:noFill/>
          </a:ln>
        </p:spPr>
        <p:txBody>
          <a:bodyPr lIns="91440" rIns="91440" tIns="45720" bIns="45720" anchor="t">
            <a:noAutofit/>
          </a:bodyPr>
          <a:p>
            <a:pPr indent="0" defTabSz="457200">
              <a:lnSpc>
                <a:spcPct val="100000"/>
              </a:lnSpc>
              <a:spcBef>
                <a:spcPts val="281"/>
              </a:spcBef>
              <a:buNone/>
              <a:tabLst>
                <a:tab algn="l" pos="0"/>
              </a:tabLst>
            </a:pPr>
            <a:r>
              <a:rPr b="0" lang="cs-CZ" sz="1400" strike="noStrike" u="none">
                <a:solidFill>
                  <a:schemeClr val="dk1"/>
                </a:solidFill>
                <a:effectLst/>
                <a:uFillTx/>
                <a:latin typeface="Calibri"/>
              </a:rPr>
              <a:t>Click to edit Master text styles</a:t>
            </a:r>
            <a:endParaRPr b="0" lang="en-GB" sz="1400" strike="noStrike" u="none">
              <a:solidFill>
                <a:srgbClr val="000000"/>
              </a:solidFill>
              <a:effectLst/>
              <a:uFillTx/>
              <a:latin typeface="Arial"/>
            </a:endParaRPr>
          </a:p>
        </p:txBody>
      </p:sp>
      <p:sp>
        <p:nvSpPr>
          <p:cNvPr id="71" name="PlaceHolder 4"/>
          <p:cNvSpPr>
            <a:spLocks noGrp="1"/>
          </p:cNvSpPr>
          <p:nvPr>
            <p:ph type="dt" idx="40"/>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72" name="PlaceHolder 5"/>
          <p:cNvSpPr>
            <a:spLocks noGrp="1"/>
          </p:cNvSpPr>
          <p:nvPr>
            <p:ph type="ftr" idx="41"/>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73" name="PlaceHolder 6"/>
          <p:cNvSpPr>
            <a:spLocks noGrp="1"/>
          </p:cNvSpPr>
          <p:nvPr>
            <p:ph type="sldNum" idx="42"/>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969DBD3A-F0BC-4BDB-8008-57D8B6B6782A}"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Výchozí">
    <p:bg>
      <p:bgPr>
        <a:blipFill rotWithShape="0">
          <a:blip r:embed="rId2"/>
          <a:stretch/>
        </a:blip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2130480"/>
            <a:ext cx="7771680" cy="146916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75" name="PlaceHolder 2"/>
          <p:cNvSpPr>
            <a:spLocks noGrp="1"/>
          </p:cNvSpPr>
          <p:nvPr>
            <p:ph type="dt" idx="43"/>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76" name="PlaceHolder 3"/>
          <p:cNvSpPr>
            <a:spLocks noGrp="1"/>
          </p:cNvSpPr>
          <p:nvPr>
            <p:ph type="ftr" idx="44"/>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77" name="PlaceHolder 4"/>
          <p:cNvSpPr>
            <a:spLocks noGrp="1"/>
          </p:cNvSpPr>
          <p:nvPr>
            <p:ph type="sldNum" idx="45"/>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D91D4335-3425-4686-9DB1-28E2E8F598C9}"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
        <p:nvSpPr>
          <p:cNvPr id="78" name="PlaceHolder 5"/>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trike="noStrike" u="none">
                <a:solidFill>
                  <a:schemeClr val="dk1"/>
                </a:solidFill>
                <a:effectLst/>
                <a:uFillTx/>
                <a:latin typeface="Calibri"/>
              </a:rPr>
              <a:t>Klikněte pro úpravu formátu textu osnovy</a:t>
            </a:r>
            <a:endParaRPr b="0" lang="en-GB"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n-US" sz="2400" strike="noStrike" u="none">
                <a:solidFill>
                  <a:schemeClr val="dk1"/>
                </a:solidFill>
                <a:effectLst/>
                <a:uFillTx/>
                <a:latin typeface="Calibri"/>
              </a:rPr>
              <a:t>Druhá úroveň</a:t>
            </a:r>
            <a:endParaRPr b="0" lang="en-GB" sz="24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n-US" sz="2000" strike="noStrike" u="none">
                <a:solidFill>
                  <a:schemeClr val="dk1"/>
                </a:solidFill>
                <a:effectLst/>
                <a:uFillTx/>
                <a:latin typeface="Calibri"/>
              </a:rPr>
              <a:t>Třetí úroveň</a:t>
            </a:r>
            <a:endParaRPr b="0" lang="en-GB" sz="20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n-US" sz="2000" strike="noStrike" u="none">
                <a:solidFill>
                  <a:schemeClr val="dk1"/>
                </a:solidFill>
                <a:effectLst/>
                <a:uFillTx/>
                <a:latin typeface="Calibri"/>
              </a:rPr>
              <a:t>Čtvrtá úroveň osnovy</a:t>
            </a:r>
            <a:endParaRPr b="0" lang="en-GB" sz="20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n-US" sz="2000" strike="noStrike" u="none">
                <a:solidFill>
                  <a:schemeClr val="dk1"/>
                </a:solidFill>
                <a:effectLst/>
                <a:uFillTx/>
                <a:latin typeface="Calibri"/>
              </a:rPr>
              <a:t>Pátá úroveň osnovy</a:t>
            </a:r>
            <a:endParaRPr b="0" lang="en-GB" sz="20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n-US" sz="2000" strike="noStrike" u="none">
                <a:solidFill>
                  <a:schemeClr val="dk1"/>
                </a:solidFill>
                <a:effectLst/>
                <a:uFillTx/>
                <a:latin typeface="Calibri"/>
              </a:rPr>
              <a:t>Šestá úroveň</a:t>
            </a:r>
            <a:endParaRPr b="0" lang="en-GB" sz="20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n-US" sz="2000" strike="noStrike" u="none">
                <a:solidFill>
                  <a:schemeClr val="dk1"/>
                </a:solidFill>
                <a:effectLst/>
                <a:uFillTx/>
                <a:latin typeface="Calibri"/>
              </a:rPr>
              <a:t>Sedmá úroveň</a:t>
            </a:r>
            <a:endParaRPr b="0" lang="en-GB" sz="2000" strike="noStrike" u="none">
              <a:solidFill>
                <a:srgbClr val="000000"/>
              </a:solidFill>
              <a:effectLst/>
              <a:uFillTx/>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Výchozí 1">
    <p:bg>
      <p:bgPr>
        <a:blipFill rotWithShape="0">
          <a:blip r:embed="rId2"/>
          <a:stretch/>
        </a:blip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80" name="PlaceHolder 2"/>
          <p:cNvSpPr>
            <a:spLocks noGrp="1"/>
          </p:cNvSpPr>
          <p:nvPr>
            <p:ph type="body"/>
          </p:nvPr>
        </p:nvSpPr>
        <p:spPr>
          <a:xfrm>
            <a:off x="457200" y="1600200"/>
            <a:ext cx="8228880" cy="4525200"/>
          </a:xfrm>
          <a:prstGeom prst="rect">
            <a:avLst/>
          </a:prstGeom>
          <a:noFill/>
          <a:ln w="0">
            <a:noFill/>
          </a:ln>
        </p:spPr>
        <p:txBody>
          <a:bodyPr lIns="91440" rIns="91440" tIns="45720" bIns="45720" anchor="t" vert="eaVert">
            <a:noAutofit/>
          </a:bodyPr>
          <a:p>
            <a:pPr marL="343080" indent="-343080" defTabSz="457200">
              <a:lnSpc>
                <a:spcPct val="100000"/>
              </a:lnSpc>
              <a:spcBef>
                <a:spcPts val="641"/>
              </a:spcBef>
              <a:buClr>
                <a:srgbClr val="000000"/>
              </a:buClr>
              <a:buFont typeface="Arial"/>
              <a:buChar char="•"/>
            </a:pPr>
            <a:r>
              <a:rPr b="0" lang="cs-CZ" sz="3200" strike="noStrike" u="none">
                <a:solidFill>
                  <a:schemeClr val="dk1"/>
                </a:solidFill>
                <a:effectLst/>
                <a:uFillTx/>
                <a:latin typeface="Calibri"/>
              </a:rPr>
              <a:t>Click to edit Master text styles</a:t>
            </a:r>
            <a:endParaRPr b="0" lang="en-GB" sz="3200" strike="noStrike" u="none">
              <a:solidFill>
                <a:srgbClr val="000000"/>
              </a:solidFill>
              <a:effectLst/>
              <a:uFillTx/>
              <a:latin typeface="Arial"/>
            </a:endParaRPr>
          </a:p>
          <a:p>
            <a:pPr lvl="1" marL="743040" indent="-28584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Second level</a:t>
            </a:r>
            <a:endParaRPr b="0" lang="en-GB" sz="2800" strike="noStrike" u="none">
              <a:solidFill>
                <a:srgbClr val="000000"/>
              </a:solidFill>
              <a:effectLst/>
              <a:uFillTx/>
              <a:latin typeface="Arial"/>
            </a:endParaRPr>
          </a:p>
          <a:p>
            <a:pPr lvl="2" marL="1143000" indent="-22860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Third level</a:t>
            </a:r>
            <a:endParaRPr b="0" lang="en-GB" sz="2400" strike="noStrike" u="none">
              <a:solidFill>
                <a:srgbClr val="000000"/>
              </a:solidFill>
              <a:effectLst/>
              <a:uFillTx/>
              <a:latin typeface="Arial"/>
            </a:endParaRPr>
          </a:p>
          <a:p>
            <a:pPr lvl="3" marL="16002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Fourth level</a:t>
            </a:r>
            <a:endParaRPr b="0" lang="en-GB" sz="2000" strike="noStrike" u="none">
              <a:solidFill>
                <a:srgbClr val="000000"/>
              </a:solidFill>
              <a:effectLst/>
              <a:uFillTx/>
              <a:latin typeface="Arial"/>
            </a:endParaRPr>
          </a:p>
          <a:p>
            <a:pPr lvl="4" marL="20574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Fifth level</a:t>
            </a:r>
            <a:endParaRPr b="0" lang="en-GB" sz="2000" strike="noStrike" u="none">
              <a:solidFill>
                <a:srgbClr val="000000"/>
              </a:solidFill>
              <a:effectLst/>
              <a:uFillTx/>
              <a:latin typeface="Arial"/>
            </a:endParaRPr>
          </a:p>
        </p:txBody>
      </p:sp>
      <p:sp>
        <p:nvSpPr>
          <p:cNvPr id="81" name="PlaceHolder 3"/>
          <p:cNvSpPr>
            <a:spLocks noGrp="1"/>
          </p:cNvSpPr>
          <p:nvPr>
            <p:ph type="dt" idx="46"/>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82" name="PlaceHolder 4"/>
          <p:cNvSpPr>
            <a:spLocks noGrp="1"/>
          </p:cNvSpPr>
          <p:nvPr>
            <p:ph type="ftr" idx="47"/>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83" name="PlaceHolder 5"/>
          <p:cNvSpPr>
            <a:spLocks noGrp="1"/>
          </p:cNvSpPr>
          <p:nvPr>
            <p:ph type="sldNum" idx="48"/>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6F367CDD-E858-4AD2-9A52-2D248999B1D2}"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ýchozí 2">
    <p:bg>
      <p:bgPr>
        <a:blipFill rotWithShape="0">
          <a:blip r:embed="rId2"/>
          <a:stretch/>
        </a:blip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6629400" y="274680"/>
            <a:ext cx="2056680" cy="5850720"/>
          </a:xfrm>
          <a:prstGeom prst="rect">
            <a:avLst/>
          </a:prstGeom>
          <a:noFill/>
          <a:ln w="0">
            <a:noFill/>
          </a:ln>
        </p:spPr>
        <p:txBody>
          <a:bodyPr lIns="91440" rIns="91440" tIns="45720" bIns="45720" anchor="ctr" vert="eaVert">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85" name="PlaceHolder 2"/>
          <p:cNvSpPr>
            <a:spLocks noGrp="1"/>
          </p:cNvSpPr>
          <p:nvPr>
            <p:ph type="body"/>
          </p:nvPr>
        </p:nvSpPr>
        <p:spPr>
          <a:xfrm>
            <a:off x="457200" y="274680"/>
            <a:ext cx="6019200" cy="5850720"/>
          </a:xfrm>
          <a:prstGeom prst="rect">
            <a:avLst/>
          </a:prstGeom>
          <a:noFill/>
          <a:ln w="0">
            <a:noFill/>
          </a:ln>
        </p:spPr>
        <p:txBody>
          <a:bodyPr lIns="91440" rIns="91440" tIns="45720" bIns="45720" anchor="t" vert="eaVert">
            <a:noAutofit/>
          </a:bodyPr>
          <a:p>
            <a:pPr marL="343080" indent="-343080" defTabSz="457200">
              <a:lnSpc>
                <a:spcPct val="100000"/>
              </a:lnSpc>
              <a:spcBef>
                <a:spcPts val="641"/>
              </a:spcBef>
              <a:buClr>
                <a:srgbClr val="000000"/>
              </a:buClr>
              <a:buFont typeface="Arial"/>
              <a:buChar char="•"/>
            </a:pPr>
            <a:r>
              <a:rPr b="0" lang="cs-CZ" sz="3200" strike="noStrike" u="none">
                <a:solidFill>
                  <a:schemeClr val="dk1"/>
                </a:solidFill>
                <a:effectLst/>
                <a:uFillTx/>
                <a:latin typeface="Calibri"/>
              </a:rPr>
              <a:t>Click to edit Master text styles</a:t>
            </a:r>
            <a:endParaRPr b="0" lang="en-GB" sz="3200" strike="noStrike" u="none">
              <a:solidFill>
                <a:srgbClr val="000000"/>
              </a:solidFill>
              <a:effectLst/>
              <a:uFillTx/>
              <a:latin typeface="Arial"/>
            </a:endParaRPr>
          </a:p>
          <a:p>
            <a:pPr lvl="1" marL="743040" indent="-28584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Second level</a:t>
            </a:r>
            <a:endParaRPr b="0" lang="en-GB" sz="2800" strike="noStrike" u="none">
              <a:solidFill>
                <a:srgbClr val="000000"/>
              </a:solidFill>
              <a:effectLst/>
              <a:uFillTx/>
              <a:latin typeface="Arial"/>
            </a:endParaRPr>
          </a:p>
          <a:p>
            <a:pPr lvl="2" marL="1143000" indent="-22860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Third level</a:t>
            </a:r>
            <a:endParaRPr b="0" lang="en-GB" sz="2400" strike="noStrike" u="none">
              <a:solidFill>
                <a:srgbClr val="000000"/>
              </a:solidFill>
              <a:effectLst/>
              <a:uFillTx/>
              <a:latin typeface="Arial"/>
            </a:endParaRPr>
          </a:p>
          <a:p>
            <a:pPr lvl="3" marL="16002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Fourth level</a:t>
            </a:r>
            <a:endParaRPr b="0" lang="en-GB" sz="2000" strike="noStrike" u="none">
              <a:solidFill>
                <a:srgbClr val="000000"/>
              </a:solidFill>
              <a:effectLst/>
              <a:uFillTx/>
              <a:latin typeface="Arial"/>
            </a:endParaRPr>
          </a:p>
          <a:p>
            <a:pPr lvl="4" marL="20574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Fifth level</a:t>
            </a:r>
            <a:endParaRPr b="0" lang="en-GB" sz="2000" strike="noStrike" u="none">
              <a:solidFill>
                <a:srgbClr val="000000"/>
              </a:solidFill>
              <a:effectLst/>
              <a:uFillTx/>
              <a:latin typeface="Arial"/>
            </a:endParaRPr>
          </a:p>
        </p:txBody>
      </p:sp>
      <p:sp>
        <p:nvSpPr>
          <p:cNvPr id="86" name="PlaceHolder 3"/>
          <p:cNvSpPr>
            <a:spLocks noGrp="1"/>
          </p:cNvSpPr>
          <p:nvPr>
            <p:ph type="dt" idx="49"/>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87" name="PlaceHolder 4"/>
          <p:cNvSpPr>
            <a:spLocks noGrp="1"/>
          </p:cNvSpPr>
          <p:nvPr>
            <p:ph type="ftr" idx="50"/>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88" name="PlaceHolder 5"/>
          <p:cNvSpPr>
            <a:spLocks noGrp="1"/>
          </p:cNvSpPr>
          <p:nvPr>
            <p:ph type="sldNum" idx="51"/>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9743859C-6BCA-46F4-AF0F-E6696B4265F6}"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Výchozí 3">
    <p:bg>
      <p:bgPr>
        <a:blipFill rotWithShape="0">
          <a:blip r:embed="rId2"/>
          <a:stretch/>
        </a:blipFill>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90" name="PlaceHolder 2"/>
          <p:cNvSpPr>
            <a:spLocks noGrp="1"/>
          </p:cNvSpPr>
          <p:nvPr>
            <p:ph type="body"/>
          </p:nvPr>
        </p:nvSpPr>
        <p:spPr>
          <a:xfrm>
            <a:off x="457200" y="1600200"/>
            <a:ext cx="8228880" cy="4525200"/>
          </a:xfrm>
          <a:prstGeom prst="rect">
            <a:avLst/>
          </a:prstGeom>
          <a:noFill/>
          <a:ln w="0">
            <a:noFill/>
          </a:ln>
        </p:spPr>
        <p:txBody>
          <a:bodyPr lIns="91440" rIns="91440" tIns="45720" bIns="45720" anchor="t">
            <a:noAutofit/>
          </a:bodyPr>
          <a:p>
            <a:pPr marL="343080" indent="-343080" defTabSz="457200">
              <a:lnSpc>
                <a:spcPct val="100000"/>
              </a:lnSpc>
              <a:spcBef>
                <a:spcPts val="641"/>
              </a:spcBef>
              <a:buClr>
                <a:srgbClr val="000000"/>
              </a:buClr>
              <a:buFont typeface="Arial"/>
              <a:buChar char="•"/>
            </a:pPr>
            <a:r>
              <a:rPr b="0" lang="cs-CZ" sz="3200" strike="noStrike" u="none">
                <a:solidFill>
                  <a:schemeClr val="dk1"/>
                </a:solidFill>
                <a:effectLst/>
                <a:uFillTx/>
                <a:latin typeface="Calibri"/>
              </a:rPr>
              <a:t>Click to edit Master text styles</a:t>
            </a:r>
            <a:endParaRPr b="0" lang="en-GB" sz="3200" strike="noStrike" u="none">
              <a:solidFill>
                <a:srgbClr val="000000"/>
              </a:solidFill>
              <a:effectLst/>
              <a:uFillTx/>
              <a:latin typeface="Arial"/>
            </a:endParaRPr>
          </a:p>
          <a:p>
            <a:pPr lvl="1" marL="743040" indent="-28584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Second level</a:t>
            </a:r>
            <a:endParaRPr b="0" lang="en-GB" sz="2800" strike="noStrike" u="none">
              <a:solidFill>
                <a:srgbClr val="000000"/>
              </a:solidFill>
              <a:effectLst/>
              <a:uFillTx/>
              <a:latin typeface="Arial"/>
            </a:endParaRPr>
          </a:p>
          <a:p>
            <a:pPr lvl="2" marL="1143000" indent="-22860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Third level</a:t>
            </a:r>
            <a:endParaRPr b="0" lang="en-GB" sz="2400" strike="noStrike" u="none">
              <a:solidFill>
                <a:srgbClr val="000000"/>
              </a:solidFill>
              <a:effectLst/>
              <a:uFillTx/>
              <a:latin typeface="Arial"/>
            </a:endParaRPr>
          </a:p>
          <a:p>
            <a:pPr lvl="3" marL="16002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Fourth level</a:t>
            </a:r>
            <a:endParaRPr b="0" lang="en-GB" sz="2000" strike="noStrike" u="none">
              <a:solidFill>
                <a:srgbClr val="000000"/>
              </a:solidFill>
              <a:effectLst/>
              <a:uFillTx/>
              <a:latin typeface="Arial"/>
            </a:endParaRPr>
          </a:p>
          <a:p>
            <a:pPr lvl="4" marL="20574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Fifth level</a:t>
            </a:r>
            <a:endParaRPr b="0" lang="en-GB" sz="2000" strike="noStrike" u="none">
              <a:solidFill>
                <a:srgbClr val="000000"/>
              </a:solidFill>
              <a:effectLst/>
              <a:uFillTx/>
              <a:latin typeface="Arial"/>
            </a:endParaRPr>
          </a:p>
        </p:txBody>
      </p:sp>
      <p:sp>
        <p:nvSpPr>
          <p:cNvPr id="91" name="PlaceHolder 3"/>
          <p:cNvSpPr>
            <a:spLocks noGrp="1"/>
          </p:cNvSpPr>
          <p:nvPr>
            <p:ph type="dt" idx="52"/>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92" name="PlaceHolder 4"/>
          <p:cNvSpPr>
            <a:spLocks noGrp="1"/>
          </p:cNvSpPr>
          <p:nvPr>
            <p:ph type="ftr" idx="53"/>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93" name="PlaceHolder 5"/>
          <p:cNvSpPr>
            <a:spLocks noGrp="1"/>
          </p:cNvSpPr>
          <p:nvPr>
            <p:ph type="sldNum" idx="54"/>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3908D2F7-2A44-4175-99A9-DD1E06775A42}"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ýchozí 4">
    <p:bg>
      <p:bgPr>
        <a:blipFill rotWithShape="0">
          <a:blip r:embed="rId2"/>
          <a:stretch/>
        </a:blipFill>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722160" y="4406760"/>
            <a:ext cx="7771680" cy="13615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cs-CZ" sz="4000" strike="noStrike" u="none" cap="all">
                <a:solidFill>
                  <a:schemeClr val="dk1"/>
                </a:solidFill>
                <a:effectLst/>
                <a:uFillTx/>
                <a:latin typeface="Calibri"/>
              </a:rPr>
              <a:t>Click to edit Master title style</a:t>
            </a:r>
            <a:endParaRPr b="0" lang="en-GB" sz="4000" strike="noStrike" u="none">
              <a:solidFill>
                <a:srgbClr val="000000"/>
              </a:solidFill>
              <a:effectLst/>
              <a:uFillTx/>
              <a:latin typeface="Arial"/>
            </a:endParaRPr>
          </a:p>
        </p:txBody>
      </p:sp>
      <p:sp>
        <p:nvSpPr>
          <p:cNvPr id="95" name="PlaceHolder 2"/>
          <p:cNvSpPr>
            <a:spLocks noGrp="1"/>
          </p:cNvSpPr>
          <p:nvPr>
            <p:ph type="body"/>
          </p:nvPr>
        </p:nvSpPr>
        <p:spPr>
          <a:xfrm>
            <a:off x="722160" y="2906640"/>
            <a:ext cx="7771680" cy="1499400"/>
          </a:xfrm>
          <a:prstGeom prst="rect">
            <a:avLst/>
          </a:prstGeom>
          <a:noFill/>
          <a:ln w="0">
            <a:noFill/>
          </a:ln>
        </p:spPr>
        <p:txBody>
          <a:bodyPr lIns="91440" rIns="91440" tIns="45720" bIns="45720" anchor="b">
            <a:noAutofit/>
          </a:bodyPr>
          <a:p>
            <a:pPr indent="0" defTabSz="457200">
              <a:lnSpc>
                <a:spcPct val="100000"/>
              </a:lnSpc>
              <a:spcBef>
                <a:spcPts val="400"/>
              </a:spcBef>
              <a:buNone/>
              <a:tabLst>
                <a:tab algn="l" pos="0"/>
              </a:tabLst>
            </a:pPr>
            <a:r>
              <a:rPr b="0" lang="cs-CZ" sz="2000" strike="noStrike" u="none">
                <a:solidFill>
                  <a:schemeClr val="dk1">
                    <a:tint val="75000"/>
                  </a:schemeClr>
                </a:solidFill>
                <a:effectLst/>
                <a:uFillTx/>
                <a:latin typeface="Calibri"/>
              </a:rPr>
              <a:t>Click to edit Master text styles</a:t>
            </a:r>
            <a:endParaRPr b="0" lang="en-GB" sz="2000" strike="noStrike" u="none">
              <a:solidFill>
                <a:srgbClr val="000000"/>
              </a:solidFill>
              <a:effectLst/>
              <a:uFillTx/>
              <a:latin typeface="Arial"/>
            </a:endParaRPr>
          </a:p>
        </p:txBody>
      </p:sp>
      <p:sp>
        <p:nvSpPr>
          <p:cNvPr id="96" name="PlaceHolder 3"/>
          <p:cNvSpPr>
            <a:spLocks noGrp="1"/>
          </p:cNvSpPr>
          <p:nvPr>
            <p:ph type="dt" idx="55"/>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97" name="PlaceHolder 4"/>
          <p:cNvSpPr>
            <a:spLocks noGrp="1"/>
          </p:cNvSpPr>
          <p:nvPr>
            <p:ph type="ftr" idx="56"/>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98" name="PlaceHolder 5"/>
          <p:cNvSpPr>
            <a:spLocks noGrp="1"/>
          </p:cNvSpPr>
          <p:nvPr>
            <p:ph type="sldNum" idx="57"/>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7EA7198A-2868-4E4D-BDFF-104E1986B3E6}"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blipFill rotWithShape="0">
          <a:blip r:embed="rId2"/>
          <a:stretch/>
        </a:blip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2880"/>
            <a:ext cx="3007440" cy="1161360"/>
          </a:xfrm>
          <a:prstGeom prst="rect">
            <a:avLst/>
          </a:prstGeom>
          <a:noFill/>
          <a:ln w="0">
            <a:noFill/>
          </a:ln>
        </p:spPr>
        <p:txBody>
          <a:bodyPr lIns="91440" rIns="91440" tIns="45720" bIns="45720" anchor="b">
            <a:noAutofit/>
          </a:bodyPr>
          <a:p>
            <a:pPr indent="0" defTabSz="457200">
              <a:lnSpc>
                <a:spcPct val="100000"/>
              </a:lnSpc>
              <a:buNone/>
              <a:tabLst>
                <a:tab algn="l" pos="0"/>
              </a:tabLst>
            </a:pPr>
            <a:r>
              <a:rPr b="1" lang="cs-CZ" sz="2000" strike="noStrike" u="none">
                <a:solidFill>
                  <a:schemeClr val="dk1"/>
                </a:solidFill>
                <a:effectLst/>
                <a:uFillTx/>
                <a:latin typeface="Calibri"/>
              </a:rPr>
              <a:t>Click to edit Master title style</a:t>
            </a:r>
            <a:endParaRPr b="0" lang="en-GB" sz="2000" strike="noStrike" u="none">
              <a:solidFill>
                <a:srgbClr val="000000"/>
              </a:solidFill>
              <a:effectLst/>
              <a:uFillTx/>
              <a:latin typeface="Arial"/>
            </a:endParaRPr>
          </a:p>
        </p:txBody>
      </p:sp>
      <p:sp>
        <p:nvSpPr>
          <p:cNvPr id="6" name="PlaceHolder 2"/>
          <p:cNvSpPr>
            <a:spLocks noGrp="1"/>
          </p:cNvSpPr>
          <p:nvPr>
            <p:ph type="body"/>
          </p:nvPr>
        </p:nvSpPr>
        <p:spPr>
          <a:xfrm>
            <a:off x="3575160" y="272880"/>
            <a:ext cx="5110920" cy="5852520"/>
          </a:xfrm>
          <a:prstGeom prst="rect">
            <a:avLst/>
          </a:prstGeom>
          <a:noFill/>
          <a:ln w="0">
            <a:noFill/>
          </a:ln>
        </p:spPr>
        <p:txBody>
          <a:bodyPr lIns="91440" rIns="91440" tIns="45720" bIns="45720" anchor="t">
            <a:noAutofit/>
          </a:bodyPr>
          <a:p>
            <a:pPr marL="343080" indent="-343080" defTabSz="457200">
              <a:lnSpc>
                <a:spcPct val="100000"/>
              </a:lnSpc>
              <a:spcBef>
                <a:spcPts val="641"/>
              </a:spcBef>
              <a:buClr>
                <a:srgbClr val="000000"/>
              </a:buClr>
              <a:buFont typeface="Arial"/>
              <a:buChar char="•"/>
            </a:pPr>
            <a:r>
              <a:rPr b="0" lang="cs-CZ" sz="3200" strike="noStrike" u="none">
                <a:solidFill>
                  <a:schemeClr val="dk1"/>
                </a:solidFill>
                <a:effectLst/>
                <a:uFillTx/>
                <a:latin typeface="Calibri"/>
              </a:rPr>
              <a:t>Click to edit Master text styles</a:t>
            </a:r>
            <a:endParaRPr b="0" lang="en-GB" sz="3200" strike="noStrike" u="none">
              <a:solidFill>
                <a:srgbClr val="000000"/>
              </a:solidFill>
              <a:effectLst/>
              <a:uFillTx/>
              <a:latin typeface="Arial"/>
            </a:endParaRPr>
          </a:p>
          <a:p>
            <a:pPr lvl="1" marL="743040" indent="-28584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Second level</a:t>
            </a:r>
            <a:endParaRPr b="0" lang="en-GB" sz="2800" strike="noStrike" u="none">
              <a:solidFill>
                <a:srgbClr val="000000"/>
              </a:solidFill>
              <a:effectLst/>
              <a:uFillTx/>
              <a:latin typeface="Arial"/>
            </a:endParaRPr>
          </a:p>
          <a:p>
            <a:pPr lvl="2" marL="1143000" indent="-22860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Third level</a:t>
            </a:r>
            <a:endParaRPr b="0" lang="en-GB" sz="2400" strike="noStrike" u="none">
              <a:solidFill>
                <a:srgbClr val="000000"/>
              </a:solidFill>
              <a:effectLst/>
              <a:uFillTx/>
              <a:latin typeface="Arial"/>
            </a:endParaRPr>
          </a:p>
          <a:p>
            <a:pPr lvl="3" marL="16002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Fourth level</a:t>
            </a:r>
            <a:endParaRPr b="0" lang="en-GB" sz="2000" strike="noStrike" u="none">
              <a:solidFill>
                <a:srgbClr val="000000"/>
              </a:solidFill>
              <a:effectLst/>
              <a:uFillTx/>
              <a:latin typeface="Arial"/>
            </a:endParaRPr>
          </a:p>
          <a:p>
            <a:pPr lvl="4" marL="20574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Fifth level</a:t>
            </a:r>
            <a:endParaRPr b="0" lang="en-GB" sz="2000" strike="noStrike" u="none">
              <a:solidFill>
                <a:srgbClr val="000000"/>
              </a:solidFill>
              <a:effectLst/>
              <a:uFillTx/>
              <a:latin typeface="Arial"/>
            </a:endParaRPr>
          </a:p>
        </p:txBody>
      </p:sp>
      <p:sp>
        <p:nvSpPr>
          <p:cNvPr id="7" name="PlaceHolder 3"/>
          <p:cNvSpPr>
            <a:spLocks noGrp="1"/>
          </p:cNvSpPr>
          <p:nvPr>
            <p:ph type="body"/>
          </p:nvPr>
        </p:nvSpPr>
        <p:spPr>
          <a:xfrm>
            <a:off x="457200" y="1434960"/>
            <a:ext cx="3007440" cy="4690440"/>
          </a:xfrm>
          <a:prstGeom prst="rect">
            <a:avLst/>
          </a:prstGeom>
          <a:noFill/>
          <a:ln w="0">
            <a:noFill/>
          </a:ln>
        </p:spPr>
        <p:txBody>
          <a:bodyPr lIns="91440" rIns="91440" tIns="45720" bIns="45720" anchor="t">
            <a:noAutofit/>
          </a:bodyPr>
          <a:p>
            <a:pPr indent="0" defTabSz="457200">
              <a:lnSpc>
                <a:spcPct val="100000"/>
              </a:lnSpc>
              <a:spcBef>
                <a:spcPts val="281"/>
              </a:spcBef>
              <a:buNone/>
              <a:tabLst>
                <a:tab algn="l" pos="0"/>
              </a:tabLst>
            </a:pPr>
            <a:r>
              <a:rPr b="0" lang="cs-CZ" sz="1400" strike="noStrike" u="none">
                <a:solidFill>
                  <a:schemeClr val="dk1"/>
                </a:solidFill>
                <a:effectLst/>
                <a:uFillTx/>
                <a:latin typeface="Calibri"/>
              </a:rPr>
              <a:t>Click to edit Master text styles</a:t>
            </a:r>
            <a:endParaRPr b="0" lang="en-GB" sz="1400" strike="noStrike" u="none">
              <a:solidFill>
                <a:srgbClr val="000000"/>
              </a:solidFill>
              <a:effectLst/>
              <a:uFillTx/>
              <a:latin typeface="Arial"/>
            </a:endParaRPr>
          </a:p>
        </p:txBody>
      </p:sp>
      <p:sp>
        <p:nvSpPr>
          <p:cNvPr id="8" name="PlaceHolder 4"/>
          <p:cNvSpPr>
            <a:spLocks noGrp="1"/>
          </p:cNvSpPr>
          <p:nvPr>
            <p:ph type="dt" idx="4"/>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9" name="PlaceHolder 5"/>
          <p:cNvSpPr>
            <a:spLocks noGrp="1"/>
          </p:cNvSpPr>
          <p:nvPr>
            <p:ph type="ftr" idx="5"/>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10" name="PlaceHolder 6"/>
          <p:cNvSpPr>
            <a:spLocks noGrp="1"/>
          </p:cNvSpPr>
          <p:nvPr>
            <p:ph type="sldNum" idx="6"/>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1AAF7B3C-195E-4692-BAC9-D16BE837C0B9}"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Výchozí 5">
    <p:bg>
      <p:bgPr>
        <a:blipFill rotWithShape="0">
          <a:blip r:embed="rId2"/>
          <a:stretch/>
        </a:blip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100" name="PlaceHolder 2"/>
          <p:cNvSpPr>
            <a:spLocks noGrp="1"/>
          </p:cNvSpPr>
          <p:nvPr>
            <p:ph type="body"/>
          </p:nvPr>
        </p:nvSpPr>
        <p:spPr>
          <a:xfrm>
            <a:off x="457200" y="1600200"/>
            <a:ext cx="4037760" cy="4525200"/>
          </a:xfrm>
          <a:prstGeom prst="rect">
            <a:avLst/>
          </a:prstGeom>
          <a:noFill/>
          <a:ln w="0">
            <a:noFill/>
          </a:ln>
        </p:spPr>
        <p:txBody>
          <a:bodyPr lIns="91440" rIns="91440" tIns="45720" bIns="45720" anchor="t">
            <a:noAutofit/>
          </a:bodyPr>
          <a:p>
            <a:pPr marL="343080" indent="-34308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Click to edit Master text styles</a:t>
            </a:r>
            <a:endParaRPr b="0" lang="en-GB" sz="2800" strike="noStrike" u="none">
              <a:solidFill>
                <a:srgbClr val="000000"/>
              </a:solidFill>
              <a:effectLst/>
              <a:uFillTx/>
              <a:latin typeface="Arial"/>
            </a:endParaRPr>
          </a:p>
          <a:p>
            <a:pPr lvl="1" marL="743040" indent="-28584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Second level</a:t>
            </a:r>
            <a:endParaRPr b="0" lang="en-GB" sz="2400" strike="noStrike" u="none">
              <a:solidFill>
                <a:srgbClr val="000000"/>
              </a:solidFill>
              <a:effectLst/>
              <a:uFillTx/>
              <a:latin typeface="Arial"/>
            </a:endParaRPr>
          </a:p>
          <a:p>
            <a:pPr lvl="2" marL="11430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Third level</a:t>
            </a:r>
            <a:endParaRPr b="0" lang="en-GB" sz="2000" strike="noStrike" u="none">
              <a:solidFill>
                <a:srgbClr val="000000"/>
              </a:solidFill>
              <a:effectLst/>
              <a:uFillTx/>
              <a:latin typeface="Arial"/>
            </a:endParaRPr>
          </a:p>
          <a:p>
            <a:pPr lvl="3" marL="16002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Fourth level</a:t>
            </a:r>
            <a:endParaRPr b="0" lang="en-GB" sz="1800" strike="noStrike" u="none">
              <a:solidFill>
                <a:srgbClr val="000000"/>
              </a:solidFill>
              <a:effectLst/>
              <a:uFillTx/>
              <a:latin typeface="Arial"/>
            </a:endParaRPr>
          </a:p>
          <a:p>
            <a:pPr lvl="4" marL="20574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Fifth level</a:t>
            </a:r>
            <a:endParaRPr b="0" lang="en-GB" sz="1800" strike="noStrike" u="none">
              <a:solidFill>
                <a:srgbClr val="000000"/>
              </a:solidFill>
              <a:effectLst/>
              <a:uFillTx/>
              <a:latin typeface="Arial"/>
            </a:endParaRPr>
          </a:p>
        </p:txBody>
      </p:sp>
      <p:sp>
        <p:nvSpPr>
          <p:cNvPr id="101" name="PlaceHolder 3"/>
          <p:cNvSpPr>
            <a:spLocks noGrp="1"/>
          </p:cNvSpPr>
          <p:nvPr>
            <p:ph type="body"/>
          </p:nvPr>
        </p:nvSpPr>
        <p:spPr>
          <a:xfrm>
            <a:off x="4648320" y="1600200"/>
            <a:ext cx="4037760" cy="4525200"/>
          </a:xfrm>
          <a:prstGeom prst="rect">
            <a:avLst/>
          </a:prstGeom>
          <a:noFill/>
          <a:ln w="0">
            <a:noFill/>
          </a:ln>
        </p:spPr>
        <p:txBody>
          <a:bodyPr lIns="91440" rIns="91440" tIns="45720" bIns="45720" anchor="t">
            <a:noAutofit/>
          </a:bodyPr>
          <a:p>
            <a:pPr marL="343080" indent="-34308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Click to edit Master text styles</a:t>
            </a:r>
            <a:endParaRPr b="0" lang="en-GB" sz="2800" strike="noStrike" u="none">
              <a:solidFill>
                <a:srgbClr val="000000"/>
              </a:solidFill>
              <a:effectLst/>
              <a:uFillTx/>
              <a:latin typeface="Arial"/>
            </a:endParaRPr>
          </a:p>
          <a:p>
            <a:pPr lvl="1" marL="743040" indent="-28584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Second level</a:t>
            </a:r>
            <a:endParaRPr b="0" lang="en-GB" sz="2400" strike="noStrike" u="none">
              <a:solidFill>
                <a:srgbClr val="000000"/>
              </a:solidFill>
              <a:effectLst/>
              <a:uFillTx/>
              <a:latin typeface="Arial"/>
            </a:endParaRPr>
          </a:p>
          <a:p>
            <a:pPr lvl="2" marL="11430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Third level</a:t>
            </a:r>
            <a:endParaRPr b="0" lang="en-GB" sz="2000" strike="noStrike" u="none">
              <a:solidFill>
                <a:srgbClr val="000000"/>
              </a:solidFill>
              <a:effectLst/>
              <a:uFillTx/>
              <a:latin typeface="Arial"/>
            </a:endParaRPr>
          </a:p>
          <a:p>
            <a:pPr lvl="3" marL="16002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Fourth level</a:t>
            </a:r>
            <a:endParaRPr b="0" lang="en-GB" sz="1800" strike="noStrike" u="none">
              <a:solidFill>
                <a:srgbClr val="000000"/>
              </a:solidFill>
              <a:effectLst/>
              <a:uFillTx/>
              <a:latin typeface="Arial"/>
            </a:endParaRPr>
          </a:p>
          <a:p>
            <a:pPr lvl="4" marL="20574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Fifth level</a:t>
            </a:r>
            <a:endParaRPr b="0" lang="en-GB" sz="1800" strike="noStrike" u="none">
              <a:solidFill>
                <a:srgbClr val="000000"/>
              </a:solidFill>
              <a:effectLst/>
              <a:uFillTx/>
              <a:latin typeface="Arial"/>
            </a:endParaRPr>
          </a:p>
        </p:txBody>
      </p:sp>
      <p:sp>
        <p:nvSpPr>
          <p:cNvPr id="102" name="PlaceHolder 4"/>
          <p:cNvSpPr>
            <a:spLocks noGrp="1"/>
          </p:cNvSpPr>
          <p:nvPr>
            <p:ph type="dt" idx="58"/>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103" name="PlaceHolder 5"/>
          <p:cNvSpPr>
            <a:spLocks noGrp="1"/>
          </p:cNvSpPr>
          <p:nvPr>
            <p:ph type="ftr" idx="59"/>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104" name="PlaceHolder 6"/>
          <p:cNvSpPr>
            <a:spLocks noGrp="1"/>
          </p:cNvSpPr>
          <p:nvPr>
            <p:ph type="sldNum" idx="60"/>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4E7DA368-D4AE-4A31-BA1B-BFE3CBC66405}"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ýchozí 6">
    <p:bg>
      <p:bgPr>
        <a:blipFill rotWithShape="0">
          <a:blip r:embed="rId2"/>
          <a:stretch/>
        </a:blip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106" name="PlaceHolder 2"/>
          <p:cNvSpPr>
            <a:spLocks noGrp="1"/>
          </p:cNvSpPr>
          <p:nvPr>
            <p:ph type="body"/>
          </p:nvPr>
        </p:nvSpPr>
        <p:spPr>
          <a:xfrm>
            <a:off x="457200" y="1535040"/>
            <a:ext cx="4039560" cy="639000"/>
          </a:xfrm>
          <a:prstGeom prst="rect">
            <a:avLst/>
          </a:prstGeom>
          <a:noFill/>
          <a:ln w="0">
            <a:noFill/>
          </a:ln>
        </p:spPr>
        <p:txBody>
          <a:bodyPr lIns="91440" rIns="91440" tIns="45720" bIns="45720" anchor="b">
            <a:noAutofit/>
          </a:bodyPr>
          <a:p>
            <a:pPr indent="0" defTabSz="457200">
              <a:lnSpc>
                <a:spcPct val="100000"/>
              </a:lnSpc>
              <a:spcBef>
                <a:spcPts val="479"/>
              </a:spcBef>
              <a:buNone/>
              <a:tabLst>
                <a:tab algn="l" pos="0"/>
              </a:tabLst>
            </a:pPr>
            <a:r>
              <a:rPr b="1" lang="cs-CZ" sz="2400" strike="noStrike" u="none">
                <a:solidFill>
                  <a:schemeClr val="dk1"/>
                </a:solidFill>
                <a:effectLst/>
                <a:uFillTx/>
                <a:latin typeface="Calibri"/>
              </a:rPr>
              <a:t>Click to edit Master text styles</a:t>
            </a:r>
            <a:endParaRPr b="0" lang="en-GB" sz="2400" strike="noStrike" u="none">
              <a:solidFill>
                <a:srgbClr val="000000"/>
              </a:solidFill>
              <a:effectLst/>
              <a:uFillTx/>
              <a:latin typeface="Arial"/>
            </a:endParaRPr>
          </a:p>
        </p:txBody>
      </p:sp>
      <p:sp>
        <p:nvSpPr>
          <p:cNvPr id="107" name="PlaceHolder 3"/>
          <p:cNvSpPr>
            <a:spLocks noGrp="1"/>
          </p:cNvSpPr>
          <p:nvPr>
            <p:ph type="body"/>
          </p:nvPr>
        </p:nvSpPr>
        <p:spPr>
          <a:xfrm>
            <a:off x="457200" y="2174760"/>
            <a:ext cx="4039560" cy="3950640"/>
          </a:xfrm>
          <a:prstGeom prst="rect">
            <a:avLst/>
          </a:prstGeom>
          <a:noFill/>
          <a:ln w="0">
            <a:noFill/>
          </a:ln>
        </p:spPr>
        <p:txBody>
          <a:bodyPr lIns="91440" rIns="91440" tIns="45720" bIns="45720" anchor="t">
            <a:noAutofit/>
          </a:bodyPr>
          <a:p>
            <a:pPr marL="343080" indent="-34308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Click to edit Master text styles</a:t>
            </a:r>
            <a:endParaRPr b="0" lang="en-GB" sz="2400" strike="noStrike" u="none">
              <a:solidFill>
                <a:srgbClr val="000000"/>
              </a:solidFill>
              <a:effectLst/>
              <a:uFillTx/>
              <a:latin typeface="Arial"/>
            </a:endParaRPr>
          </a:p>
          <a:p>
            <a:pPr lvl="1" marL="743040" indent="-28584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Second level</a:t>
            </a:r>
            <a:endParaRPr b="0" lang="en-GB" sz="2000" strike="noStrike" u="none">
              <a:solidFill>
                <a:srgbClr val="000000"/>
              </a:solidFill>
              <a:effectLst/>
              <a:uFillTx/>
              <a:latin typeface="Arial"/>
            </a:endParaRPr>
          </a:p>
          <a:p>
            <a:pPr lvl="2" marL="11430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Third level</a:t>
            </a:r>
            <a:endParaRPr b="0" lang="en-GB" sz="1800" strike="noStrike" u="none">
              <a:solidFill>
                <a:srgbClr val="000000"/>
              </a:solidFill>
              <a:effectLst/>
              <a:uFillTx/>
              <a:latin typeface="Arial"/>
            </a:endParaRPr>
          </a:p>
          <a:p>
            <a:pPr lvl="3" marL="1600200" indent="-228600" defTabSz="457200">
              <a:lnSpc>
                <a:spcPct val="100000"/>
              </a:lnSpc>
              <a:spcBef>
                <a:spcPts val="320"/>
              </a:spcBef>
              <a:buClr>
                <a:srgbClr val="000000"/>
              </a:buClr>
              <a:buFont typeface="Arial"/>
              <a:buChar char="–"/>
            </a:pPr>
            <a:r>
              <a:rPr b="0" lang="cs-CZ" sz="1600" strike="noStrike" u="none">
                <a:solidFill>
                  <a:schemeClr val="dk1"/>
                </a:solidFill>
                <a:effectLst/>
                <a:uFillTx/>
                <a:latin typeface="Calibri"/>
              </a:rPr>
              <a:t>Fourth level</a:t>
            </a:r>
            <a:endParaRPr b="0" lang="en-GB" sz="1600" strike="noStrike" u="none">
              <a:solidFill>
                <a:srgbClr val="000000"/>
              </a:solidFill>
              <a:effectLst/>
              <a:uFillTx/>
              <a:latin typeface="Arial"/>
            </a:endParaRPr>
          </a:p>
          <a:p>
            <a:pPr lvl="4" marL="2057400" indent="-228600" defTabSz="457200">
              <a:lnSpc>
                <a:spcPct val="100000"/>
              </a:lnSpc>
              <a:spcBef>
                <a:spcPts val="320"/>
              </a:spcBef>
              <a:buClr>
                <a:srgbClr val="000000"/>
              </a:buClr>
              <a:buFont typeface="Arial"/>
              <a:buChar char="»"/>
            </a:pPr>
            <a:r>
              <a:rPr b="0" lang="cs-CZ" sz="1600" strike="noStrike" u="none">
                <a:solidFill>
                  <a:schemeClr val="dk1"/>
                </a:solidFill>
                <a:effectLst/>
                <a:uFillTx/>
                <a:latin typeface="Calibri"/>
              </a:rPr>
              <a:t>Fifth level</a:t>
            </a:r>
            <a:endParaRPr b="0" lang="en-GB" sz="1600" strike="noStrike" u="none">
              <a:solidFill>
                <a:srgbClr val="000000"/>
              </a:solidFill>
              <a:effectLst/>
              <a:uFillTx/>
              <a:latin typeface="Arial"/>
            </a:endParaRPr>
          </a:p>
        </p:txBody>
      </p:sp>
      <p:sp>
        <p:nvSpPr>
          <p:cNvPr id="108" name="PlaceHolder 4"/>
          <p:cNvSpPr>
            <a:spLocks noGrp="1"/>
          </p:cNvSpPr>
          <p:nvPr>
            <p:ph type="body"/>
          </p:nvPr>
        </p:nvSpPr>
        <p:spPr>
          <a:xfrm>
            <a:off x="4645080" y="1535040"/>
            <a:ext cx="4041000" cy="639000"/>
          </a:xfrm>
          <a:prstGeom prst="rect">
            <a:avLst/>
          </a:prstGeom>
          <a:noFill/>
          <a:ln w="0">
            <a:noFill/>
          </a:ln>
        </p:spPr>
        <p:txBody>
          <a:bodyPr lIns="91440" rIns="91440" tIns="45720" bIns="45720" anchor="b">
            <a:noAutofit/>
          </a:bodyPr>
          <a:p>
            <a:pPr indent="0" defTabSz="457200">
              <a:lnSpc>
                <a:spcPct val="100000"/>
              </a:lnSpc>
              <a:spcBef>
                <a:spcPts val="479"/>
              </a:spcBef>
              <a:buNone/>
              <a:tabLst>
                <a:tab algn="l" pos="0"/>
              </a:tabLst>
            </a:pPr>
            <a:r>
              <a:rPr b="1" lang="cs-CZ" sz="2400" strike="noStrike" u="none">
                <a:solidFill>
                  <a:schemeClr val="dk1"/>
                </a:solidFill>
                <a:effectLst/>
                <a:uFillTx/>
                <a:latin typeface="Calibri"/>
              </a:rPr>
              <a:t>Click to edit Master text styles</a:t>
            </a:r>
            <a:endParaRPr b="0" lang="en-GB" sz="2400" strike="noStrike" u="none">
              <a:solidFill>
                <a:srgbClr val="000000"/>
              </a:solidFill>
              <a:effectLst/>
              <a:uFillTx/>
              <a:latin typeface="Arial"/>
            </a:endParaRPr>
          </a:p>
        </p:txBody>
      </p:sp>
      <p:sp>
        <p:nvSpPr>
          <p:cNvPr id="109" name="PlaceHolder 5"/>
          <p:cNvSpPr>
            <a:spLocks noGrp="1"/>
          </p:cNvSpPr>
          <p:nvPr>
            <p:ph type="body"/>
          </p:nvPr>
        </p:nvSpPr>
        <p:spPr>
          <a:xfrm>
            <a:off x="4645080" y="2174760"/>
            <a:ext cx="4041000" cy="3950640"/>
          </a:xfrm>
          <a:prstGeom prst="rect">
            <a:avLst/>
          </a:prstGeom>
          <a:noFill/>
          <a:ln w="0">
            <a:noFill/>
          </a:ln>
        </p:spPr>
        <p:txBody>
          <a:bodyPr lIns="91440" rIns="91440" tIns="45720" bIns="45720" anchor="t">
            <a:noAutofit/>
          </a:bodyPr>
          <a:p>
            <a:pPr marL="343080" indent="-34308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Click to edit Master text styles</a:t>
            </a:r>
            <a:endParaRPr b="0" lang="en-GB" sz="2400" strike="noStrike" u="none">
              <a:solidFill>
                <a:srgbClr val="000000"/>
              </a:solidFill>
              <a:effectLst/>
              <a:uFillTx/>
              <a:latin typeface="Arial"/>
            </a:endParaRPr>
          </a:p>
          <a:p>
            <a:pPr lvl="1" marL="743040" indent="-28584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Second level</a:t>
            </a:r>
            <a:endParaRPr b="0" lang="en-GB" sz="2000" strike="noStrike" u="none">
              <a:solidFill>
                <a:srgbClr val="000000"/>
              </a:solidFill>
              <a:effectLst/>
              <a:uFillTx/>
              <a:latin typeface="Arial"/>
            </a:endParaRPr>
          </a:p>
          <a:p>
            <a:pPr lvl="2" marL="11430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Third level</a:t>
            </a:r>
            <a:endParaRPr b="0" lang="en-GB" sz="1800" strike="noStrike" u="none">
              <a:solidFill>
                <a:srgbClr val="000000"/>
              </a:solidFill>
              <a:effectLst/>
              <a:uFillTx/>
              <a:latin typeface="Arial"/>
            </a:endParaRPr>
          </a:p>
          <a:p>
            <a:pPr lvl="3" marL="1600200" indent="-228600" defTabSz="457200">
              <a:lnSpc>
                <a:spcPct val="100000"/>
              </a:lnSpc>
              <a:spcBef>
                <a:spcPts val="320"/>
              </a:spcBef>
              <a:buClr>
                <a:srgbClr val="000000"/>
              </a:buClr>
              <a:buFont typeface="Arial"/>
              <a:buChar char="–"/>
            </a:pPr>
            <a:r>
              <a:rPr b="0" lang="cs-CZ" sz="1600" strike="noStrike" u="none">
                <a:solidFill>
                  <a:schemeClr val="dk1"/>
                </a:solidFill>
                <a:effectLst/>
                <a:uFillTx/>
                <a:latin typeface="Calibri"/>
              </a:rPr>
              <a:t>Fourth level</a:t>
            </a:r>
            <a:endParaRPr b="0" lang="en-GB" sz="1600" strike="noStrike" u="none">
              <a:solidFill>
                <a:srgbClr val="000000"/>
              </a:solidFill>
              <a:effectLst/>
              <a:uFillTx/>
              <a:latin typeface="Arial"/>
            </a:endParaRPr>
          </a:p>
          <a:p>
            <a:pPr lvl="4" marL="2057400" indent="-228600" defTabSz="457200">
              <a:lnSpc>
                <a:spcPct val="100000"/>
              </a:lnSpc>
              <a:spcBef>
                <a:spcPts val="320"/>
              </a:spcBef>
              <a:buClr>
                <a:srgbClr val="000000"/>
              </a:buClr>
              <a:buFont typeface="Arial"/>
              <a:buChar char="»"/>
            </a:pPr>
            <a:r>
              <a:rPr b="0" lang="cs-CZ" sz="1600" strike="noStrike" u="none">
                <a:solidFill>
                  <a:schemeClr val="dk1"/>
                </a:solidFill>
                <a:effectLst/>
                <a:uFillTx/>
                <a:latin typeface="Calibri"/>
              </a:rPr>
              <a:t>Fifth level</a:t>
            </a:r>
            <a:endParaRPr b="0" lang="en-GB" sz="1600" strike="noStrike" u="none">
              <a:solidFill>
                <a:srgbClr val="000000"/>
              </a:solidFill>
              <a:effectLst/>
              <a:uFillTx/>
              <a:latin typeface="Arial"/>
            </a:endParaRPr>
          </a:p>
        </p:txBody>
      </p:sp>
      <p:sp>
        <p:nvSpPr>
          <p:cNvPr id="110" name="PlaceHolder 6"/>
          <p:cNvSpPr>
            <a:spLocks noGrp="1"/>
          </p:cNvSpPr>
          <p:nvPr>
            <p:ph type="dt" idx="61"/>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111" name="PlaceHolder 7"/>
          <p:cNvSpPr>
            <a:spLocks noGrp="1"/>
          </p:cNvSpPr>
          <p:nvPr>
            <p:ph type="ftr" idx="62"/>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112" name="PlaceHolder 8"/>
          <p:cNvSpPr>
            <a:spLocks noGrp="1"/>
          </p:cNvSpPr>
          <p:nvPr>
            <p:ph type="sldNum" idx="63"/>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CD3E0424-F583-46C8-9404-BAAC1D3DC7CB}"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Výchozí 7">
    <p:bg>
      <p:bgPr>
        <a:blipFill rotWithShape="0">
          <a:blip r:embed="rId2"/>
          <a:stretch/>
        </a:blipFill>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114" name="PlaceHolder 2"/>
          <p:cNvSpPr>
            <a:spLocks noGrp="1"/>
          </p:cNvSpPr>
          <p:nvPr>
            <p:ph type="dt" idx="64"/>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rgbClr val="8b8b8b"/>
                </a:solidFill>
                <a:effectLst/>
                <a:uFillTx/>
                <a:latin typeface="Calibri"/>
              </a:defRPr>
            </a:lvl1pPr>
          </a:lstStyle>
          <a:p>
            <a:pPr indent="0" defTabSz="457200">
              <a:lnSpc>
                <a:spcPct val="100000"/>
              </a:lnSpc>
              <a:buNone/>
              <a:tabLst>
                <a:tab algn="l" pos="0"/>
              </a:tabLst>
            </a:pPr>
            <a:r>
              <a:rPr b="0" lang="en-US" sz="1200" strike="noStrike" u="none">
                <a:solidFill>
                  <a:srgbClr val="8b8b8b"/>
                </a:solidFill>
                <a:effectLst/>
                <a:uFillTx/>
                <a:latin typeface="Calibri"/>
              </a:rPr>
              <a:t>&lt;datum/čas&gt;</a:t>
            </a:r>
            <a:endParaRPr b="0" lang="en-GB" sz="1200" strike="noStrike" u="none">
              <a:solidFill>
                <a:srgbClr val="000000"/>
              </a:solidFill>
              <a:effectLst/>
              <a:uFillTx/>
              <a:latin typeface="Times New Roman"/>
            </a:endParaRPr>
          </a:p>
        </p:txBody>
      </p:sp>
      <p:sp>
        <p:nvSpPr>
          <p:cNvPr id="115" name="PlaceHolder 3"/>
          <p:cNvSpPr>
            <a:spLocks noGrp="1"/>
          </p:cNvSpPr>
          <p:nvPr>
            <p:ph type="ftr" idx="65"/>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116" name="PlaceHolder 4"/>
          <p:cNvSpPr>
            <a:spLocks noGrp="1"/>
          </p:cNvSpPr>
          <p:nvPr>
            <p:ph type="sldNum" idx="66"/>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rgbClr val="8b8b8b"/>
                </a:solidFill>
                <a:effectLst/>
                <a:uFillTx/>
                <a:latin typeface="Calibri"/>
              </a:defRPr>
            </a:lvl1pPr>
          </a:lstStyle>
          <a:p>
            <a:pPr indent="0" algn="r" defTabSz="457200">
              <a:lnSpc>
                <a:spcPct val="100000"/>
              </a:lnSpc>
              <a:buNone/>
              <a:tabLst>
                <a:tab algn="l" pos="0"/>
              </a:tabLst>
            </a:pPr>
            <a:fld id="{F6BCE5F5-9F66-40B8-8280-629FF6286738}" type="slidenum">
              <a:rPr b="0" lang="en-US" sz="1200" strike="noStrike" u="none">
                <a:solidFill>
                  <a:srgbClr val="8b8b8b"/>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blipFill rotWithShape="0">
          <a:blip r:embed="rId2"/>
          <a:stretch/>
        </a:blip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1792440" y="4800600"/>
            <a:ext cx="5485680" cy="565920"/>
          </a:xfrm>
          <a:prstGeom prst="rect">
            <a:avLst/>
          </a:prstGeom>
          <a:noFill/>
          <a:ln w="0">
            <a:noFill/>
          </a:ln>
        </p:spPr>
        <p:txBody>
          <a:bodyPr lIns="91440" rIns="91440" tIns="45720" bIns="45720" anchor="b">
            <a:noAutofit/>
          </a:bodyPr>
          <a:p>
            <a:pPr indent="0" defTabSz="457200">
              <a:lnSpc>
                <a:spcPct val="100000"/>
              </a:lnSpc>
              <a:buNone/>
              <a:tabLst>
                <a:tab algn="l" pos="0"/>
              </a:tabLst>
            </a:pPr>
            <a:r>
              <a:rPr b="1" lang="cs-CZ" sz="2000" strike="noStrike" u="none">
                <a:solidFill>
                  <a:schemeClr val="dk1"/>
                </a:solidFill>
                <a:effectLst/>
                <a:uFillTx/>
                <a:latin typeface="Calibri"/>
              </a:rPr>
              <a:t>Click to edit Master title style</a:t>
            </a:r>
            <a:endParaRPr b="0" lang="en-GB" sz="2000" strike="noStrike" u="none">
              <a:solidFill>
                <a:srgbClr val="000000"/>
              </a:solidFill>
              <a:effectLst/>
              <a:uFillTx/>
              <a:latin typeface="Arial"/>
            </a:endParaRPr>
          </a:p>
        </p:txBody>
      </p:sp>
      <p:sp>
        <p:nvSpPr>
          <p:cNvPr id="12" name="PlaceHolder 2"/>
          <p:cNvSpPr>
            <a:spLocks noGrp="1"/>
          </p:cNvSpPr>
          <p:nvPr>
            <p:ph type="body"/>
          </p:nvPr>
        </p:nvSpPr>
        <p:spPr>
          <a:xfrm>
            <a:off x="1792440" y="612720"/>
            <a:ext cx="5485680" cy="411408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n-US" sz="3200" strike="noStrike" u="none">
                <a:solidFill>
                  <a:schemeClr val="dk1"/>
                </a:solidFill>
                <a:effectLst/>
                <a:uFillTx/>
                <a:latin typeface="Calibri"/>
              </a:rPr>
              <a:t>Klikněte pro úpravu formátu textu osnovy</a:t>
            </a:r>
            <a:endParaRPr b="0" lang="en-GB" sz="32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en-US" sz="3200" strike="noStrike" u="none">
                <a:solidFill>
                  <a:schemeClr val="dk1"/>
                </a:solidFill>
                <a:effectLst/>
                <a:uFillTx/>
                <a:latin typeface="Calibri"/>
              </a:rPr>
              <a:t>Druhá úroveň</a:t>
            </a:r>
            <a:endParaRPr b="0" lang="en-GB" sz="32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en-US" sz="3200" strike="noStrike" u="none">
                <a:solidFill>
                  <a:schemeClr val="dk1"/>
                </a:solidFill>
                <a:effectLst/>
                <a:uFillTx/>
                <a:latin typeface="Calibri"/>
              </a:rPr>
              <a:t>Třetí úroveň</a:t>
            </a:r>
            <a:endParaRPr b="0" lang="en-GB" sz="3200" strike="noStrike" u="none">
              <a:solidFill>
                <a:srgbClr val="000000"/>
              </a:solidFill>
              <a:effectLst/>
              <a:uFillTx/>
              <a:latin typeface="Arial"/>
            </a:endParaRPr>
          </a:p>
          <a:p>
            <a:pPr lvl="3" marL="1728000" indent="-216000">
              <a:lnSpc>
                <a:spcPct val="100000"/>
              </a:lnSpc>
              <a:spcBef>
                <a:spcPts val="567"/>
              </a:spcBef>
              <a:buClr>
                <a:srgbClr val="000000"/>
              </a:buClr>
              <a:buSzPct val="75000"/>
              <a:buFont typeface="Symbol" charset="2"/>
              <a:buChar char=""/>
            </a:pPr>
            <a:r>
              <a:rPr b="0" lang="en-US" sz="3200" strike="noStrike" u="none">
                <a:solidFill>
                  <a:schemeClr val="dk1"/>
                </a:solidFill>
                <a:effectLst/>
                <a:uFillTx/>
                <a:latin typeface="Calibri"/>
              </a:rPr>
              <a:t>Čtvrtá úroveň osnovy</a:t>
            </a:r>
            <a:endParaRPr b="0" lang="en-GB" sz="3200" strike="noStrike" u="none">
              <a:solidFill>
                <a:srgbClr val="000000"/>
              </a:solidFill>
              <a:effectLst/>
              <a:uFillTx/>
              <a:latin typeface="Arial"/>
            </a:endParaRPr>
          </a:p>
          <a:p>
            <a:pPr lvl="4" marL="2160000" indent="-216000">
              <a:lnSpc>
                <a:spcPct val="100000"/>
              </a:lnSpc>
              <a:spcBef>
                <a:spcPts val="283"/>
              </a:spcBef>
              <a:buClr>
                <a:srgbClr val="000000"/>
              </a:buClr>
              <a:buSzPct val="45000"/>
              <a:buFont typeface="Wingdings" charset="2"/>
              <a:buChar char=""/>
            </a:pPr>
            <a:r>
              <a:rPr b="0" lang="en-US" sz="3200" strike="noStrike" u="none">
                <a:solidFill>
                  <a:schemeClr val="dk1"/>
                </a:solidFill>
                <a:effectLst/>
                <a:uFillTx/>
                <a:latin typeface="Calibri"/>
              </a:rPr>
              <a:t>Pátá úroveň osnovy</a:t>
            </a:r>
            <a:endParaRPr b="0" lang="en-GB" sz="3200" strike="noStrike" u="none">
              <a:solidFill>
                <a:srgbClr val="000000"/>
              </a:solidFill>
              <a:effectLst/>
              <a:uFillTx/>
              <a:latin typeface="Arial"/>
            </a:endParaRPr>
          </a:p>
          <a:p>
            <a:pPr lvl="5" marL="2592000" indent="-216000">
              <a:lnSpc>
                <a:spcPct val="100000"/>
              </a:lnSpc>
              <a:spcBef>
                <a:spcPts val="283"/>
              </a:spcBef>
              <a:buClr>
                <a:srgbClr val="000000"/>
              </a:buClr>
              <a:buSzPct val="45000"/>
              <a:buFont typeface="Wingdings" charset="2"/>
              <a:buChar char=""/>
            </a:pPr>
            <a:r>
              <a:rPr b="0" lang="en-US" sz="3200" strike="noStrike" u="none">
                <a:solidFill>
                  <a:schemeClr val="dk1"/>
                </a:solidFill>
                <a:effectLst/>
                <a:uFillTx/>
                <a:latin typeface="Calibri"/>
              </a:rPr>
              <a:t>Šestá úroveň</a:t>
            </a:r>
            <a:endParaRPr b="0" lang="en-GB" sz="3200" strike="noStrike" u="none">
              <a:solidFill>
                <a:srgbClr val="000000"/>
              </a:solidFill>
              <a:effectLst/>
              <a:uFillTx/>
              <a:latin typeface="Arial"/>
            </a:endParaRPr>
          </a:p>
          <a:p>
            <a:pPr lvl="6" marL="3024000" indent="-216000">
              <a:lnSpc>
                <a:spcPct val="100000"/>
              </a:lnSpc>
              <a:spcBef>
                <a:spcPts val="283"/>
              </a:spcBef>
              <a:buClr>
                <a:srgbClr val="000000"/>
              </a:buClr>
              <a:buSzPct val="45000"/>
              <a:buFont typeface="Wingdings" charset="2"/>
              <a:buChar char=""/>
            </a:pPr>
            <a:r>
              <a:rPr b="0" lang="en-US" sz="3200" strike="noStrike" u="none">
                <a:solidFill>
                  <a:schemeClr val="dk1"/>
                </a:solidFill>
                <a:effectLst/>
                <a:uFillTx/>
                <a:latin typeface="Calibri"/>
              </a:rPr>
              <a:t>Sedmá úroveň</a:t>
            </a:r>
            <a:endParaRPr b="0" lang="en-GB" sz="3200" strike="noStrike" u="none">
              <a:solidFill>
                <a:srgbClr val="000000"/>
              </a:solidFill>
              <a:effectLst/>
              <a:uFillTx/>
              <a:latin typeface="Arial"/>
            </a:endParaRPr>
          </a:p>
        </p:txBody>
      </p:sp>
      <p:sp>
        <p:nvSpPr>
          <p:cNvPr id="13" name="PlaceHolder 3"/>
          <p:cNvSpPr>
            <a:spLocks noGrp="1"/>
          </p:cNvSpPr>
          <p:nvPr>
            <p:ph type="body"/>
          </p:nvPr>
        </p:nvSpPr>
        <p:spPr>
          <a:xfrm>
            <a:off x="1792440" y="5367240"/>
            <a:ext cx="5485680" cy="804240"/>
          </a:xfrm>
          <a:prstGeom prst="rect">
            <a:avLst/>
          </a:prstGeom>
          <a:noFill/>
          <a:ln w="0">
            <a:noFill/>
          </a:ln>
        </p:spPr>
        <p:txBody>
          <a:bodyPr lIns="91440" rIns="91440" tIns="45720" bIns="45720" anchor="t">
            <a:noAutofit/>
          </a:bodyPr>
          <a:p>
            <a:pPr indent="0" defTabSz="457200">
              <a:lnSpc>
                <a:spcPct val="100000"/>
              </a:lnSpc>
              <a:spcBef>
                <a:spcPts val="281"/>
              </a:spcBef>
              <a:buNone/>
              <a:tabLst>
                <a:tab algn="l" pos="0"/>
              </a:tabLst>
            </a:pPr>
            <a:r>
              <a:rPr b="0" lang="cs-CZ" sz="1400" strike="noStrike" u="none">
                <a:solidFill>
                  <a:schemeClr val="dk1"/>
                </a:solidFill>
                <a:effectLst/>
                <a:uFillTx/>
                <a:latin typeface="Calibri"/>
              </a:rPr>
              <a:t>Click to edit Master text styles</a:t>
            </a:r>
            <a:endParaRPr b="0" lang="en-GB" sz="1400" strike="noStrike" u="none">
              <a:solidFill>
                <a:srgbClr val="000000"/>
              </a:solidFill>
              <a:effectLst/>
              <a:uFillTx/>
              <a:latin typeface="Arial"/>
            </a:endParaRPr>
          </a:p>
        </p:txBody>
      </p:sp>
      <p:sp>
        <p:nvSpPr>
          <p:cNvPr id="14" name="PlaceHolder 4"/>
          <p:cNvSpPr>
            <a:spLocks noGrp="1"/>
          </p:cNvSpPr>
          <p:nvPr>
            <p:ph type="dt" idx="7"/>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15" name="PlaceHolder 5"/>
          <p:cNvSpPr>
            <a:spLocks noGrp="1"/>
          </p:cNvSpPr>
          <p:nvPr>
            <p:ph type="ftr" idx="8"/>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16" name="PlaceHolder 6"/>
          <p:cNvSpPr>
            <a:spLocks noGrp="1"/>
          </p:cNvSpPr>
          <p:nvPr>
            <p:ph type="sldNum" idx="9"/>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095AA933-4687-4B27-B9B7-570E1C3D36C0}"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bg>
      <p:bgPr>
        <a:blipFill rotWithShape="0">
          <a:blip r:embed="rId2"/>
          <a:stretch/>
        </a:blip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2130480"/>
            <a:ext cx="7771680" cy="146916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18" name="PlaceHolder 2"/>
          <p:cNvSpPr>
            <a:spLocks noGrp="1"/>
          </p:cNvSpPr>
          <p:nvPr>
            <p:ph type="dt" idx="10"/>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19" name="PlaceHolder 3"/>
          <p:cNvSpPr>
            <a:spLocks noGrp="1"/>
          </p:cNvSpPr>
          <p:nvPr>
            <p:ph type="ftr" idx="11"/>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20" name="PlaceHolder 4"/>
          <p:cNvSpPr>
            <a:spLocks noGrp="1"/>
          </p:cNvSpPr>
          <p:nvPr>
            <p:ph type="sldNum" idx="12"/>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0DE3815A-7B42-4A97-8EE3-F7E4E5ECF299}"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bg>
      <p:bgPr>
        <a:blipFill rotWithShape="0">
          <a:blip r:embed="rId2"/>
          <a:stretch/>
        </a:blip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22" name="PlaceHolder 2"/>
          <p:cNvSpPr>
            <a:spLocks noGrp="1"/>
          </p:cNvSpPr>
          <p:nvPr>
            <p:ph type="body"/>
          </p:nvPr>
        </p:nvSpPr>
        <p:spPr>
          <a:xfrm>
            <a:off x="457200" y="1600200"/>
            <a:ext cx="8228880" cy="4525200"/>
          </a:xfrm>
          <a:prstGeom prst="rect">
            <a:avLst/>
          </a:prstGeom>
          <a:noFill/>
          <a:ln w="0">
            <a:noFill/>
          </a:ln>
        </p:spPr>
        <p:txBody>
          <a:bodyPr lIns="91440" rIns="91440" tIns="45720" bIns="45720" anchor="t" vert="eaVert">
            <a:noAutofit/>
          </a:bodyPr>
          <a:p>
            <a:pPr marL="343080" indent="-343080" defTabSz="457200">
              <a:lnSpc>
                <a:spcPct val="100000"/>
              </a:lnSpc>
              <a:spcBef>
                <a:spcPts val="641"/>
              </a:spcBef>
              <a:buClr>
                <a:srgbClr val="000000"/>
              </a:buClr>
              <a:buFont typeface="Arial"/>
              <a:buChar char="•"/>
            </a:pPr>
            <a:r>
              <a:rPr b="0" lang="cs-CZ" sz="3200" strike="noStrike" u="none">
                <a:solidFill>
                  <a:schemeClr val="dk1"/>
                </a:solidFill>
                <a:effectLst/>
                <a:uFillTx/>
                <a:latin typeface="Calibri"/>
              </a:rPr>
              <a:t>Click to edit Master text styles</a:t>
            </a:r>
            <a:endParaRPr b="0" lang="en-GB" sz="3200" strike="noStrike" u="none">
              <a:solidFill>
                <a:srgbClr val="000000"/>
              </a:solidFill>
              <a:effectLst/>
              <a:uFillTx/>
              <a:latin typeface="Arial"/>
            </a:endParaRPr>
          </a:p>
          <a:p>
            <a:pPr lvl="1" marL="743040" indent="-28584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Second level</a:t>
            </a:r>
            <a:endParaRPr b="0" lang="en-GB" sz="2800" strike="noStrike" u="none">
              <a:solidFill>
                <a:srgbClr val="000000"/>
              </a:solidFill>
              <a:effectLst/>
              <a:uFillTx/>
              <a:latin typeface="Arial"/>
            </a:endParaRPr>
          </a:p>
          <a:p>
            <a:pPr lvl="2" marL="1143000" indent="-22860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Third level</a:t>
            </a:r>
            <a:endParaRPr b="0" lang="en-GB" sz="2400" strike="noStrike" u="none">
              <a:solidFill>
                <a:srgbClr val="000000"/>
              </a:solidFill>
              <a:effectLst/>
              <a:uFillTx/>
              <a:latin typeface="Arial"/>
            </a:endParaRPr>
          </a:p>
          <a:p>
            <a:pPr lvl="3" marL="16002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Fourth level</a:t>
            </a:r>
            <a:endParaRPr b="0" lang="en-GB" sz="2000" strike="noStrike" u="none">
              <a:solidFill>
                <a:srgbClr val="000000"/>
              </a:solidFill>
              <a:effectLst/>
              <a:uFillTx/>
              <a:latin typeface="Arial"/>
            </a:endParaRPr>
          </a:p>
          <a:p>
            <a:pPr lvl="4" marL="20574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Fifth level</a:t>
            </a:r>
            <a:endParaRPr b="0" lang="en-GB" sz="2000" strike="noStrike" u="none">
              <a:solidFill>
                <a:srgbClr val="000000"/>
              </a:solidFill>
              <a:effectLst/>
              <a:uFillTx/>
              <a:latin typeface="Arial"/>
            </a:endParaRPr>
          </a:p>
        </p:txBody>
      </p:sp>
      <p:sp>
        <p:nvSpPr>
          <p:cNvPr id="23" name="PlaceHolder 3"/>
          <p:cNvSpPr>
            <a:spLocks noGrp="1"/>
          </p:cNvSpPr>
          <p:nvPr>
            <p:ph type="dt" idx="13"/>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24" name="PlaceHolder 4"/>
          <p:cNvSpPr>
            <a:spLocks noGrp="1"/>
          </p:cNvSpPr>
          <p:nvPr>
            <p:ph type="ftr" idx="14"/>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25" name="PlaceHolder 5"/>
          <p:cNvSpPr>
            <a:spLocks noGrp="1"/>
          </p:cNvSpPr>
          <p:nvPr>
            <p:ph type="sldNum" idx="15"/>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36FC8548-5089-4DEA-8BD5-0F450285B869}"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bg>
      <p:bgPr>
        <a:blipFill rotWithShape="0">
          <a:blip r:embed="rId2"/>
          <a:stretch/>
        </a:blip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6629400" y="274680"/>
            <a:ext cx="2056680" cy="5850720"/>
          </a:xfrm>
          <a:prstGeom prst="rect">
            <a:avLst/>
          </a:prstGeom>
          <a:noFill/>
          <a:ln w="0">
            <a:noFill/>
          </a:ln>
        </p:spPr>
        <p:txBody>
          <a:bodyPr lIns="91440" rIns="91440" tIns="45720" bIns="45720" anchor="ctr" vert="eaVert">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27" name="PlaceHolder 2"/>
          <p:cNvSpPr>
            <a:spLocks noGrp="1"/>
          </p:cNvSpPr>
          <p:nvPr>
            <p:ph type="body"/>
          </p:nvPr>
        </p:nvSpPr>
        <p:spPr>
          <a:xfrm>
            <a:off x="457200" y="274680"/>
            <a:ext cx="6019200" cy="5850720"/>
          </a:xfrm>
          <a:prstGeom prst="rect">
            <a:avLst/>
          </a:prstGeom>
          <a:noFill/>
          <a:ln w="0">
            <a:noFill/>
          </a:ln>
        </p:spPr>
        <p:txBody>
          <a:bodyPr lIns="91440" rIns="91440" tIns="45720" bIns="45720" anchor="t" vert="eaVert">
            <a:noAutofit/>
          </a:bodyPr>
          <a:p>
            <a:pPr marL="343080" indent="-343080" defTabSz="457200">
              <a:lnSpc>
                <a:spcPct val="100000"/>
              </a:lnSpc>
              <a:spcBef>
                <a:spcPts val="641"/>
              </a:spcBef>
              <a:buClr>
                <a:srgbClr val="000000"/>
              </a:buClr>
              <a:buFont typeface="Arial"/>
              <a:buChar char="•"/>
            </a:pPr>
            <a:r>
              <a:rPr b="0" lang="cs-CZ" sz="3200" strike="noStrike" u="none">
                <a:solidFill>
                  <a:schemeClr val="dk1"/>
                </a:solidFill>
                <a:effectLst/>
                <a:uFillTx/>
                <a:latin typeface="Calibri"/>
              </a:rPr>
              <a:t>Click to edit Master text styles</a:t>
            </a:r>
            <a:endParaRPr b="0" lang="en-GB" sz="3200" strike="noStrike" u="none">
              <a:solidFill>
                <a:srgbClr val="000000"/>
              </a:solidFill>
              <a:effectLst/>
              <a:uFillTx/>
              <a:latin typeface="Arial"/>
            </a:endParaRPr>
          </a:p>
          <a:p>
            <a:pPr lvl="1" marL="743040" indent="-28584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Second level</a:t>
            </a:r>
            <a:endParaRPr b="0" lang="en-GB" sz="2800" strike="noStrike" u="none">
              <a:solidFill>
                <a:srgbClr val="000000"/>
              </a:solidFill>
              <a:effectLst/>
              <a:uFillTx/>
              <a:latin typeface="Arial"/>
            </a:endParaRPr>
          </a:p>
          <a:p>
            <a:pPr lvl="2" marL="1143000" indent="-22860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Third level</a:t>
            </a:r>
            <a:endParaRPr b="0" lang="en-GB" sz="2400" strike="noStrike" u="none">
              <a:solidFill>
                <a:srgbClr val="000000"/>
              </a:solidFill>
              <a:effectLst/>
              <a:uFillTx/>
              <a:latin typeface="Arial"/>
            </a:endParaRPr>
          </a:p>
          <a:p>
            <a:pPr lvl="3" marL="16002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Fourth level</a:t>
            </a:r>
            <a:endParaRPr b="0" lang="en-GB" sz="2000" strike="noStrike" u="none">
              <a:solidFill>
                <a:srgbClr val="000000"/>
              </a:solidFill>
              <a:effectLst/>
              <a:uFillTx/>
              <a:latin typeface="Arial"/>
            </a:endParaRPr>
          </a:p>
          <a:p>
            <a:pPr lvl="4" marL="20574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Fifth level</a:t>
            </a:r>
            <a:endParaRPr b="0" lang="en-GB" sz="2000" strike="noStrike" u="none">
              <a:solidFill>
                <a:srgbClr val="000000"/>
              </a:solidFill>
              <a:effectLst/>
              <a:uFillTx/>
              <a:latin typeface="Arial"/>
            </a:endParaRPr>
          </a:p>
        </p:txBody>
      </p:sp>
      <p:sp>
        <p:nvSpPr>
          <p:cNvPr id="28" name="PlaceHolder 3"/>
          <p:cNvSpPr>
            <a:spLocks noGrp="1"/>
          </p:cNvSpPr>
          <p:nvPr>
            <p:ph type="dt" idx="16"/>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29" name="PlaceHolder 4"/>
          <p:cNvSpPr>
            <a:spLocks noGrp="1"/>
          </p:cNvSpPr>
          <p:nvPr>
            <p:ph type="ftr" idx="17"/>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30" name="PlaceHolder 5"/>
          <p:cNvSpPr>
            <a:spLocks noGrp="1"/>
          </p:cNvSpPr>
          <p:nvPr>
            <p:ph type="sldNum" idx="18"/>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44A65727-8E58-400F-8EB5-4F5D6B300A3C}"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blipFill rotWithShape="0">
          <a:blip r:embed="rId2"/>
          <a:stretch/>
        </a:blip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32" name="PlaceHolder 2"/>
          <p:cNvSpPr>
            <a:spLocks noGrp="1"/>
          </p:cNvSpPr>
          <p:nvPr>
            <p:ph type="body"/>
          </p:nvPr>
        </p:nvSpPr>
        <p:spPr>
          <a:xfrm>
            <a:off x="457200" y="1600200"/>
            <a:ext cx="8228880" cy="4525200"/>
          </a:xfrm>
          <a:prstGeom prst="rect">
            <a:avLst/>
          </a:prstGeom>
          <a:noFill/>
          <a:ln w="0">
            <a:noFill/>
          </a:ln>
        </p:spPr>
        <p:txBody>
          <a:bodyPr lIns="91440" rIns="91440" tIns="45720" bIns="45720" anchor="t">
            <a:noAutofit/>
          </a:bodyPr>
          <a:p>
            <a:pPr marL="343080" indent="-343080" defTabSz="457200">
              <a:lnSpc>
                <a:spcPct val="100000"/>
              </a:lnSpc>
              <a:spcBef>
                <a:spcPts val="641"/>
              </a:spcBef>
              <a:buClr>
                <a:srgbClr val="000000"/>
              </a:buClr>
              <a:buFont typeface="Arial"/>
              <a:buChar char="•"/>
            </a:pPr>
            <a:r>
              <a:rPr b="0" lang="cs-CZ" sz="3200" strike="noStrike" u="none">
                <a:solidFill>
                  <a:schemeClr val="dk1"/>
                </a:solidFill>
                <a:effectLst/>
                <a:uFillTx/>
                <a:latin typeface="Calibri"/>
              </a:rPr>
              <a:t>Click to edit Master text styles</a:t>
            </a:r>
            <a:endParaRPr b="0" lang="en-GB" sz="3200" strike="noStrike" u="none">
              <a:solidFill>
                <a:srgbClr val="000000"/>
              </a:solidFill>
              <a:effectLst/>
              <a:uFillTx/>
              <a:latin typeface="Arial"/>
            </a:endParaRPr>
          </a:p>
          <a:p>
            <a:pPr lvl="1" marL="743040" indent="-28584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Second level</a:t>
            </a:r>
            <a:endParaRPr b="0" lang="en-GB" sz="2800" strike="noStrike" u="none">
              <a:solidFill>
                <a:srgbClr val="000000"/>
              </a:solidFill>
              <a:effectLst/>
              <a:uFillTx/>
              <a:latin typeface="Arial"/>
            </a:endParaRPr>
          </a:p>
          <a:p>
            <a:pPr lvl="2" marL="1143000" indent="-22860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Third level</a:t>
            </a:r>
            <a:endParaRPr b="0" lang="en-GB" sz="2400" strike="noStrike" u="none">
              <a:solidFill>
                <a:srgbClr val="000000"/>
              </a:solidFill>
              <a:effectLst/>
              <a:uFillTx/>
              <a:latin typeface="Arial"/>
            </a:endParaRPr>
          </a:p>
          <a:p>
            <a:pPr lvl="3" marL="16002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Fourth level</a:t>
            </a:r>
            <a:endParaRPr b="0" lang="en-GB" sz="2000" strike="noStrike" u="none">
              <a:solidFill>
                <a:srgbClr val="000000"/>
              </a:solidFill>
              <a:effectLst/>
              <a:uFillTx/>
              <a:latin typeface="Arial"/>
            </a:endParaRPr>
          </a:p>
          <a:p>
            <a:pPr lvl="4" marL="20574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Fifth level</a:t>
            </a:r>
            <a:endParaRPr b="0" lang="en-GB" sz="2000" strike="noStrike" u="none">
              <a:solidFill>
                <a:srgbClr val="000000"/>
              </a:solidFill>
              <a:effectLst/>
              <a:uFillTx/>
              <a:latin typeface="Arial"/>
            </a:endParaRPr>
          </a:p>
        </p:txBody>
      </p:sp>
      <p:sp>
        <p:nvSpPr>
          <p:cNvPr id="33" name="PlaceHolder 3"/>
          <p:cNvSpPr>
            <a:spLocks noGrp="1"/>
          </p:cNvSpPr>
          <p:nvPr>
            <p:ph type="dt" idx="19"/>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34" name="PlaceHolder 4"/>
          <p:cNvSpPr>
            <a:spLocks noGrp="1"/>
          </p:cNvSpPr>
          <p:nvPr>
            <p:ph type="ftr" idx="20"/>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35" name="PlaceHolder 5"/>
          <p:cNvSpPr>
            <a:spLocks noGrp="1"/>
          </p:cNvSpPr>
          <p:nvPr>
            <p:ph type="sldNum" idx="21"/>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1D5A155C-3C42-41BD-A23D-AC90692F991C}"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bg>
      <p:bgPr>
        <a:blipFill rotWithShape="0">
          <a:blip r:embed="rId2"/>
          <a:stretch/>
        </a:blip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722160" y="4406760"/>
            <a:ext cx="7771680" cy="1361520"/>
          </a:xfrm>
          <a:prstGeom prst="rect">
            <a:avLst/>
          </a:prstGeom>
          <a:noFill/>
          <a:ln w="0">
            <a:noFill/>
          </a:ln>
        </p:spPr>
        <p:txBody>
          <a:bodyPr lIns="91440" rIns="91440" tIns="45720" bIns="45720" anchor="t">
            <a:noAutofit/>
          </a:bodyPr>
          <a:p>
            <a:pPr indent="0" defTabSz="457200">
              <a:lnSpc>
                <a:spcPct val="100000"/>
              </a:lnSpc>
              <a:buNone/>
              <a:tabLst>
                <a:tab algn="l" pos="0"/>
              </a:tabLst>
            </a:pPr>
            <a:r>
              <a:rPr b="1" lang="cs-CZ" sz="4000" strike="noStrike" u="none" cap="all">
                <a:solidFill>
                  <a:schemeClr val="dk1"/>
                </a:solidFill>
                <a:effectLst/>
                <a:uFillTx/>
                <a:latin typeface="Calibri"/>
              </a:rPr>
              <a:t>Click to edit Master title style</a:t>
            </a:r>
            <a:endParaRPr b="0" lang="en-GB" sz="4000" strike="noStrike" u="none">
              <a:solidFill>
                <a:srgbClr val="000000"/>
              </a:solidFill>
              <a:effectLst/>
              <a:uFillTx/>
              <a:latin typeface="Arial"/>
            </a:endParaRPr>
          </a:p>
        </p:txBody>
      </p:sp>
      <p:sp>
        <p:nvSpPr>
          <p:cNvPr id="37" name="PlaceHolder 2"/>
          <p:cNvSpPr>
            <a:spLocks noGrp="1"/>
          </p:cNvSpPr>
          <p:nvPr>
            <p:ph type="body"/>
          </p:nvPr>
        </p:nvSpPr>
        <p:spPr>
          <a:xfrm>
            <a:off x="722160" y="2906640"/>
            <a:ext cx="7771680" cy="1499400"/>
          </a:xfrm>
          <a:prstGeom prst="rect">
            <a:avLst/>
          </a:prstGeom>
          <a:noFill/>
          <a:ln w="0">
            <a:noFill/>
          </a:ln>
        </p:spPr>
        <p:txBody>
          <a:bodyPr lIns="91440" rIns="91440" tIns="45720" bIns="45720" anchor="b">
            <a:noAutofit/>
          </a:bodyPr>
          <a:p>
            <a:pPr indent="0" defTabSz="457200">
              <a:lnSpc>
                <a:spcPct val="100000"/>
              </a:lnSpc>
              <a:spcBef>
                <a:spcPts val="400"/>
              </a:spcBef>
              <a:buNone/>
              <a:tabLst>
                <a:tab algn="l" pos="0"/>
              </a:tabLst>
            </a:pPr>
            <a:r>
              <a:rPr b="0" lang="cs-CZ" sz="2000" strike="noStrike" u="none">
                <a:solidFill>
                  <a:schemeClr val="dk1">
                    <a:tint val="75000"/>
                  </a:schemeClr>
                </a:solidFill>
                <a:effectLst/>
                <a:uFillTx/>
                <a:latin typeface="Calibri"/>
              </a:rPr>
              <a:t>Click to edit Master text styles</a:t>
            </a:r>
            <a:endParaRPr b="0" lang="en-GB" sz="2000" strike="noStrike" u="none">
              <a:solidFill>
                <a:srgbClr val="000000"/>
              </a:solidFill>
              <a:effectLst/>
              <a:uFillTx/>
              <a:latin typeface="Arial"/>
            </a:endParaRPr>
          </a:p>
        </p:txBody>
      </p:sp>
      <p:sp>
        <p:nvSpPr>
          <p:cNvPr id="38" name="PlaceHolder 3"/>
          <p:cNvSpPr>
            <a:spLocks noGrp="1"/>
          </p:cNvSpPr>
          <p:nvPr>
            <p:ph type="dt" idx="22"/>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39" name="PlaceHolder 4"/>
          <p:cNvSpPr>
            <a:spLocks noGrp="1"/>
          </p:cNvSpPr>
          <p:nvPr>
            <p:ph type="ftr" idx="23"/>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40" name="PlaceHolder 5"/>
          <p:cNvSpPr>
            <a:spLocks noGrp="1"/>
          </p:cNvSpPr>
          <p:nvPr>
            <p:ph type="sldNum" idx="24"/>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D3286081-96C0-4CCA-97B8-D1F60C94550A}"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bg>
      <p:bgPr>
        <a:blipFill rotWithShape="0">
          <a:blip r:embed="rId2"/>
          <a:stretch/>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8880" cy="114228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4400" strike="noStrike" u="none">
                <a:solidFill>
                  <a:schemeClr val="dk1"/>
                </a:solidFill>
                <a:effectLst/>
                <a:uFillTx/>
                <a:latin typeface="Calibri"/>
              </a:rPr>
              <a:t>Click to edit Master title style</a:t>
            </a:r>
            <a:endParaRPr b="0" lang="en-GB" sz="4400" strike="noStrike" u="none">
              <a:solidFill>
                <a:srgbClr val="000000"/>
              </a:solidFill>
              <a:effectLst/>
              <a:uFillTx/>
              <a:latin typeface="Arial"/>
            </a:endParaRPr>
          </a:p>
        </p:txBody>
      </p:sp>
      <p:sp>
        <p:nvSpPr>
          <p:cNvPr id="42" name="PlaceHolder 2"/>
          <p:cNvSpPr>
            <a:spLocks noGrp="1"/>
          </p:cNvSpPr>
          <p:nvPr>
            <p:ph type="body"/>
          </p:nvPr>
        </p:nvSpPr>
        <p:spPr>
          <a:xfrm>
            <a:off x="457200" y="1600200"/>
            <a:ext cx="4037760" cy="4525200"/>
          </a:xfrm>
          <a:prstGeom prst="rect">
            <a:avLst/>
          </a:prstGeom>
          <a:noFill/>
          <a:ln w="0">
            <a:noFill/>
          </a:ln>
        </p:spPr>
        <p:txBody>
          <a:bodyPr lIns="91440" rIns="91440" tIns="45720" bIns="45720" anchor="t">
            <a:noAutofit/>
          </a:bodyPr>
          <a:p>
            <a:pPr marL="343080" indent="-34308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Click to edit Master text styles</a:t>
            </a:r>
            <a:endParaRPr b="0" lang="en-GB" sz="2800" strike="noStrike" u="none">
              <a:solidFill>
                <a:srgbClr val="000000"/>
              </a:solidFill>
              <a:effectLst/>
              <a:uFillTx/>
              <a:latin typeface="Arial"/>
            </a:endParaRPr>
          </a:p>
          <a:p>
            <a:pPr lvl="1" marL="743040" indent="-28584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Second level</a:t>
            </a:r>
            <a:endParaRPr b="0" lang="en-GB" sz="2400" strike="noStrike" u="none">
              <a:solidFill>
                <a:srgbClr val="000000"/>
              </a:solidFill>
              <a:effectLst/>
              <a:uFillTx/>
              <a:latin typeface="Arial"/>
            </a:endParaRPr>
          </a:p>
          <a:p>
            <a:pPr lvl="2" marL="11430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Third level</a:t>
            </a:r>
            <a:endParaRPr b="0" lang="en-GB" sz="2000" strike="noStrike" u="none">
              <a:solidFill>
                <a:srgbClr val="000000"/>
              </a:solidFill>
              <a:effectLst/>
              <a:uFillTx/>
              <a:latin typeface="Arial"/>
            </a:endParaRPr>
          </a:p>
          <a:p>
            <a:pPr lvl="3" marL="16002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Fourth level</a:t>
            </a:r>
            <a:endParaRPr b="0" lang="en-GB" sz="1800" strike="noStrike" u="none">
              <a:solidFill>
                <a:srgbClr val="000000"/>
              </a:solidFill>
              <a:effectLst/>
              <a:uFillTx/>
              <a:latin typeface="Arial"/>
            </a:endParaRPr>
          </a:p>
          <a:p>
            <a:pPr lvl="4" marL="20574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Fifth level</a:t>
            </a:r>
            <a:endParaRPr b="0" lang="en-GB" sz="1800" strike="noStrike" u="none">
              <a:solidFill>
                <a:srgbClr val="000000"/>
              </a:solidFill>
              <a:effectLst/>
              <a:uFillTx/>
              <a:latin typeface="Arial"/>
            </a:endParaRPr>
          </a:p>
        </p:txBody>
      </p:sp>
      <p:sp>
        <p:nvSpPr>
          <p:cNvPr id="43" name="PlaceHolder 3"/>
          <p:cNvSpPr>
            <a:spLocks noGrp="1"/>
          </p:cNvSpPr>
          <p:nvPr>
            <p:ph type="body"/>
          </p:nvPr>
        </p:nvSpPr>
        <p:spPr>
          <a:xfrm>
            <a:off x="4648320" y="1600200"/>
            <a:ext cx="4037760" cy="4525200"/>
          </a:xfrm>
          <a:prstGeom prst="rect">
            <a:avLst/>
          </a:prstGeom>
          <a:noFill/>
          <a:ln w="0">
            <a:noFill/>
          </a:ln>
        </p:spPr>
        <p:txBody>
          <a:bodyPr lIns="91440" rIns="91440" tIns="45720" bIns="45720" anchor="t">
            <a:noAutofit/>
          </a:bodyPr>
          <a:p>
            <a:pPr marL="343080" indent="-343080" defTabSz="457200">
              <a:lnSpc>
                <a:spcPct val="100000"/>
              </a:lnSpc>
              <a:spcBef>
                <a:spcPts val="561"/>
              </a:spcBef>
              <a:buClr>
                <a:srgbClr val="000000"/>
              </a:buClr>
              <a:buFont typeface="Arial"/>
              <a:buChar char="•"/>
            </a:pPr>
            <a:r>
              <a:rPr b="0" lang="cs-CZ" sz="2800" strike="noStrike" u="none">
                <a:solidFill>
                  <a:schemeClr val="dk1"/>
                </a:solidFill>
                <a:effectLst/>
                <a:uFillTx/>
                <a:latin typeface="Calibri"/>
              </a:rPr>
              <a:t>Click to edit Master text styles</a:t>
            </a:r>
            <a:endParaRPr b="0" lang="en-GB" sz="2800" strike="noStrike" u="none">
              <a:solidFill>
                <a:srgbClr val="000000"/>
              </a:solidFill>
              <a:effectLst/>
              <a:uFillTx/>
              <a:latin typeface="Arial"/>
            </a:endParaRPr>
          </a:p>
          <a:p>
            <a:pPr lvl="1" marL="743040" indent="-285840" defTabSz="457200">
              <a:lnSpc>
                <a:spcPct val="100000"/>
              </a:lnSpc>
              <a:spcBef>
                <a:spcPts val="479"/>
              </a:spcBef>
              <a:buClr>
                <a:srgbClr val="000000"/>
              </a:buClr>
              <a:buFont typeface="Arial"/>
              <a:buChar char="–"/>
            </a:pPr>
            <a:r>
              <a:rPr b="0" lang="cs-CZ" sz="2400" strike="noStrike" u="none">
                <a:solidFill>
                  <a:schemeClr val="dk1"/>
                </a:solidFill>
                <a:effectLst/>
                <a:uFillTx/>
                <a:latin typeface="Calibri"/>
              </a:rPr>
              <a:t>Second level</a:t>
            </a:r>
            <a:endParaRPr b="0" lang="en-GB" sz="2400" strike="noStrike" u="none">
              <a:solidFill>
                <a:srgbClr val="000000"/>
              </a:solidFill>
              <a:effectLst/>
              <a:uFillTx/>
              <a:latin typeface="Arial"/>
            </a:endParaRPr>
          </a:p>
          <a:p>
            <a:pPr lvl="2" marL="1143000" indent="-228600" defTabSz="457200">
              <a:lnSpc>
                <a:spcPct val="100000"/>
              </a:lnSpc>
              <a:spcBef>
                <a:spcPts val="400"/>
              </a:spcBef>
              <a:buClr>
                <a:srgbClr val="000000"/>
              </a:buClr>
              <a:buFont typeface="Arial"/>
              <a:buChar char="•"/>
            </a:pPr>
            <a:r>
              <a:rPr b="0" lang="cs-CZ" sz="2000" strike="noStrike" u="none">
                <a:solidFill>
                  <a:schemeClr val="dk1"/>
                </a:solidFill>
                <a:effectLst/>
                <a:uFillTx/>
                <a:latin typeface="Calibri"/>
              </a:rPr>
              <a:t>Third level</a:t>
            </a:r>
            <a:endParaRPr b="0" lang="en-GB" sz="2000" strike="noStrike" u="none">
              <a:solidFill>
                <a:srgbClr val="000000"/>
              </a:solidFill>
              <a:effectLst/>
              <a:uFillTx/>
              <a:latin typeface="Arial"/>
            </a:endParaRPr>
          </a:p>
          <a:p>
            <a:pPr lvl="3" marL="16002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Fourth level</a:t>
            </a:r>
            <a:endParaRPr b="0" lang="en-GB" sz="1800" strike="noStrike" u="none">
              <a:solidFill>
                <a:srgbClr val="000000"/>
              </a:solidFill>
              <a:effectLst/>
              <a:uFillTx/>
              <a:latin typeface="Arial"/>
            </a:endParaRPr>
          </a:p>
          <a:p>
            <a:pPr lvl="4" marL="2057400" indent="-228600" defTabSz="457200">
              <a:lnSpc>
                <a:spcPct val="100000"/>
              </a:lnSpc>
              <a:spcBef>
                <a:spcPts val="360"/>
              </a:spcBef>
              <a:buClr>
                <a:srgbClr val="000000"/>
              </a:buClr>
              <a:buFont typeface="Arial"/>
              <a:buChar char="»"/>
            </a:pPr>
            <a:r>
              <a:rPr b="0" lang="cs-CZ" sz="1800" strike="noStrike" u="none">
                <a:solidFill>
                  <a:schemeClr val="dk1"/>
                </a:solidFill>
                <a:effectLst/>
                <a:uFillTx/>
                <a:latin typeface="Calibri"/>
              </a:rPr>
              <a:t>Fifth level</a:t>
            </a:r>
            <a:endParaRPr b="0" lang="en-GB" sz="1800" strike="noStrike" u="none">
              <a:solidFill>
                <a:srgbClr val="000000"/>
              </a:solidFill>
              <a:effectLst/>
              <a:uFillTx/>
              <a:latin typeface="Arial"/>
            </a:endParaRPr>
          </a:p>
        </p:txBody>
      </p:sp>
      <p:sp>
        <p:nvSpPr>
          <p:cNvPr id="44" name="PlaceHolder 4"/>
          <p:cNvSpPr>
            <a:spLocks noGrp="1"/>
          </p:cNvSpPr>
          <p:nvPr>
            <p:ph type="dt" idx="25"/>
          </p:nvPr>
        </p:nvSpPr>
        <p:spPr>
          <a:xfrm>
            <a:off x="457200" y="6356520"/>
            <a:ext cx="2133000" cy="364320"/>
          </a:xfrm>
          <a:prstGeom prst="rect">
            <a:avLst/>
          </a:prstGeom>
          <a:noFill/>
          <a:ln w="0">
            <a:noFill/>
          </a:ln>
        </p:spPr>
        <p:txBody>
          <a:bodyPr lIns="91440" rIns="91440" tIns="45720" bIns="45720" anchor="ctr">
            <a:noAutofit/>
          </a:bodyPr>
          <a:lstStyle>
            <a:lvl1pPr indent="0"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defTabSz="457200">
              <a:lnSpc>
                <a:spcPct val="100000"/>
              </a:lnSpc>
              <a:buNone/>
              <a:tabLst>
                <a:tab algn="l" pos="0"/>
              </a:tabLst>
            </a:pPr>
            <a:r>
              <a:rPr b="0" lang="en-US" sz="1200" strike="noStrike" u="none">
                <a:solidFill>
                  <a:schemeClr val="dk1">
                    <a:tint val="75000"/>
                  </a:schemeClr>
                </a:solidFill>
                <a:effectLst/>
                <a:uFillTx/>
                <a:latin typeface="Calibri"/>
              </a:rPr>
              <a:t>&lt;datum/čas&gt;</a:t>
            </a:r>
            <a:endParaRPr b="0" lang="en-GB" sz="1200" strike="noStrike" u="none">
              <a:solidFill>
                <a:srgbClr val="000000"/>
              </a:solidFill>
              <a:effectLst/>
              <a:uFillTx/>
              <a:latin typeface="Times New Roman"/>
            </a:endParaRPr>
          </a:p>
        </p:txBody>
      </p:sp>
      <p:sp>
        <p:nvSpPr>
          <p:cNvPr id="45" name="PlaceHolder 5"/>
          <p:cNvSpPr>
            <a:spLocks noGrp="1"/>
          </p:cNvSpPr>
          <p:nvPr>
            <p:ph type="ftr" idx="26"/>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GB" sz="1400" strike="noStrike" u="none">
                <a:solidFill>
                  <a:srgbClr val="000000"/>
                </a:solidFill>
                <a:effectLst/>
                <a:uFillTx/>
                <a:latin typeface="Times New Roman"/>
              </a:defRPr>
            </a:lvl1pPr>
          </a:lstStyle>
          <a:p>
            <a:pPr indent="0" algn="ctr">
              <a:lnSpc>
                <a:spcPct val="100000"/>
              </a:lnSpc>
              <a:buNone/>
              <a:tabLst>
                <a:tab algn="l" pos="0"/>
              </a:tabLst>
            </a:pPr>
            <a:r>
              <a:rPr b="0" lang="en-GB" sz="1400" strike="noStrike" u="none">
                <a:solidFill>
                  <a:srgbClr val="000000"/>
                </a:solidFill>
                <a:effectLst/>
                <a:uFillTx/>
                <a:latin typeface="Times New Roman"/>
              </a:rPr>
              <a:t>&lt;zápatí&gt;</a:t>
            </a:r>
            <a:endParaRPr b="0" lang="en-GB" sz="1400" strike="noStrike" u="none">
              <a:solidFill>
                <a:srgbClr val="000000"/>
              </a:solidFill>
              <a:effectLst/>
              <a:uFillTx/>
              <a:latin typeface="Times New Roman"/>
            </a:endParaRPr>
          </a:p>
        </p:txBody>
      </p:sp>
      <p:sp>
        <p:nvSpPr>
          <p:cNvPr id="46" name="PlaceHolder 6"/>
          <p:cNvSpPr>
            <a:spLocks noGrp="1"/>
          </p:cNvSpPr>
          <p:nvPr>
            <p:ph type="sldNum" idx="27"/>
          </p:nvPr>
        </p:nvSpPr>
        <p:spPr>
          <a:xfrm>
            <a:off x="6553080" y="6356520"/>
            <a:ext cx="2133000" cy="364320"/>
          </a:xfrm>
          <a:prstGeom prst="rect">
            <a:avLst/>
          </a:prstGeom>
          <a:noFill/>
          <a:ln w="0">
            <a:noFill/>
          </a:ln>
        </p:spPr>
        <p:txBody>
          <a:bodyPr lIns="91440" rIns="91440" tIns="45720" bIns="45720" anchor="ctr">
            <a:noAutofit/>
          </a:bodyPr>
          <a:lstStyle>
            <a:lvl1pPr indent="0" algn="r" defTabSz="457200">
              <a:lnSpc>
                <a:spcPct val="100000"/>
              </a:lnSpc>
              <a:buNone/>
              <a:tabLst>
                <a:tab algn="l" pos="0"/>
              </a:tabLst>
              <a:defRPr b="0" lang="en-US" sz="1200" strike="noStrike" u="none">
                <a:solidFill>
                  <a:schemeClr val="dk1">
                    <a:tint val="75000"/>
                  </a:schemeClr>
                </a:solidFill>
                <a:effectLst/>
                <a:uFillTx/>
                <a:latin typeface="Calibri"/>
              </a:defRPr>
            </a:lvl1pPr>
          </a:lstStyle>
          <a:p>
            <a:pPr indent="0" algn="r" defTabSz="457200">
              <a:lnSpc>
                <a:spcPct val="100000"/>
              </a:lnSpc>
              <a:buNone/>
              <a:tabLst>
                <a:tab algn="l" pos="0"/>
              </a:tabLst>
            </a:pPr>
            <a:fld id="{3B706FDC-DF33-4ACD-AD0F-68E58046EF79}" type="slidenum">
              <a:rPr b="0" lang="en-US" sz="1200" strike="noStrike" u="none">
                <a:solidFill>
                  <a:schemeClr val="dk1">
                    <a:tint val="75000"/>
                  </a:schemeClr>
                </a:solidFill>
                <a:effectLst/>
                <a:uFillTx/>
                <a:latin typeface="Calibri"/>
              </a:rPr>
              <a:t>&lt;číslo&gt;</a:t>
            </a:fld>
            <a:endParaRPr b="0" lang="en-GB" sz="12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image" Target="../media/image4.png"/><Relationship Id="rId7" Type="http://schemas.openxmlformats.org/officeDocument/2006/relationships/slideLayout" Target="../slideLayouts/slideLayout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7.xml"/>
</Relationships>
</file>

<file path=ppt/slides/_rels/slide2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Relationships xmlns="http://schemas.openxmlformats.org/package/2006/relationships"><Relationship Id="rId1" Type="http://schemas.openxmlformats.org/officeDocument/2006/relationships/hyperlink" Target="https://www.youtube.com/watch?v=QjXS23O2ubQ" TargetMode="External"/><Relationship Id="rId2" Type="http://schemas.openxmlformats.org/officeDocument/2006/relationships/hyperlink" Target="https://www.youtube.com/watch?v=fjf7c-O5GyQ" TargetMode="External"/><Relationship Id="rId3" Type="http://schemas.openxmlformats.org/officeDocument/2006/relationships/hyperlink" Target="https://www.youtube.com/watch?v=pcXTnyCmQbg" TargetMode="External"/><Relationship Id="rId4" Type="http://schemas.openxmlformats.org/officeDocument/2006/relationships/slideLayout" Target="../slideLayouts/slideLayout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788400" y="2566080"/>
            <a:ext cx="7740720" cy="1967040"/>
          </a:xfrm>
          <a:prstGeom prst="rect">
            <a:avLst/>
          </a:prstGeom>
          <a:noFill/>
          <a:ln w="0">
            <a:noFill/>
          </a:ln>
        </p:spPr>
        <p:txBody>
          <a:bodyPr lIns="0" rIns="0" tIns="0" bIns="0" anchor="t">
            <a:normAutofit fontScale="92500" lnSpcReduction="9999"/>
          </a:bodyPr>
          <a:p>
            <a:pPr indent="0" defTabSz="457200">
              <a:lnSpc>
                <a:spcPct val="100000"/>
              </a:lnSpc>
              <a:spcBef>
                <a:spcPts val="1199"/>
              </a:spcBef>
              <a:buNone/>
              <a:tabLst>
                <a:tab algn="l" pos="0"/>
              </a:tabLst>
            </a:pPr>
            <a:r>
              <a:rPr b="0" lang="cs-CZ" sz="3600" strike="noStrike" u="none">
                <a:solidFill>
                  <a:srgbClr val="d10202"/>
                </a:solidFill>
                <a:effectLst/>
                <a:uFillTx/>
                <a:latin typeface="Calibri"/>
              </a:rPr>
              <a:t>ADVERTISEMENT</a:t>
            </a:r>
            <a:br>
              <a:rPr sz="3600"/>
            </a:br>
            <a:br>
              <a:rPr sz="3600"/>
            </a:br>
            <a:br>
              <a:rPr sz="3600"/>
            </a:br>
            <a:endParaRPr b="0" lang="en-GB" sz="3600" strike="noStrike" u="none">
              <a:solidFill>
                <a:srgbClr val="000000"/>
              </a:solidFill>
              <a:effectLst/>
              <a:uFillTx/>
              <a:latin typeface="Arial"/>
            </a:endParaRPr>
          </a:p>
        </p:txBody>
      </p:sp>
      <p:sp>
        <p:nvSpPr>
          <p:cNvPr id="124" name="Title 1"/>
          <p:cNvSpPr/>
          <p:nvPr/>
        </p:nvSpPr>
        <p:spPr>
          <a:xfrm>
            <a:off x="788400" y="5174280"/>
            <a:ext cx="3332520" cy="1034640"/>
          </a:xfrm>
          <a:prstGeom prst="rect">
            <a:avLst/>
          </a:prstGeom>
          <a:noFill/>
          <a:ln w="0">
            <a:noFill/>
          </a:ln>
        </p:spPr>
        <p:style>
          <a:lnRef idx="0"/>
          <a:fillRef idx="0"/>
          <a:effectRef idx="0"/>
          <a:fontRef idx="minor"/>
        </p:style>
        <p:txBody>
          <a:bodyPr lIns="0" rIns="0" tIns="0" bIns="0" anchor="t">
            <a:noAutofit/>
          </a:bodyPr>
          <a:p>
            <a:pPr defTabSz="457200">
              <a:lnSpc>
                <a:spcPct val="100000"/>
              </a:lnSpc>
            </a:pPr>
            <a:r>
              <a:rPr b="0" lang="cs-CZ" sz="1400" strike="noStrike" u="none">
                <a:solidFill>
                  <a:srgbClr val="000000"/>
                </a:solidFill>
                <a:effectLst/>
                <a:uFillTx/>
                <a:latin typeface="Calibri"/>
              </a:rPr>
              <a:t>Tomáš Jelínek</a:t>
            </a:r>
            <a:endParaRPr b="0" lang="en-GB" sz="1400" strike="noStrike" u="none">
              <a:solidFill>
                <a:srgbClr val="000000"/>
              </a:solidFill>
              <a:effectLst/>
              <a:uFillTx/>
              <a:latin typeface="Arial"/>
            </a:endParaRPr>
          </a:p>
          <a:p>
            <a:pPr defTabSz="457200">
              <a:lnSpc>
                <a:spcPct val="100000"/>
              </a:lnSpc>
            </a:pPr>
            <a:endParaRPr b="0" lang="en-GB" sz="1400" strike="noStrike" u="none">
              <a:solidFill>
                <a:srgbClr val="000000"/>
              </a:solidFill>
              <a:effectLst/>
              <a:uFillTx/>
              <a:latin typeface="Arial"/>
            </a:endParaRPr>
          </a:p>
          <a:p>
            <a:pPr defTabSz="457200">
              <a:lnSpc>
                <a:spcPct val="100000"/>
              </a:lnSpc>
            </a:pPr>
            <a:r>
              <a:rPr b="0" lang="cs-CZ" sz="1400" strike="noStrike" u="none">
                <a:solidFill>
                  <a:srgbClr val="000000"/>
                </a:solidFill>
                <a:effectLst/>
                <a:uFillTx/>
                <a:latin typeface="Calibri"/>
              </a:rPr>
              <a:t>Olomouc, 2025/2026</a:t>
            </a:r>
            <a:endParaRPr b="0" lang="en-GB"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2400" strike="noStrike" u="none">
                <a:solidFill>
                  <a:srgbClr val="d10202"/>
                </a:solidFill>
                <a:effectLst/>
                <a:uFillTx/>
                <a:latin typeface="Calibri"/>
              </a:rPr>
              <a:t>Reklama a životní cyklus produktu</a:t>
            </a:r>
            <a:endParaRPr b="0" lang="en-GB" sz="2400" strike="noStrike" u="none">
              <a:solidFill>
                <a:srgbClr val="000000"/>
              </a:solidFill>
              <a:effectLst/>
              <a:uFillTx/>
              <a:latin typeface="Arial"/>
            </a:endParaRPr>
          </a:p>
        </p:txBody>
      </p:sp>
      <p:sp>
        <p:nvSpPr>
          <p:cNvPr id="142"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spcBef>
                <a:spcPts val="1417"/>
              </a:spcBef>
              <a:buNone/>
            </a:pPr>
            <a:endParaRPr b="0" lang="en-GB" sz="1800" strike="noStrike" u="none">
              <a:solidFill>
                <a:srgbClr val="000000"/>
              </a:solidFill>
              <a:effectLst/>
              <a:uFillTx/>
              <a:latin typeface="Arial"/>
            </a:endParaRPr>
          </a:p>
        </p:txBody>
      </p:sp>
      <p:pic>
        <p:nvPicPr>
          <p:cNvPr id="143" name="" descr=""/>
          <p:cNvPicPr/>
          <p:nvPr/>
        </p:nvPicPr>
        <p:blipFill>
          <a:blip r:embed="rId1"/>
          <a:stretch/>
        </p:blipFill>
        <p:spPr>
          <a:xfrm>
            <a:off x="1260000" y="594720"/>
            <a:ext cx="6659640" cy="568548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2400" strike="noStrike" u="none">
                <a:solidFill>
                  <a:srgbClr val="d10202"/>
                </a:solidFill>
                <a:effectLst/>
                <a:uFillTx/>
                <a:latin typeface="Calibri"/>
              </a:rPr>
              <a:t>The message itself</a:t>
            </a:r>
            <a:endParaRPr b="0" lang="en-GB" sz="2400" strike="noStrike" u="none">
              <a:solidFill>
                <a:srgbClr val="000000"/>
              </a:solidFill>
              <a:effectLst/>
              <a:uFillTx/>
              <a:latin typeface="Arial"/>
            </a:endParaRPr>
          </a:p>
        </p:txBody>
      </p:sp>
      <p:sp>
        <p:nvSpPr>
          <p:cNvPr id="145"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is the part of the message that contains its informational essence</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this part should be memorized and utilized in subsequent activities – that is, it should manifest itself in changes in behavior</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Setting advertising goals</a:t>
            </a:r>
            <a:endParaRPr b="0" lang="en-GB" sz="2400" strike="noStrike" u="none">
              <a:solidFill>
                <a:srgbClr val="000000"/>
              </a:solidFill>
              <a:effectLst/>
              <a:uFillTx/>
              <a:latin typeface="Arial"/>
            </a:endParaRPr>
          </a:p>
        </p:txBody>
      </p:sp>
      <p:sp>
        <p:nvSpPr>
          <p:cNvPr id="147"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advertising goals must stem from previous decisions about the target market, brand positioning, and marketing strategy</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an advertising goal is a specific communication task and a level of its mastery. It should be achieved with a specific audience within a given timeframe.</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we divide advertising goals:</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Cognitive – are directly connected with the process of conveying, perceiving, learning, knowing. They are referred to as true communication goals. These goals are a prerequisite for formulating conative goals.</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Conative  – can be referred to as commercial goals</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2400" strike="noStrike" u="none">
                <a:solidFill>
                  <a:srgbClr val="d10202"/>
                </a:solidFill>
                <a:effectLst/>
                <a:uFillTx/>
                <a:latin typeface="Calibri"/>
                <a:ea typeface="Microsoft YaHei"/>
              </a:rPr>
              <a:t>Classification of advertising by content/object</a:t>
            </a:r>
            <a:endParaRPr b="0" lang="en-GB" sz="2400" strike="noStrike" u="none">
              <a:solidFill>
                <a:srgbClr val="000000"/>
              </a:solidFill>
              <a:effectLst/>
              <a:uFillTx/>
              <a:latin typeface="Arial"/>
            </a:endParaRPr>
          </a:p>
        </p:txBody>
      </p:sp>
      <p:sp>
        <p:nvSpPr>
          <p:cNvPr id="149"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lnSpc>
                <a:spcPct val="100000"/>
              </a:lnSpc>
              <a:spcBef>
                <a:spcPts val="1417"/>
              </a:spcBef>
              <a:buNone/>
              <a:tabLst>
                <a:tab algn="l" pos="0"/>
              </a:tabLst>
            </a:pPr>
            <a:r>
              <a:rPr b="1" lang="cs-CZ" sz="1600" strike="noStrike" u="none">
                <a:solidFill>
                  <a:schemeClr val="dk1"/>
                </a:solidFill>
                <a:effectLst/>
                <a:uFillTx/>
                <a:latin typeface="Calibri"/>
                <a:ea typeface="Microsoft YaHei"/>
              </a:rPr>
              <a:t>1. Product/brand advertising</a:t>
            </a:r>
            <a:br>
              <a:rPr sz="1600"/>
            </a:br>
            <a:r>
              <a:rPr b="1" lang="cs-CZ" sz="1600" strike="noStrike" u="none">
                <a:solidFill>
                  <a:schemeClr val="dk1"/>
                </a:solidFill>
                <a:effectLst/>
                <a:uFillTx/>
                <a:latin typeface="Calibri"/>
                <a:ea typeface="Microsoft YaHei"/>
              </a:rPr>
              <a:t>    *  </a:t>
            </a:r>
            <a:r>
              <a:rPr b="0" lang="cs-CZ" sz="1600" strike="noStrike" u="none">
                <a:solidFill>
                  <a:schemeClr val="dk1"/>
                </a:solidFill>
                <a:effectLst/>
                <a:uFillTx/>
                <a:latin typeface="Calibri"/>
                <a:ea typeface="Microsoft YaHei"/>
              </a:rPr>
              <a:t> i.e., advertising where the product/item is the subject of the message</a:t>
            </a:r>
            <a:br>
              <a:rPr sz="1600"/>
            </a:br>
            <a:r>
              <a:rPr b="0" lang="cs-CZ" sz="1600" strike="noStrike" u="none">
                <a:solidFill>
                  <a:schemeClr val="dk1"/>
                </a:solidFill>
                <a:effectLst/>
                <a:uFillTx/>
                <a:latin typeface="Calibri"/>
                <a:ea typeface="Microsoft YaHei"/>
              </a:rPr>
              <a:t>    *   has a higher degree of concreteness</a:t>
            </a:r>
            <a:br>
              <a:rPr sz="1600"/>
            </a:br>
            <a:r>
              <a:rPr b="0" lang="cs-CZ" sz="1600" strike="noStrike" u="none">
                <a:solidFill>
                  <a:schemeClr val="dk1"/>
                </a:solidFill>
                <a:effectLst/>
                <a:uFillTx/>
                <a:latin typeface="Calibri"/>
                <a:ea typeface="Microsoft YaHei"/>
              </a:rPr>
              <a:t>    *   is often linked with other tools of the marketing mix, which are also the subject of the message along with the product</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br>
              <a:rPr sz="1600"/>
            </a:br>
            <a:r>
              <a:rPr b="1" lang="cs-CZ" sz="1600" strike="noStrike" u="none">
                <a:solidFill>
                  <a:schemeClr val="dk1"/>
                </a:solidFill>
                <a:effectLst/>
                <a:uFillTx/>
                <a:latin typeface="Calibri"/>
                <a:ea typeface="Microsoft YaHei"/>
              </a:rPr>
              <a:t>2.  Institutional, corporate advertising</a:t>
            </a:r>
            <a:br>
              <a:rPr sz="1600"/>
            </a:br>
            <a:r>
              <a:rPr b="1" lang="cs-CZ" sz="1600" strike="noStrike" u="none">
                <a:solidFill>
                  <a:schemeClr val="dk1"/>
                </a:solidFill>
                <a:effectLst/>
                <a:uFillTx/>
                <a:latin typeface="Calibri"/>
                <a:ea typeface="Microsoft YaHei"/>
              </a:rPr>
              <a:t>    *  </a:t>
            </a:r>
            <a:r>
              <a:rPr b="0" lang="cs-CZ" sz="1600" strike="noStrike" u="none">
                <a:solidFill>
                  <a:schemeClr val="dk1"/>
                </a:solidFill>
                <a:effectLst/>
                <a:uFillTx/>
                <a:latin typeface="Calibri"/>
                <a:ea typeface="Microsoft YaHei"/>
              </a:rPr>
              <a:t> is focused on building a relationship with a company or other institution, or their group</a:t>
            </a:r>
            <a:br>
              <a:rPr sz="1600"/>
            </a:br>
            <a:r>
              <a:rPr b="0" lang="cs-CZ" sz="1600" strike="noStrike" u="none">
                <a:solidFill>
                  <a:schemeClr val="dk1"/>
                </a:solidFill>
                <a:effectLst/>
                <a:uFillTx/>
                <a:latin typeface="Calibri"/>
                <a:ea typeface="Microsoft YaHei"/>
              </a:rPr>
              <a:t>    *   the subject matter often includes brands that are also presented through advertising without direct reference to a specific product, but in a way that builds, profiles, or strengthens an image</a:t>
            </a:r>
            <a:br>
              <a:rPr sz="1600"/>
            </a:br>
            <a:r>
              <a:rPr b="0" lang="cs-CZ" sz="1600" strike="noStrike" u="none">
                <a:solidFill>
                  <a:schemeClr val="dk1"/>
                </a:solidFill>
                <a:effectLst/>
                <a:uFillTx/>
                <a:latin typeface="Calibri"/>
                <a:ea typeface="Microsoft YaHei"/>
              </a:rPr>
              <a:t>    *   this type of advertising is also called image advertising</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Classification of advertising by goal</a:t>
            </a:r>
            <a:br>
              <a:rPr sz="2400"/>
            </a:br>
            <a:r>
              <a:rPr b="0" lang="cs-CZ" sz="2400" strike="noStrike" u="none">
                <a:solidFill>
                  <a:srgbClr val="d10202"/>
                </a:solidFill>
                <a:effectLst/>
                <a:uFillTx/>
                <a:latin typeface="Calibri"/>
                <a:ea typeface="Microsoft YaHei"/>
              </a:rPr>
              <a:t>and relationship to the product life cycle</a:t>
            </a:r>
            <a:endParaRPr b="0" lang="en-GB" sz="2400" strike="noStrike" u="none">
              <a:solidFill>
                <a:srgbClr val="000000"/>
              </a:solidFill>
              <a:effectLst/>
              <a:uFillTx/>
              <a:latin typeface="Arial"/>
            </a:endParaRPr>
          </a:p>
        </p:txBody>
      </p:sp>
      <p:sp>
        <p:nvSpPr>
          <p:cNvPr id="151"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Informative advertising  – (used for the first phase of the product life cycle – introduction of new products to the market. Its task is to provide information, introduce a new solution to a problem, new technology, new point of sale, price, etc., and teach the audience some new activities related to purchase and consumption. It is also used in the maturity phase, when introducing product modifications or during sales).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Persuasive advertising – (the main goal is to persuade and induce a change in the opinion and attitude of the audience regarding the facts related to the company's offer. It usually has goals related to market position ((expressed by a change in preference)) or market share in commercial terms. A specific form of advertising used for persuasion is comparative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Reminder advertising – (is typical for the maturity phase; its task is to reinforce already memorized content and solidify established patterns of consumer behavior)</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Classification of advertising by type of advertising media</a:t>
            </a:r>
            <a:endParaRPr b="0" lang="en-GB" sz="2400" strike="noStrike" u="none">
              <a:solidFill>
                <a:srgbClr val="000000"/>
              </a:solidFill>
              <a:effectLst/>
              <a:uFillTx/>
              <a:latin typeface="Arial"/>
            </a:endParaRPr>
          </a:p>
        </p:txBody>
      </p:sp>
      <p:sp>
        <p:nvSpPr>
          <p:cNvPr id="153"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 Print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Television spots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Radio spots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Outdoor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Audiovisual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New media</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50202"/>
                </a:solidFill>
                <a:effectLst/>
                <a:uFillTx/>
                <a:latin typeface="Calibri"/>
                <a:ea typeface="Microsoft YaHei"/>
              </a:rPr>
              <a:t>Regulation and self-regulation of advertising</a:t>
            </a:r>
            <a:endParaRPr b="0" lang="en-GB" sz="2400" strike="noStrike" u="none">
              <a:solidFill>
                <a:srgbClr val="000000"/>
              </a:solidFill>
              <a:effectLst/>
              <a:uFillTx/>
              <a:latin typeface="Arial"/>
            </a:endParaRPr>
          </a:p>
        </p:txBody>
      </p:sp>
      <p:sp>
        <p:nvSpPr>
          <p:cNvPr id="155"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self-regulation should allow regulation of what cannot be directly regulated by law (taste, morality, ethics)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the institution dealing with self-regulation in the Czech Republic is the Advertising Council, which establishes the Arbitration Commission and uses the Code of Ethical Advertising as a basis for its decisions</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defTabSz="457200">
              <a:lnSpc>
                <a:spcPct val="100000"/>
              </a:lnSpc>
              <a:buNone/>
              <a:tabLst>
                <a:tab algn="l" pos="0"/>
              </a:tabLst>
            </a:pPr>
            <a:r>
              <a:rPr b="0" lang="cs-CZ" sz="2400" strike="noStrike" u="none">
                <a:solidFill>
                  <a:srgbClr val="d50202"/>
                </a:solidFill>
                <a:effectLst/>
                <a:uFillTx/>
                <a:latin typeface="Calibri"/>
                <a:ea typeface="Microsoft YaHei"/>
              </a:rPr>
              <a:t>Regulation and self-regulation of advertising</a:t>
            </a:r>
            <a:endParaRPr b="0" lang="en-GB" sz="2400" strike="noStrike" u="none">
              <a:solidFill>
                <a:srgbClr val="000000"/>
              </a:solidFill>
              <a:effectLst/>
              <a:uFillTx/>
              <a:latin typeface="Arial"/>
            </a:endParaRPr>
          </a:p>
        </p:txBody>
      </p:sp>
      <p:sp>
        <p:nvSpPr>
          <p:cNvPr id="157"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due to the significant influence of advertising on the public, it is necessary to regulate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basic elements of advertising regulation:</a:t>
            </a:r>
            <a:br>
              <a:rPr sz="1600"/>
            </a:br>
            <a:r>
              <a:rPr b="0" lang="cs-CZ" sz="1600" strike="noStrike" u="none">
                <a:solidFill>
                  <a:schemeClr val="dk1"/>
                </a:solidFill>
                <a:effectLst/>
                <a:uFillTx/>
                <a:latin typeface="Calibri"/>
                <a:ea typeface="Microsoft YaHei"/>
              </a:rPr>
              <a:t> </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 public law</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private law</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self-regulation</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pt-BR" sz="2400" strike="noStrike" u="none">
                <a:solidFill>
                  <a:srgbClr val="d10202"/>
                </a:solidFill>
                <a:effectLst/>
                <a:uFillTx/>
                <a:latin typeface="Calibri"/>
                <a:ea typeface="Microsoft YaHei"/>
              </a:rPr>
              <a:t>Preparation and management of an advertising campaign</a:t>
            </a:r>
            <a:endParaRPr b="0" lang="en-GB" sz="2400" strike="noStrike" u="none">
              <a:solidFill>
                <a:srgbClr val="000000"/>
              </a:solidFill>
              <a:effectLst/>
              <a:uFillTx/>
              <a:latin typeface="Arial"/>
            </a:endParaRPr>
          </a:p>
        </p:txBody>
      </p:sp>
      <p:sp>
        <p:nvSpPr>
          <p:cNvPr id="159"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When creating an advertising campaign, marketing managers must start by identifying the target market and consumer motives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subsequently, they must make 5 key decisions, known as 5M:</a:t>
            </a:r>
            <a:endParaRPr b="0" lang="en-GB" sz="1600" strike="noStrike" u="none">
              <a:solidFill>
                <a:srgbClr val="000000"/>
              </a:solidFill>
              <a:effectLst/>
              <a:uFillTx/>
              <a:latin typeface="Arial"/>
            </a:endParaRPr>
          </a:p>
          <a:p>
            <a:pPr lvl="1" marL="743040" indent="-285840" algn="just" defTabSz="457200">
              <a:lnSpc>
                <a:spcPct val="150000"/>
              </a:lnSpc>
              <a:spcBef>
                <a:spcPts val="320"/>
              </a:spcBef>
              <a:buClr>
                <a:srgbClr val="000000"/>
              </a:buClr>
              <a:buFont typeface="Wingdings" charset="2"/>
              <a:buChar char=""/>
            </a:pPr>
            <a:r>
              <a:rPr b="0" lang="cs-CZ" sz="1600" strike="noStrike" u="none">
                <a:solidFill>
                  <a:schemeClr val="dk1"/>
                </a:solidFill>
                <a:effectLst/>
                <a:uFillTx/>
                <a:latin typeface="Calibri"/>
                <a:ea typeface="Microsoft YaHei"/>
              </a:rPr>
              <a:t>Mission -  What are the goals of advertising?</a:t>
            </a:r>
            <a:endParaRPr b="0" lang="en-GB" sz="1600" strike="noStrike" u="none">
              <a:solidFill>
                <a:srgbClr val="000000"/>
              </a:solidFill>
              <a:effectLst/>
              <a:uFillTx/>
              <a:latin typeface="Arial"/>
            </a:endParaRPr>
          </a:p>
          <a:p>
            <a:pPr lvl="1" marL="743040" indent="-285840" algn="just" defTabSz="457200">
              <a:lnSpc>
                <a:spcPct val="150000"/>
              </a:lnSpc>
              <a:spcBef>
                <a:spcPts val="320"/>
              </a:spcBef>
              <a:buClr>
                <a:srgbClr val="000000"/>
              </a:buClr>
              <a:buFont typeface="Wingdings" charset="2"/>
              <a:buChar char=""/>
            </a:pPr>
            <a:r>
              <a:rPr b="0" lang="cs-CZ" sz="1600" strike="noStrike" u="none">
                <a:solidFill>
                  <a:schemeClr val="dk1"/>
                </a:solidFill>
                <a:effectLst/>
                <a:uFillTx/>
                <a:latin typeface="Calibri"/>
                <a:ea typeface="Microsoft YaHei"/>
              </a:rPr>
              <a:t>Money  - How much money can be spent?</a:t>
            </a:r>
            <a:endParaRPr b="0" lang="en-GB" sz="1600" strike="noStrike" u="none">
              <a:solidFill>
                <a:srgbClr val="000000"/>
              </a:solidFill>
              <a:effectLst/>
              <a:uFillTx/>
              <a:latin typeface="Arial"/>
            </a:endParaRPr>
          </a:p>
          <a:p>
            <a:pPr lvl="1" marL="743040" indent="-285840" algn="just" defTabSz="457200">
              <a:lnSpc>
                <a:spcPct val="150000"/>
              </a:lnSpc>
              <a:spcBef>
                <a:spcPts val="320"/>
              </a:spcBef>
              <a:buClr>
                <a:srgbClr val="000000"/>
              </a:buClr>
              <a:buFont typeface="Wingdings" charset="2"/>
              <a:buChar char=""/>
            </a:pPr>
            <a:r>
              <a:rPr b="0" lang="cs-CZ" sz="1600" strike="noStrike" u="none">
                <a:solidFill>
                  <a:schemeClr val="dk1"/>
                </a:solidFill>
                <a:effectLst/>
                <a:uFillTx/>
                <a:latin typeface="Calibri"/>
                <a:ea typeface="Microsoft YaHei"/>
              </a:rPr>
              <a:t>Message -  What message is to be sent?</a:t>
            </a:r>
            <a:endParaRPr b="0" lang="en-GB" sz="1600" strike="noStrike" u="none">
              <a:solidFill>
                <a:srgbClr val="000000"/>
              </a:solidFill>
              <a:effectLst/>
              <a:uFillTx/>
              <a:latin typeface="Arial"/>
            </a:endParaRPr>
          </a:p>
          <a:p>
            <a:pPr lvl="1" marL="743040" indent="-285840" algn="just" defTabSz="457200">
              <a:lnSpc>
                <a:spcPct val="150000"/>
              </a:lnSpc>
              <a:spcBef>
                <a:spcPts val="320"/>
              </a:spcBef>
              <a:buClr>
                <a:srgbClr val="000000"/>
              </a:buClr>
              <a:buFont typeface="Wingdings" charset="2"/>
              <a:buChar char=""/>
            </a:pPr>
            <a:r>
              <a:rPr b="0" lang="cs-CZ" sz="1600" strike="noStrike" u="none">
                <a:solidFill>
                  <a:schemeClr val="dk1"/>
                </a:solidFill>
                <a:effectLst/>
                <a:uFillTx/>
                <a:latin typeface="Calibri"/>
                <a:ea typeface="Microsoft YaHei"/>
              </a:rPr>
              <a:t>Media  – What media to use?</a:t>
            </a:r>
            <a:endParaRPr b="0" lang="en-GB" sz="1600" strike="noStrike" u="none">
              <a:solidFill>
                <a:srgbClr val="000000"/>
              </a:solidFill>
              <a:effectLst/>
              <a:uFillTx/>
              <a:latin typeface="Arial"/>
            </a:endParaRPr>
          </a:p>
          <a:p>
            <a:pPr lvl="1" marL="743040" indent="-285840" algn="just" defTabSz="457200">
              <a:lnSpc>
                <a:spcPct val="150000"/>
              </a:lnSpc>
              <a:spcBef>
                <a:spcPts val="320"/>
              </a:spcBef>
              <a:buClr>
                <a:srgbClr val="000000"/>
              </a:buClr>
              <a:buFont typeface="Wingdings" charset="2"/>
              <a:buChar char=""/>
            </a:pPr>
            <a:r>
              <a:rPr b="0" lang="cs-CZ" sz="1600" strike="noStrike" u="none">
                <a:solidFill>
                  <a:schemeClr val="dk1"/>
                </a:solidFill>
                <a:effectLst/>
                <a:uFillTx/>
                <a:latin typeface="Calibri"/>
                <a:ea typeface="Microsoft YaHei"/>
              </a:rPr>
              <a:t>Measure - How to evaluate the results?</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2400" strike="noStrike" u="none">
                <a:solidFill>
                  <a:srgbClr val="d10202"/>
                </a:solidFill>
                <a:effectLst/>
                <a:uFillTx/>
                <a:latin typeface="Calibri"/>
              </a:rPr>
              <a:t>Proces plánování reklamy</a:t>
            </a:r>
            <a:endParaRPr b="0" lang="en-GB" sz="2400" strike="noStrike" u="none">
              <a:solidFill>
                <a:srgbClr val="000000"/>
              </a:solidFill>
              <a:effectLst/>
              <a:uFillTx/>
              <a:latin typeface="Arial"/>
            </a:endParaRPr>
          </a:p>
        </p:txBody>
      </p:sp>
      <p:sp>
        <p:nvSpPr>
          <p:cNvPr id="161"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r>
              <a:rPr b="0" lang="cs-CZ" sz="1600" strike="noStrike" u="none">
                <a:solidFill>
                  <a:schemeClr val="dk1"/>
                </a:solidFill>
                <a:effectLst/>
                <a:uFillTx/>
                <a:latin typeface="Calibri"/>
              </a:rPr>
              <a:t>                                                                                                                    cíle, segmentace</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r>
              <a:rPr b="0" lang="cs-CZ" sz="1600" strike="noStrike" u="none">
                <a:solidFill>
                  <a:schemeClr val="dk1"/>
                </a:solidFill>
                <a:effectLst/>
                <a:uFillTx/>
                <a:latin typeface="Calibri"/>
              </a:rPr>
              <a:t>                                                                                                                            rozpočet, kontrola</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r>
              <a:rPr b="0" lang="cs-CZ" sz="1600" strike="noStrike" u="none">
                <a:solidFill>
                  <a:schemeClr val="dk1"/>
                </a:solidFill>
                <a:effectLst/>
                <a:uFillTx/>
                <a:latin typeface="Calibri"/>
              </a:rPr>
              <a:t>                                                                                                                                 porealizační test</a:t>
            </a: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graphicFrame>
        <p:nvGraphicFramePr>
          <p:cNvPr id="1" name="Diagram1"/>
          <p:cNvGraphicFramePr/>
          <p:nvPr>
            <p:extLst>
              <p:ext uri="{D42A27DB-BD31-4B8C-83A1-F6EECF244321}">
                <p14:modId xmlns:p14="http://schemas.microsoft.com/office/powerpoint/2010/main" val="649265449"/>
              </p:ext>
            </p:extLst>
          </p:nvPr>
        </p:nvGraphicFramePr>
        <p:xfrm>
          <a:off x="2087640" y="2923920"/>
          <a:ext cx="4269960" cy="1983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62" name="Skupina 6"/>
          <p:cNvGrpSpPr/>
          <p:nvPr/>
        </p:nvGrpSpPr>
        <p:grpSpPr>
          <a:xfrm>
            <a:off x="556200" y="1906200"/>
            <a:ext cx="3416040" cy="435960"/>
            <a:chOff x="556200" y="1906200"/>
            <a:chExt cx="3416040" cy="435960"/>
          </a:xfrm>
        </p:grpSpPr>
        <p:sp>
          <p:nvSpPr>
            <p:cNvPr id="163" name="Zaoblený obdélník 7"/>
            <p:cNvSpPr/>
            <p:nvPr/>
          </p:nvSpPr>
          <p:spPr>
            <a:xfrm>
              <a:off x="556200" y="1906200"/>
              <a:ext cx="3416040" cy="435960"/>
            </a:xfrm>
            <a:prstGeom prst="roundRect">
              <a:avLst>
                <a:gd name="adj" fmla="val 10000"/>
              </a:avLst>
            </a:prstGeom>
            <a:solidFill>
              <a:srgbClr val="4f81bd"/>
            </a:solidFill>
            <a:ln>
              <a:solidFill>
                <a:srgbClr val="ffffff"/>
              </a:solid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90000" rIns="90000" tIns="45000" bIns="45000" anchor="t">
              <a:noAutofit/>
            </a:bodyPr>
            <a:p>
              <a:pPr defTabSz="457200">
                <a:lnSpc>
                  <a:spcPct val="100000"/>
                </a:lnSpc>
              </a:pPr>
              <a:endParaRPr b="0" lang="cs-CZ" sz="1800" strike="noStrike" u="none">
                <a:solidFill>
                  <a:schemeClr val="lt1"/>
                </a:solidFill>
                <a:effectLst/>
                <a:uFillTx/>
                <a:latin typeface="Calibri"/>
              </a:endParaRPr>
            </a:p>
          </p:txBody>
        </p:sp>
        <p:sp>
          <p:nvSpPr>
            <p:cNvPr id="164" name="Zaoblený obdélník 4"/>
            <p:cNvSpPr/>
            <p:nvPr/>
          </p:nvSpPr>
          <p:spPr>
            <a:xfrm>
              <a:off x="568800" y="1919160"/>
              <a:ext cx="2908080" cy="410400"/>
            </a:xfrm>
            <a:prstGeom prst="rect">
              <a:avLst/>
            </a:prstGeom>
            <a:noFill/>
            <a:ln w="0">
              <a:noFill/>
            </a:ln>
          </p:spPr>
          <p:style>
            <a:lnRef idx="0"/>
            <a:fillRef idx="0"/>
            <a:effectRef idx="0"/>
            <a:fontRef idx="minor"/>
          </p:style>
          <p:txBody>
            <a:bodyPr numCol="1" spcCol="1440" lIns="72360" rIns="72360" tIns="72360" bIns="72360" anchor="ctr">
              <a:noAutofit/>
            </a:bodyPr>
            <a:p>
              <a:pPr defTabSz="844560">
                <a:lnSpc>
                  <a:spcPct val="90000"/>
                </a:lnSpc>
                <a:spcAft>
                  <a:spcPts val="666"/>
                </a:spcAft>
              </a:pPr>
              <a:r>
                <a:rPr b="0" lang="cs-CZ" sz="1900" strike="noStrike" u="none">
                  <a:solidFill>
                    <a:schemeClr val="lt1"/>
                  </a:solidFill>
                  <a:effectLst/>
                  <a:uFillTx/>
                  <a:latin typeface="Calibri"/>
                </a:rPr>
                <a:t>Výsledky výzkumu </a:t>
              </a:r>
              <a:r>
                <a:rPr b="0" lang="cs-CZ" sz="1000" strike="noStrike" u="none">
                  <a:solidFill>
                    <a:schemeClr val="lt1"/>
                  </a:solidFill>
                  <a:effectLst/>
                  <a:uFillTx/>
                  <a:latin typeface="Calibri"/>
                </a:rPr>
                <a:t>(spotřebitel, výrobek, konkurence)</a:t>
              </a:r>
              <a:endParaRPr b="0" lang="en-GB" sz="1000" strike="noStrike" u="none">
                <a:solidFill>
                  <a:srgbClr val="000000"/>
                </a:solidFill>
                <a:effectLst/>
                <a:uFillTx/>
                <a:latin typeface="Arial"/>
              </a:endParaRPr>
            </a:p>
          </p:txBody>
        </p:sp>
      </p:grpSp>
      <p:grpSp>
        <p:nvGrpSpPr>
          <p:cNvPr id="165" name="Skupina 9"/>
          <p:cNvGrpSpPr/>
          <p:nvPr/>
        </p:nvGrpSpPr>
        <p:grpSpPr>
          <a:xfrm>
            <a:off x="4908240" y="2147040"/>
            <a:ext cx="3416040" cy="510480"/>
            <a:chOff x="4908240" y="2147040"/>
            <a:chExt cx="3416040" cy="510480"/>
          </a:xfrm>
        </p:grpSpPr>
        <p:sp>
          <p:nvSpPr>
            <p:cNvPr id="166" name="Zaoblený obdélník 10"/>
            <p:cNvSpPr/>
            <p:nvPr/>
          </p:nvSpPr>
          <p:spPr>
            <a:xfrm>
              <a:off x="4908240" y="2147040"/>
              <a:ext cx="3416040" cy="510480"/>
            </a:xfrm>
            <a:prstGeom prst="roundRect">
              <a:avLst>
                <a:gd name="adj" fmla="val 10000"/>
              </a:avLst>
            </a:prstGeom>
            <a:solidFill>
              <a:srgbClr val="4f81bd"/>
            </a:solidFill>
            <a:ln>
              <a:solidFill>
                <a:srgbClr val="ffffff"/>
              </a:solidFill>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txBody>
            <a:bodyPr lIns="90000" rIns="90000" tIns="45000" bIns="45000" anchor="t">
              <a:noAutofit/>
            </a:bodyPr>
            <a:p>
              <a:pPr defTabSz="457200">
                <a:lnSpc>
                  <a:spcPct val="100000"/>
                </a:lnSpc>
              </a:pPr>
              <a:endParaRPr b="0" lang="cs-CZ" sz="1800" strike="noStrike" u="none">
                <a:solidFill>
                  <a:schemeClr val="lt1"/>
                </a:solidFill>
                <a:effectLst/>
                <a:uFillTx/>
                <a:latin typeface="Calibri"/>
              </a:endParaRPr>
            </a:p>
          </p:txBody>
        </p:sp>
        <p:sp>
          <p:nvSpPr>
            <p:cNvPr id="167" name="Zaoblený obdélník 4"/>
            <p:cNvSpPr/>
            <p:nvPr/>
          </p:nvSpPr>
          <p:spPr>
            <a:xfrm>
              <a:off x="5162400" y="2176920"/>
              <a:ext cx="2908080" cy="480600"/>
            </a:xfrm>
            <a:prstGeom prst="rect">
              <a:avLst/>
            </a:prstGeom>
            <a:noFill/>
            <a:ln w="0">
              <a:noFill/>
            </a:ln>
          </p:spPr>
          <p:style>
            <a:lnRef idx="0"/>
            <a:fillRef idx="0"/>
            <a:effectRef idx="0"/>
            <a:fontRef idx="minor"/>
          </p:style>
          <p:txBody>
            <a:bodyPr numCol="1" spcCol="1440" lIns="72360" rIns="72360" tIns="72360" bIns="72360" anchor="ctr">
              <a:noAutofit/>
            </a:bodyPr>
            <a:p>
              <a:pPr defTabSz="844560">
                <a:lnSpc>
                  <a:spcPct val="90000"/>
                </a:lnSpc>
                <a:spcAft>
                  <a:spcPts val="561"/>
                </a:spcAft>
              </a:pPr>
              <a:r>
                <a:rPr b="0" lang="cs-CZ" sz="1600" strike="noStrike" u="none">
                  <a:solidFill>
                    <a:schemeClr val="lt1"/>
                  </a:solidFill>
                  <a:effectLst/>
                  <a:uFillTx/>
                  <a:latin typeface="Calibri"/>
                </a:rPr>
                <a:t>Překážky a neovlivnitelné faktory</a:t>
              </a:r>
              <a:endParaRPr b="0" lang="en-GB" sz="1600" strike="noStrike" u="none">
                <a:solidFill>
                  <a:srgbClr val="000000"/>
                </a:solidFill>
                <a:effectLst/>
                <a:uFillTx/>
                <a:latin typeface="Arial"/>
              </a:endParaRPr>
            </a:p>
          </p:txBody>
        </p:sp>
      </p:grpSp>
      <p:cxnSp>
        <p:nvCxnSpPr>
          <p:cNvPr id="168" name="Přímá spojnice 15"/>
          <p:cNvCxnSpPr/>
          <p:nvPr/>
        </p:nvCxnSpPr>
        <p:spPr>
          <a:xfrm flipH="1">
            <a:off x="850320" y="4709880"/>
            <a:ext cx="2095560" cy="720"/>
          </a:xfrm>
          <a:prstGeom prst="straightConnector1">
            <a:avLst/>
          </a:prstGeom>
          <a:ln w="0">
            <a:solidFill>
              <a:srgbClr val="4f81bd"/>
            </a:solidFill>
          </a:ln>
        </p:spPr>
      </p:cxnSp>
      <p:cxnSp>
        <p:nvCxnSpPr>
          <p:cNvPr id="169" name="Přímá spojnice 17"/>
          <p:cNvCxnSpPr/>
          <p:nvPr/>
        </p:nvCxnSpPr>
        <p:spPr>
          <a:xfrm>
            <a:off x="6357960" y="4709880"/>
            <a:ext cx="1713600" cy="720"/>
          </a:xfrm>
          <a:prstGeom prst="straightConnector1">
            <a:avLst/>
          </a:prstGeom>
          <a:ln w="0">
            <a:solidFill>
              <a:srgbClr val="4f81bd"/>
            </a:solidFill>
          </a:ln>
        </p:spPr>
      </p:cxnSp>
      <p:cxnSp>
        <p:nvCxnSpPr>
          <p:cNvPr id="170" name="Přímá spojnice se šipkou 19"/>
          <p:cNvCxnSpPr/>
          <p:nvPr/>
        </p:nvCxnSpPr>
        <p:spPr>
          <a:xfrm flipV="1">
            <a:off x="850320" y="2342880"/>
            <a:ext cx="720" cy="2367720"/>
          </a:xfrm>
          <a:prstGeom prst="straightConnector1">
            <a:avLst/>
          </a:prstGeom>
          <a:ln w="0">
            <a:solidFill>
              <a:srgbClr val="4f81bd"/>
            </a:solidFill>
            <a:tailEnd len="med" type="arrow" w="med"/>
          </a:ln>
        </p:spPr>
      </p:cxnSp>
      <p:cxnSp>
        <p:nvCxnSpPr>
          <p:cNvPr id="171" name="Přímá spojnice se šipkou 21"/>
          <p:cNvCxnSpPr/>
          <p:nvPr/>
        </p:nvCxnSpPr>
        <p:spPr>
          <a:xfrm flipV="1">
            <a:off x="8070840" y="2657880"/>
            <a:ext cx="720" cy="2052720"/>
          </a:xfrm>
          <a:prstGeom prst="straightConnector1">
            <a:avLst/>
          </a:prstGeom>
          <a:ln w="0">
            <a:solidFill>
              <a:srgbClr val="4f81bd"/>
            </a:solidFill>
            <a:tailEnd len="med" type="arrow" w="med"/>
          </a:ln>
        </p:spPr>
      </p:cxnSp>
      <p:cxnSp>
        <p:nvCxnSpPr>
          <p:cNvPr id="172" name="Přímá spojnice 23"/>
          <p:cNvCxnSpPr/>
          <p:nvPr/>
        </p:nvCxnSpPr>
        <p:spPr>
          <a:xfrm>
            <a:off x="1286280" y="2329920"/>
            <a:ext cx="720" cy="775440"/>
          </a:xfrm>
          <a:prstGeom prst="straightConnector1">
            <a:avLst/>
          </a:prstGeom>
          <a:ln w="0">
            <a:solidFill>
              <a:srgbClr val="4f81bd"/>
            </a:solidFill>
          </a:ln>
        </p:spPr>
      </p:cxnSp>
      <p:cxnSp>
        <p:nvCxnSpPr>
          <p:cNvPr id="173" name="Přímá spojnice 25"/>
          <p:cNvCxnSpPr/>
          <p:nvPr/>
        </p:nvCxnSpPr>
        <p:spPr>
          <a:xfrm>
            <a:off x="7548840" y="2657880"/>
            <a:ext cx="720" cy="532440"/>
          </a:xfrm>
          <a:prstGeom prst="straightConnector1">
            <a:avLst/>
          </a:prstGeom>
          <a:ln w="0">
            <a:solidFill>
              <a:srgbClr val="4f81bd"/>
            </a:solidFill>
          </a:ln>
        </p:spPr>
      </p:cxnSp>
      <p:cxnSp>
        <p:nvCxnSpPr>
          <p:cNvPr id="174" name="Přímá spojnice se šipkou 27"/>
          <p:cNvCxnSpPr/>
          <p:nvPr/>
        </p:nvCxnSpPr>
        <p:spPr>
          <a:xfrm>
            <a:off x="1286280" y="3104640"/>
            <a:ext cx="801720" cy="720"/>
          </a:xfrm>
          <a:prstGeom prst="straightConnector1">
            <a:avLst/>
          </a:prstGeom>
          <a:ln w="0">
            <a:solidFill>
              <a:srgbClr val="4f81bd"/>
            </a:solidFill>
            <a:tailEnd len="med" type="arrow" w="med"/>
          </a:ln>
        </p:spPr>
      </p:cxnSp>
      <p:cxnSp>
        <p:nvCxnSpPr>
          <p:cNvPr id="175" name="Přímá spojnice se šipkou 29"/>
          <p:cNvCxnSpPr/>
          <p:nvPr/>
        </p:nvCxnSpPr>
        <p:spPr>
          <a:xfrm flipH="1">
            <a:off x="5475600" y="3189600"/>
            <a:ext cx="2073960" cy="720"/>
          </a:xfrm>
          <a:prstGeom prst="straightConnector1">
            <a:avLst/>
          </a:prstGeom>
          <a:ln w="0">
            <a:solidFill>
              <a:srgbClr val="4f81bd"/>
            </a:solidFill>
            <a:tailEnd len="med" type="arrow" w="med"/>
          </a:ln>
        </p:spPr>
      </p:cxnSp>
      <p:pic>
        <p:nvPicPr>
          <p:cNvPr id="176" name="" descr=""/>
          <p:cNvPicPr/>
          <p:nvPr/>
        </p:nvPicPr>
        <p:blipFill>
          <a:blip r:embed="rId6"/>
          <a:stretch/>
        </p:blipFill>
        <p:spPr>
          <a:xfrm rot="21598200">
            <a:off x="582840" y="721800"/>
            <a:ext cx="7878240" cy="590868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791280"/>
            <a:ext cx="8228880" cy="729000"/>
          </a:xfrm>
          <a:prstGeom prst="rect">
            <a:avLst/>
          </a:prstGeom>
          <a:solidFill>
            <a:schemeClr val="lt1">
              <a:lumMod val="75000"/>
            </a:schemeClr>
          </a:solid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Advertisement – goals, functions, types, advertising campaign, internet advertising</a:t>
            </a:r>
            <a:endParaRPr b="0" lang="en-GB" sz="2400" strike="noStrike" u="none">
              <a:solidFill>
                <a:srgbClr val="000000"/>
              </a:solidFill>
              <a:effectLst/>
              <a:uFillTx/>
              <a:latin typeface="Arial"/>
            </a:endParaRPr>
          </a:p>
        </p:txBody>
      </p:sp>
      <p:sp>
        <p:nvSpPr>
          <p:cNvPr id="126"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definition of the concept of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 advertising message</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advertising goals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main characteristics of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regulation and self-regulation of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advertising campaign</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advertising in the internet environment</a:t>
            </a: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Decisions on advertising budget</a:t>
            </a:r>
            <a:endParaRPr b="0" lang="en-GB" sz="2400" strike="noStrike" u="none">
              <a:solidFill>
                <a:srgbClr val="000000"/>
              </a:solidFill>
              <a:effectLst/>
              <a:uFillTx/>
              <a:latin typeface="Arial"/>
            </a:endParaRPr>
          </a:p>
        </p:txBody>
      </p:sp>
      <p:sp>
        <p:nvSpPr>
          <p:cNvPr id="178"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When compiling the advertising budget, 5 specific factors are taken into account:</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    1.  product life cycle stage</a:t>
            </a:r>
            <a:br>
              <a:rPr sz="1600"/>
            </a:br>
            <a:endParaRPr b="0" lang="en-GB" sz="1600" strike="noStrike" u="none">
              <a:solidFill>
                <a:srgbClr val="000000"/>
              </a:solidFill>
              <a:effectLst/>
              <a:uFillTx/>
              <a:latin typeface="Arial"/>
            </a:endParaRPr>
          </a:p>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    2.  market share and consumer base</a:t>
            </a:r>
            <a:br>
              <a:rPr sz="1600"/>
            </a:br>
            <a:endParaRPr b="0" lang="en-GB" sz="1600" strike="noStrike" u="none">
              <a:solidFill>
                <a:srgbClr val="000000"/>
              </a:solidFill>
              <a:effectLst/>
              <a:uFillTx/>
              <a:latin typeface="Arial"/>
            </a:endParaRPr>
          </a:p>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    3.  competition and message clutter</a:t>
            </a:r>
            <a:br>
              <a:rPr sz="1600"/>
            </a:br>
            <a:endParaRPr b="0" lang="en-GB" sz="1600" strike="noStrike" u="none">
              <a:solidFill>
                <a:srgbClr val="000000"/>
              </a:solidFill>
              <a:effectLst/>
              <a:uFillTx/>
              <a:latin typeface="Arial"/>
            </a:endParaRPr>
          </a:p>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    4.  advertising frequency</a:t>
            </a:r>
            <a:br>
              <a:rPr sz="1600"/>
            </a:br>
            <a:endParaRPr b="0" lang="en-GB" sz="1600" strike="noStrike" u="none">
              <a:solidFill>
                <a:srgbClr val="000000"/>
              </a:solidFill>
              <a:effectLst/>
              <a:uFillTx/>
              <a:latin typeface="Arial"/>
            </a:endParaRPr>
          </a:p>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    5.  product substitutability</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Advertising success</a:t>
            </a:r>
            <a:endParaRPr b="0" lang="en-GB" sz="2400" strike="noStrike" u="none">
              <a:solidFill>
                <a:srgbClr val="000000"/>
              </a:solidFill>
              <a:effectLst/>
              <a:uFillTx/>
              <a:latin typeface="Arial"/>
            </a:endParaRPr>
          </a:p>
        </p:txBody>
      </p:sp>
      <p:sp>
        <p:nvSpPr>
          <p:cNvPr id="180"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advertising success is determined by three main factors:</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Advertising strategy</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Creativity</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 Professionalism of execution</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Creation of advertising campaigns</a:t>
            </a:r>
            <a:endParaRPr b="0" lang="en-GB" sz="2400" strike="noStrike" u="none">
              <a:solidFill>
                <a:srgbClr val="000000"/>
              </a:solidFill>
              <a:effectLst/>
              <a:uFillTx/>
              <a:latin typeface="Arial"/>
            </a:endParaRPr>
          </a:p>
        </p:txBody>
      </p:sp>
      <p:sp>
        <p:nvSpPr>
          <p:cNvPr id="182"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television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radio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print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outdoor advertising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product placement</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point of purchase (POP) – refers to the place of sale, place of purchase, sometimes indirectly activities or materials used for communication at the point of sale. They communicate price, influence at the point of sale, support the product and its communication.</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alternative media</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chorCtr="1">
            <a:noAutofit/>
          </a:bodyPr>
          <a:p>
            <a:pPr indent="0" algn="r" defTabSz="457200">
              <a:lnSpc>
                <a:spcPct val="100000"/>
              </a:lnSpc>
              <a:buNone/>
              <a:tabLst>
                <a:tab algn="l" pos="0"/>
              </a:tabLst>
            </a:pPr>
            <a:r>
              <a:rPr b="0" lang="pl-PL" sz="2400" strike="noStrike" u="none">
                <a:solidFill>
                  <a:srgbClr val="d10202"/>
                </a:solidFill>
                <a:effectLst/>
                <a:uFillTx/>
                <a:latin typeface="Calibri"/>
              </a:rPr>
              <a:t>Advertisement USA 1914 </a:t>
            </a:r>
            <a:endParaRPr b="0" lang="en-GB" sz="2400" strike="noStrike" u="none">
              <a:solidFill>
                <a:srgbClr val="000000"/>
              </a:solidFill>
              <a:effectLst/>
              <a:uFillTx/>
              <a:latin typeface="Arial"/>
            </a:endParaRPr>
          </a:p>
        </p:txBody>
      </p:sp>
      <p:sp>
        <p:nvSpPr>
          <p:cNvPr id="184"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
        <p:nvSpPr>
          <p:cNvPr id="185" name=""/>
          <p:cNvSpPr/>
          <p:nvPr/>
        </p:nvSpPr>
        <p:spPr>
          <a:xfrm>
            <a:off x="4560480" y="3345120"/>
            <a:ext cx="180360" cy="232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GB" sz="1000" strike="noStrike" u="none">
              <a:solidFill>
                <a:srgbClr val="000000"/>
              </a:solidFill>
              <a:effectLst/>
              <a:uFillTx/>
              <a:latin typeface="Arial"/>
            </a:endParaRPr>
          </a:p>
        </p:txBody>
      </p:sp>
      <p:pic>
        <p:nvPicPr>
          <p:cNvPr id="186" name="" descr=""/>
          <p:cNvPicPr/>
          <p:nvPr/>
        </p:nvPicPr>
        <p:blipFill>
          <a:blip r:embed="rId1"/>
          <a:stretch/>
        </p:blipFill>
        <p:spPr>
          <a:xfrm>
            <a:off x="360000" y="720000"/>
            <a:ext cx="4139640" cy="6066000"/>
          </a:xfrm>
          <a:prstGeom prst="rect">
            <a:avLst/>
          </a:prstGeom>
          <a:noFill/>
          <a:ln w="0">
            <a:noFill/>
          </a:ln>
        </p:spPr>
      </p:pic>
      <p:pic>
        <p:nvPicPr>
          <p:cNvPr id="187" name="" descr=""/>
          <p:cNvPicPr/>
          <p:nvPr/>
        </p:nvPicPr>
        <p:blipFill>
          <a:blip r:embed="rId2"/>
          <a:stretch/>
        </p:blipFill>
        <p:spPr>
          <a:xfrm>
            <a:off x="5278320" y="1600200"/>
            <a:ext cx="3361320" cy="4738680"/>
          </a:xfrm>
          <a:prstGeom prst="rect">
            <a:avLst/>
          </a:prstGeom>
          <a:noFill/>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4320"/>
            <a:ext cx="8228880" cy="1143000"/>
          </a:xfrm>
          <a:prstGeom prst="rect">
            <a:avLst/>
          </a:prstGeom>
          <a:noFill/>
          <a:ln w="0">
            <a:noFill/>
          </a:ln>
        </p:spPr>
        <p:txBody>
          <a:bodyPr lIns="0" rIns="0" tIns="0" bIns="0" anchor="ctr">
            <a:spAutoFit/>
          </a:bodyPr>
          <a:p>
            <a:pPr indent="0" algn="ctr">
              <a:buNone/>
            </a:pPr>
            <a:endParaRPr b="0" lang="en-GB" sz="1800" strike="noStrike" u="none">
              <a:solidFill>
                <a:srgbClr val="000000"/>
              </a:solidFill>
              <a:effectLst/>
              <a:uFillTx/>
              <a:latin typeface="Arial"/>
            </a:endParaRPr>
          </a:p>
        </p:txBody>
      </p:sp>
      <p:sp>
        <p:nvSpPr>
          <p:cNvPr id="189" name=""/>
          <p:cNvSpPr/>
          <p:nvPr/>
        </p:nvSpPr>
        <p:spPr>
          <a:xfrm>
            <a:off x="4560480" y="3345120"/>
            <a:ext cx="180360" cy="232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endParaRPr b="0" lang="en-GB" sz="1000" strike="noStrike" u="none">
              <a:solidFill>
                <a:srgbClr val="000000"/>
              </a:solidFill>
              <a:effectLst/>
              <a:uFillTx/>
              <a:latin typeface="Arial"/>
            </a:endParaRPr>
          </a:p>
        </p:txBody>
      </p:sp>
      <p:pic>
        <p:nvPicPr>
          <p:cNvPr id="190" name="" descr=""/>
          <p:cNvPicPr/>
          <p:nvPr/>
        </p:nvPicPr>
        <p:blipFill>
          <a:blip r:embed="rId1"/>
          <a:stretch/>
        </p:blipFill>
        <p:spPr>
          <a:xfrm>
            <a:off x="208440" y="316800"/>
            <a:ext cx="3931200" cy="6367320"/>
          </a:xfrm>
          <a:prstGeom prst="rect">
            <a:avLst/>
          </a:prstGeom>
          <a:noFill/>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Forms of advertising on the internet</a:t>
            </a:r>
            <a:endParaRPr b="0" lang="en-GB" sz="2400" strike="noStrike" u="none">
              <a:solidFill>
                <a:srgbClr val="000000"/>
              </a:solidFill>
              <a:effectLst/>
              <a:uFillTx/>
              <a:latin typeface="Arial"/>
            </a:endParaRPr>
          </a:p>
        </p:txBody>
      </p:sp>
      <p:sp>
        <p:nvSpPr>
          <p:cNvPr id="192"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Font typeface="OpenSymbol"/>
              <a:buAutoNum type="arabicParenR"/>
            </a:pPr>
            <a:r>
              <a:rPr b="0" lang="cs-CZ" sz="1600" strike="noStrike" u="none">
                <a:solidFill>
                  <a:schemeClr val="dk1"/>
                </a:solidFill>
                <a:effectLst/>
                <a:uFillTx/>
                <a:latin typeface="Calibri"/>
                <a:ea typeface="Microsoft YaHei"/>
              </a:rPr>
              <a:t>Website creation - (a company that is not on the web today is as if it didn't exist. Its pages are among the basic forms of company presentation on the web. Since 1991, when the first website was created, websites have undergone significant changes. They are more focused on visual display and greater user acceptance.)</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Font typeface="OpenSymbol"/>
              <a:buAutoNum type="arabicParenR"/>
            </a:pPr>
            <a:r>
              <a:rPr b="0" lang="cs-CZ" sz="1600" strike="noStrike" u="none">
                <a:solidFill>
                  <a:schemeClr val="dk1"/>
                </a:solidFill>
                <a:effectLst/>
                <a:uFillTx/>
                <a:latin typeface="Calibri"/>
                <a:ea typeface="Microsoft YaHei"/>
              </a:rPr>
              <a:t>SEM (search engine marketing) – (represents gaining website visitors through search engines, among which Google, Yahoo, etc., are the best known and most widespread. Through this optimization, we try to achieve the best possible position on the first page for specific keywords. Research has shown that more than 90% of all visitors finish their search by viewing the first page and do not visit further pages.)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Font typeface="OpenSymbol"/>
              <a:buAutoNum type="arabicParenR"/>
            </a:pPr>
            <a:r>
              <a:rPr b="0" lang="cs-CZ" sz="1600" strike="noStrike" u="none">
                <a:solidFill>
                  <a:schemeClr val="dk1"/>
                </a:solidFill>
                <a:effectLst/>
                <a:uFillTx/>
                <a:latin typeface="Calibri"/>
                <a:ea typeface="Microsoft YaHei"/>
              </a:rPr>
              <a:t>SMM (social media marketing) – (represents contacts with customers through social networks, which offer above-standard opportunities for interaction and communication with them. The problem is to convince a visitor to find and follow our pages on the relevant social network. We have already described the inbound marketing strategy in detail in the preceding text. Its basic principle is simple: offer the visitor something they need, something that solves their problem, or something that entertains them, and that for free.)</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Forms of advertising on the internet</a:t>
            </a:r>
            <a:endParaRPr b="0" lang="en-GB" sz="2400" strike="noStrike" u="none">
              <a:solidFill>
                <a:srgbClr val="000000"/>
              </a:solidFill>
              <a:effectLst/>
              <a:uFillTx/>
              <a:latin typeface="Arial"/>
            </a:endParaRPr>
          </a:p>
        </p:txBody>
      </p:sp>
      <p:sp>
        <p:nvSpPr>
          <p:cNvPr id="194"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4) Cooperation with other websites – is advantageous for all entities that mutually link to the pages of cooperating companies. It is mutually beneficial not only in search engine optimization but also because the entities do not pay for this cooperation.</a:t>
            </a:r>
            <a:endParaRPr b="0" lang="en-GB" sz="1600" strike="noStrike" u="none">
              <a:solidFill>
                <a:srgbClr val="000000"/>
              </a:solidFill>
              <a:effectLst/>
              <a:uFillTx/>
              <a:latin typeface="Arial"/>
            </a:endParaRPr>
          </a:p>
          <a:p>
            <a:pPr marL="432000"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5) Advertising banners – can be arranged through mutual exchange based on the above cooperation (a banner on the collaborating company's website, clicking on which redirects the visitor to our pages) or it can be a paid matter. These banners are paid either by a lump sum payment, for example for a week or a month. Or the company pays for clicks on the relevant banner.</a:t>
            </a:r>
            <a:endParaRPr b="0" lang="en-GB" sz="1600" strike="noStrike" u="none">
              <a:solidFill>
                <a:srgbClr val="000000"/>
              </a:solidFill>
              <a:effectLst/>
              <a:uFillTx/>
              <a:latin typeface="Arial"/>
            </a:endParaRPr>
          </a:p>
          <a:p>
            <a:pPr marL="432000"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6) Intext advertising – is advertising that is part of the text of the relevant webpage. Certain words in the text are highlighted in color and underlined, and if the visitor hovers over these words with their mouse cursor, the relevant advertising message appears. Payment is made based on clicks on the relevant word.</a:t>
            </a:r>
            <a:endParaRPr b="0" lang="en-GB" sz="1600" strike="noStrike" u="none">
              <a:solidFill>
                <a:srgbClr val="000000"/>
              </a:solidFill>
              <a:effectLst/>
              <a:uFillTx/>
              <a:latin typeface="Arial"/>
            </a:endParaRPr>
          </a:p>
          <a:p>
            <a:pPr marL="432000"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marL="432000"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Forms of advertising on the internet</a:t>
            </a:r>
            <a:endParaRPr b="0" lang="en-GB" sz="2400" strike="noStrike" u="none">
              <a:solidFill>
                <a:srgbClr val="000000"/>
              </a:solidFill>
              <a:effectLst/>
              <a:uFillTx/>
              <a:latin typeface="Arial"/>
            </a:endParaRPr>
          </a:p>
        </p:txBody>
      </p:sp>
      <p:sp>
        <p:nvSpPr>
          <p:cNvPr id="196"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7.  PPC advertising - or Pay per click (i.e., payment per click) is a very widespread form of marketing communication through the internet. Advertising is offered in the ad field in prominent positions or in the right panel on Google. If a visitor clicks on this ad, the advertiser pays a fee for that click. The budget for this form of advertising can be limited, and if the agreed amount is spent, the ad will no longer be displayed. Prices vary according to the keywords for which we want to display the relevant ad.</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8)  Viral marketing – is a form of communication where people themselves share our advertisement. This can be a funny video story, useful information, a free promotional product, etc. The content must be interesting and relevant enough to the target group so that visitors voluntarily share it. The advantage is the cost and, in many cases, the high speed of dissemination.</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Forms of advertising on the internet</a:t>
            </a:r>
            <a:endParaRPr b="0" lang="en-GB" sz="2400" strike="noStrike" u="none">
              <a:solidFill>
                <a:srgbClr val="000000"/>
              </a:solidFill>
              <a:effectLst/>
              <a:uFillTx/>
              <a:latin typeface="Arial"/>
            </a:endParaRPr>
          </a:p>
        </p:txBody>
      </p:sp>
      <p:sp>
        <p:nvSpPr>
          <p:cNvPr id="198"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9) Blogs - this can be a blog run directly by the company or a blog run by another entity that brings new visitors to our pages. A blog should address a problem that interests the target group, thus building high traffic that is redirected to the relevant advertised products.</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10) Affiliate programs - based on which the website operator, the company, shares a portion of its profit in the form of a commission, a profit achieved because the partner brought customers to its pages that it would not have otherwise acquired. The partner thus offers de facto marketing services, utilizing both its authority, its contacts, and its know-how.</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11) PR articles - which are written into some PR catalog to gain backlinks. Writing PR articles is considered one of the effective and efficient forms of link building. This is done by writing and publishing an article containing links to our target pages.</a:t>
            </a: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Forms of advertising on the internet</a:t>
            </a:r>
            <a:endParaRPr b="0" lang="en-GB" sz="2400" strike="noStrike" u="none">
              <a:solidFill>
                <a:srgbClr val="000000"/>
              </a:solidFill>
              <a:effectLst/>
              <a:uFillTx/>
              <a:latin typeface="Arial"/>
            </a:endParaRPr>
          </a:p>
        </p:txBody>
      </p:sp>
      <p:sp>
        <p:nvSpPr>
          <p:cNvPr id="200"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12) Internet auction portals - (Aukro, e-Bay) have a strong base of visitors, and our sales activities on the relevant portal can make us known to customers from the relevant target group.</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13) Backlinks - and their exchange. Backlinks pointing to our target pages and their quality are one of the decisive factors for optimized websites to strengthen awareness of our products or company. Especially backlinks on pages with similar focus in terms of services or product category, and especially those considered authorities in the field, are very valuable.</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14) Internet catalogs - are websites containing links and information about companies divided into categories according to their focus and geographical location. The advantage of registering in a catalog can be easier acquisition of backlinks.</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br>
              <a:rPr sz="1600"/>
            </a:br>
            <a:r>
              <a:rPr b="0" lang="cs-CZ" sz="1600" strike="noStrike" u="none">
                <a:solidFill>
                  <a:schemeClr val="dk1"/>
                </a:solidFill>
                <a:effectLst/>
                <a:uFillTx/>
                <a:latin typeface="Calibri"/>
                <a:ea typeface="Microsoft YaHei"/>
              </a:rPr>
              <a:t>15) E-mailing – is considered a very effective form of direct marketing on the internet. We understand it as direct communication between a company and its actual or potential customers.</a:t>
            </a:r>
            <a:endParaRPr b="0" lang="en-GB"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2400" strike="noStrike" u="none">
                <a:solidFill>
                  <a:srgbClr val="d10202"/>
                </a:solidFill>
                <a:effectLst/>
                <a:uFillTx/>
                <a:latin typeface="Calibri"/>
              </a:rPr>
              <a:t>Advertising</a:t>
            </a:r>
            <a:endParaRPr b="0" lang="en-GB" sz="2400" strike="noStrike" u="none">
              <a:solidFill>
                <a:srgbClr val="000000"/>
              </a:solidFill>
              <a:effectLst/>
              <a:uFillTx/>
              <a:latin typeface="Arial"/>
            </a:endParaRPr>
          </a:p>
        </p:txBody>
      </p:sp>
      <p:sp>
        <p:nvSpPr>
          <p:cNvPr id="128"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Any form of impersonal paid presentation and promotion of products, services or ideas of a particular entity</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Impersonal mass form of company communication with customers through various media</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Provides potential customers with information about the existence of the product, its properties, advantages, quality, etc.</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Is directly market-oriented</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Usually addresses consumers and has an overt commercial focus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Users encounter it most frequently among all components of the communication mix</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Users are daily attacked and influenced by it</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The role of advertising is to influence current and potential customers and persuade them to buy the given product (repeatedly) with both factual and emotional arguments</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Division of mass media</a:t>
            </a:r>
            <a:endParaRPr b="0" lang="en-GB" sz="2400" strike="noStrike" u="none">
              <a:solidFill>
                <a:srgbClr val="000000"/>
              </a:solidFill>
              <a:effectLst/>
              <a:uFillTx/>
              <a:latin typeface="Arial"/>
            </a:endParaRPr>
          </a:p>
        </p:txBody>
      </p:sp>
      <p:sp>
        <p:nvSpPr>
          <p:cNvPr id="202"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Periodical press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Radio</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Television</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Internet</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Media indicators</a:t>
            </a:r>
            <a:endParaRPr b="0" lang="en-GB" sz="2400" strike="noStrike" u="none">
              <a:solidFill>
                <a:srgbClr val="000000"/>
              </a:solidFill>
              <a:effectLst/>
              <a:uFillTx/>
              <a:latin typeface="Arial"/>
            </a:endParaRPr>
          </a:p>
        </p:txBody>
      </p:sp>
      <p:sp>
        <p:nvSpPr>
          <p:cNvPr id="204"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1" lang="cs-CZ" sz="1600" strike="noStrike" u="none">
                <a:solidFill>
                  <a:schemeClr val="dk1"/>
                </a:solidFill>
                <a:effectLst/>
                <a:uFillTx/>
                <a:latin typeface="Calibri"/>
                <a:ea typeface="Microsoft YaHei"/>
              </a:rPr>
              <a:t>Rating</a:t>
            </a:r>
            <a:r>
              <a:rPr b="0" lang="cs-CZ" sz="1600" strike="noStrike" u="none">
                <a:solidFill>
                  <a:schemeClr val="dk1"/>
                </a:solidFill>
                <a:effectLst/>
                <a:uFillTx/>
                <a:latin typeface="Calibri"/>
                <a:ea typeface="Microsoft YaHei"/>
              </a:rPr>
              <a:t> - the number of people in the population or target group who watched a specific medium in a given time interval</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1" lang="cs-CZ" sz="1600" strike="noStrike" u="none">
                <a:solidFill>
                  <a:schemeClr val="dk1"/>
                </a:solidFill>
                <a:effectLst/>
                <a:uFillTx/>
                <a:latin typeface="Calibri"/>
                <a:ea typeface="Microsoft YaHei"/>
              </a:rPr>
              <a:t>Frequency</a:t>
            </a:r>
            <a:r>
              <a:rPr b="0" lang="cs-CZ" sz="1600" strike="noStrike" u="none">
                <a:solidFill>
                  <a:schemeClr val="dk1"/>
                </a:solidFill>
                <a:effectLst/>
                <a:uFillTx/>
                <a:latin typeface="Calibri"/>
                <a:ea typeface="Microsoft YaHei"/>
              </a:rPr>
              <a:t> – how many times each person from the target group was exposed to the advertising message</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1" lang="cs-CZ" sz="1600" strike="noStrike" u="none">
                <a:solidFill>
                  <a:schemeClr val="dk1"/>
                </a:solidFill>
                <a:effectLst/>
                <a:uFillTx/>
                <a:latin typeface="Calibri"/>
                <a:ea typeface="Microsoft YaHei"/>
              </a:rPr>
              <a:t>Net Reach</a:t>
            </a:r>
            <a:r>
              <a:rPr b="0" lang="cs-CZ" sz="1600" strike="noStrike" u="none">
                <a:solidFill>
                  <a:schemeClr val="dk1"/>
                </a:solidFill>
                <a:effectLst/>
                <a:uFillTx/>
                <a:latin typeface="Calibri"/>
                <a:ea typeface="Microsoft YaHei"/>
              </a:rPr>
              <a:t> - the percentage of the target group reached at least once during the campaig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1" lang="cs-CZ" sz="1600" strike="noStrike" u="none">
                <a:solidFill>
                  <a:schemeClr val="dk1"/>
                </a:solidFill>
                <a:effectLst/>
                <a:uFillTx/>
                <a:latin typeface="Calibri"/>
                <a:ea typeface="Microsoft YaHei"/>
              </a:rPr>
              <a:t>Gross rating points</a:t>
            </a:r>
            <a:r>
              <a:rPr b="0" lang="cs-CZ" sz="1600" strike="noStrike" u="none">
                <a:solidFill>
                  <a:schemeClr val="dk1"/>
                </a:solidFill>
                <a:effectLst/>
                <a:uFillTx/>
                <a:latin typeface="Calibri"/>
                <a:ea typeface="Microsoft YaHei"/>
              </a:rPr>
              <a:t> – the most used media indicator, which expresses the number of views of the advertising message, or the reach of the advertising campaign</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OTS (Opportunity to see) - the average probability of exposure for the average customer of the target group</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Evaluation of advertising effectiveness</a:t>
            </a:r>
            <a:endParaRPr b="0" lang="en-GB" sz="2400" strike="noStrike" u="none">
              <a:solidFill>
                <a:srgbClr val="000000"/>
              </a:solidFill>
              <a:effectLst/>
              <a:uFillTx/>
              <a:latin typeface="Arial"/>
            </a:endParaRPr>
          </a:p>
        </p:txBody>
      </p:sp>
      <p:sp>
        <p:nvSpPr>
          <p:cNvPr id="206"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Pre-testing – effectiveness estimation before implementation</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Post-implementation test – evaluation after printing, broadcasting ...</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1417"/>
              </a:spcBef>
              <a:buNone/>
              <a:tabLst>
                <a:tab algn="l" pos="0"/>
              </a:tabLst>
            </a:pPr>
            <a:r>
              <a:rPr b="0" lang="cs-CZ" sz="1600" strike="noStrike" u="none">
                <a:solidFill>
                  <a:schemeClr val="dk1"/>
                </a:solidFill>
                <a:effectLst/>
                <a:uFillTx/>
                <a:latin typeface="Calibri"/>
                <a:ea typeface="Microsoft YaHei"/>
              </a:rPr>
              <a:t>3 TIPS FROM PRACTICE:</a:t>
            </a:r>
            <a:endParaRPr b="0" lang="en-GB" sz="1600" strike="noStrike" u="none">
              <a:solidFill>
                <a:srgbClr val="000000"/>
              </a:solidFill>
              <a:effectLst/>
              <a:uFillTx/>
              <a:latin typeface="Arial"/>
            </a:endParaRPr>
          </a:p>
          <a:p>
            <a:pPr marL="432000" indent="-324000" defTabSz="457200">
              <a:lnSpc>
                <a:spcPct val="100000"/>
              </a:lnSpc>
              <a:spcBef>
                <a:spcPts val="1417"/>
              </a:spcBef>
              <a:buClr>
                <a:srgbClr val="000000"/>
              </a:buClr>
              <a:buSzPct val="45000"/>
              <a:buFont typeface="Wingdings" charset="2"/>
              <a:buChar char=""/>
              <a:tabLst>
                <a:tab algn="l" pos="0"/>
              </a:tabLst>
            </a:pPr>
            <a:r>
              <a:rPr b="0" lang="cs-CZ" sz="1600" strike="noStrike" u="none">
                <a:solidFill>
                  <a:schemeClr val="dk1"/>
                </a:solidFill>
                <a:effectLst/>
                <a:uFillTx/>
                <a:latin typeface="Calibri"/>
                <a:ea typeface="Microsoft YaHei"/>
              </a:rPr>
              <a:t>measures for evaluating the campaign should be implemented before its launch</a:t>
            </a:r>
            <a:endParaRPr b="0" lang="en-GB" sz="1600" strike="noStrike" u="none">
              <a:solidFill>
                <a:srgbClr val="000000"/>
              </a:solidFill>
              <a:effectLst/>
              <a:uFillTx/>
              <a:latin typeface="Arial"/>
            </a:endParaRPr>
          </a:p>
          <a:p>
            <a:pPr marL="432000" indent="-324000" defTabSz="457200">
              <a:lnSpc>
                <a:spcPct val="100000"/>
              </a:lnSpc>
              <a:spcBef>
                <a:spcPts val="1417"/>
              </a:spcBef>
              <a:buClr>
                <a:srgbClr val="000000"/>
              </a:buClr>
              <a:buSzPct val="45000"/>
              <a:buFont typeface="Wingdings" charset="2"/>
              <a:buChar char=""/>
              <a:tabLst>
                <a:tab algn="l" pos="0"/>
              </a:tabLst>
            </a:pPr>
            <a:r>
              <a:rPr b="0" lang="cs-CZ" sz="1600" strike="noStrike" u="none">
                <a:solidFill>
                  <a:schemeClr val="dk1"/>
                </a:solidFill>
                <a:effectLst/>
                <a:uFillTx/>
                <a:latin typeface="Calibri"/>
                <a:ea typeface="Microsoft YaHei"/>
              </a:rPr>
              <a:t>pre-test the effectiveness of several possible communication variants and creative proposals on a small, but representative sample</a:t>
            </a:r>
            <a:endParaRPr b="0" lang="en-GB" sz="1600" strike="noStrike" u="none">
              <a:solidFill>
                <a:srgbClr val="000000"/>
              </a:solidFill>
              <a:effectLst/>
              <a:uFillTx/>
              <a:latin typeface="Arial"/>
            </a:endParaRPr>
          </a:p>
          <a:p>
            <a:pPr marL="432000" indent="-324000" defTabSz="457200">
              <a:lnSpc>
                <a:spcPct val="100000"/>
              </a:lnSpc>
              <a:spcBef>
                <a:spcPts val="1417"/>
              </a:spcBef>
              <a:buClr>
                <a:srgbClr val="000000"/>
              </a:buClr>
              <a:buSzPct val="45000"/>
              <a:buFont typeface="Wingdings" charset="2"/>
              <a:buChar char=""/>
              <a:tabLst>
                <a:tab algn="l" pos="0"/>
              </a:tabLst>
            </a:pPr>
            <a:r>
              <a:rPr b="0" lang="cs-CZ" sz="1600" strike="noStrike" u="none">
                <a:solidFill>
                  <a:schemeClr val="dk1"/>
                </a:solidFill>
                <a:effectLst/>
                <a:uFillTx/>
                <a:latin typeface="Calibri"/>
                <a:ea typeface="Microsoft YaHei"/>
              </a:rPr>
              <a:t>evaluating the campaign's benefits is easy using the control group technique</a:t>
            </a: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Measuring campaign effectiveness</a:t>
            </a:r>
            <a:endParaRPr b="0" lang="en-GB" sz="2400" strike="noStrike" u="none">
              <a:solidFill>
                <a:srgbClr val="000000"/>
              </a:solidFill>
              <a:effectLst/>
              <a:uFillTx/>
              <a:latin typeface="Arial"/>
            </a:endParaRPr>
          </a:p>
        </p:txBody>
      </p:sp>
      <p:sp>
        <p:nvSpPr>
          <p:cNvPr id="208"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CONTROL GROUP (DO – NOTHING)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cs-CZ" sz="1600" strike="noStrike" u="none">
                <a:solidFill>
                  <a:schemeClr val="dk1"/>
                </a:solidFill>
                <a:effectLst/>
                <a:uFillTx/>
                <a:latin typeface="Calibri"/>
                <a:ea typeface="Microsoft YaHei"/>
              </a:rPr>
              <a:t>a small but representative part of the target group is randomly selected</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cs-CZ" sz="1600" strike="noStrike" u="none">
                <a:solidFill>
                  <a:schemeClr val="dk1"/>
                </a:solidFill>
                <a:effectLst/>
                <a:uFillTx/>
                <a:latin typeface="Calibri"/>
                <a:ea typeface="Microsoft YaHei"/>
              </a:rPr>
              <a:t> these customers are not approached, and their behavior then provides a comparision</a:t>
            </a:r>
            <a:endParaRPr b="0" lang="en-GB" sz="1600" strike="noStrike" u="none">
              <a:solidFill>
                <a:srgbClr val="000000"/>
              </a:solidFill>
              <a:effectLst/>
              <a:uFillTx/>
              <a:latin typeface="Arial"/>
            </a:endParaRPr>
          </a:p>
          <a:p>
            <a:pPr indent="0">
              <a:lnSpc>
                <a:spcPct val="100000"/>
              </a:lnSpc>
              <a:spcBef>
                <a:spcPts val="1417"/>
              </a:spcBef>
              <a:buNone/>
              <a:tabLst>
                <a:tab algn="l" pos="0"/>
              </a:tabLst>
            </a:pPr>
            <a:r>
              <a:rPr b="0" lang="cs-CZ" sz="1600" strike="noStrike" u="none">
                <a:solidFill>
                  <a:schemeClr val="dk1"/>
                </a:solidFill>
                <a:effectLst/>
                <a:uFillTx/>
                <a:latin typeface="Calibri"/>
                <a:ea typeface="Microsoft YaHei"/>
              </a:rPr>
              <a:t>PRE-TEST ALTERNATIVES</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cs-CZ" sz="1600" strike="noStrike" u="none">
                <a:solidFill>
                  <a:schemeClr val="dk1"/>
                </a:solidFill>
                <a:effectLst/>
                <a:uFillTx/>
                <a:latin typeface="Calibri"/>
                <a:ea typeface="Microsoft YaHei"/>
              </a:rPr>
              <a:t>several different communication variants (different processing, different channel)</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tabLst>
                <a:tab algn="l" pos="0"/>
              </a:tabLst>
            </a:pPr>
            <a:r>
              <a:rPr b="0" lang="cs-CZ" sz="1600" strike="noStrike" u="none">
                <a:solidFill>
                  <a:schemeClr val="dk1"/>
                </a:solidFill>
                <a:effectLst/>
                <a:uFillTx/>
                <a:latin typeface="Calibri"/>
                <a:ea typeface="Microsoft YaHei"/>
              </a:rPr>
              <a:t>limits: influence of external factors, individual testing and artificial conditions, effect of repetition and effect of customer support, short time between exposure and testing</a:t>
            </a:r>
            <a:endParaRPr b="0" lang="en-GB"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2762280" y="1303200"/>
            <a:ext cx="3618720" cy="1226160"/>
          </a:xfrm>
          <a:prstGeom prst="rect">
            <a:avLst/>
          </a:prstGeom>
          <a:noFill/>
          <a:ln w="0">
            <a:noFill/>
          </a:ln>
        </p:spPr>
        <p:txBody>
          <a:bodyPr lIns="91440" rIns="91440" tIns="45720" bIns="45720" anchor="ctr">
            <a:normAutofit/>
          </a:bodyPr>
          <a:p>
            <a:pPr indent="0" algn="ctr" defTabSz="457200">
              <a:lnSpc>
                <a:spcPct val="100000"/>
              </a:lnSpc>
              <a:buNone/>
              <a:tabLst>
                <a:tab algn="l" pos="0"/>
              </a:tabLst>
            </a:pPr>
            <a:r>
              <a:rPr b="0" i="1" lang="cs-CZ" sz="2400" strike="noStrike" u="none">
                <a:solidFill>
                  <a:schemeClr val="dk1"/>
                </a:solidFill>
                <a:effectLst/>
                <a:uFillTx/>
                <a:latin typeface="Calibri"/>
              </a:rPr>
              <a:t>Next time you will report about your projects development.</a:t>
            </a:r>
            <a:endParaRPr b="0" lang="en-GB" sz="2400" strike="noStrike" u="none">
              <a:solidFill>
                <a:srgbClr val="000000"/>
              </a:solidFill>
              <a:effectLst/>
              <a:uFillTx/>
              <a:latin typeface="Arial"/>
            </a:endParaRPr>
          </a:p>
        </p:txBody>
      </p:sp>
      <p:pic>
        <p:nvPicPr>
          <p:cNvPr id="210" name="Zástupný obsah 3" descr=""/>
          <p:cNvPicPr/>
          <p:nvPr/>
        </p:nvPicPr>
        <p:blipFill>
          <a:blip r:embed="rId1"/>
          <a:stretch/>
        </p:blipFill>
        <p:spPr>
          <a:xfrm>
            <a:off x="289440" y="3194640"/>
            <a:ext cx="4944600" cy="280980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Advertising medium</a:t>
            </a:r>
            <a:endParaRPr b="0" lang="en-GB" sz="2400" strike="noStrike" u="none">
              <a:solidFill>
                <a:srgbClr val="000000"/>
              </a:solidFill>
              <a:effectLst/>
              <a:uFillTx/>
              <a:latin typeface="Arial"/>
            </a:endParaRPr>
          </a:p>
        </p:txBody>
      </p:sp>
      <p:sp>
        <p:nvSpPr>
          <p:cNvPr id="130"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Serves to transmit the advertising message from the producer, or supplier, to the current or future consumer; its selection is very important</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The advertising medium used can determine the success or failure of a product on the market</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Printed materials, television and radio spots, outdoor advertising, 3D advertising, etc.</a:t>
            </a: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Advertising message</a:t>
            </a:r>
            <a:endParaRPr b="0" lang="en-GB" sz="2400" strike="noStrike" u="none">
              <a:solidFill>
                <a:srgbClr val="000000"/>
              </a:solidFill>
              <a:effectLst/>
              <a:uFillTx/>
              <a:latin typeface="Arial"/>
            </a:endParaRPr>
          </a:p>
        </p:txBody>
      </p:sp>
      <p:sp>
        <p:nvSpPr>
          <p:cNvPr id="132" name="PlaceHolder 2"/>
          <p:cNvSpPr>
            <a:spLocks noGrp="1"/>
          </p:cNvSpPr>
          <p:nvPr>
            <p:ph/>
          </p:nvPr>
        </p:nvSpPr>
        <p:spPr>
          <a:xfrm>
            <a:off x="457200" y="1520280"/>
            <a:ext cx="8228880" cy="5067360"/>
          </a:xfrm>
          <a:prstGeom prst="rect">
            <a:avLst/>
          </a:prstGeom>
          <a:noFill/>
          <a:ln w="0">
            <a:noFill/>
          </a:ln>
        </p:spPr>
        <p:txBody>
          <a:bodyPr lIns="0" rIns="0" tIns="0" bIns="0" anchor="t">
            <a:spAutoFit/>
          </a:bodyPr>
          <a:p>
            <a:pPr indent="0">
              <a:lnSpc>
                <a:spcPct val="100000"/>
              </a:lnSpc>
              <a:buNone/>
              <a:tabLst>
                <a:tab algn="l" pos="0"/>
              </a:tabLst>
            </a:pPr>
            <a:r>
              <a:rPr b="0" lang="cs-CZ" sz="1600" strike="noStrike" u="none">
                <a:solidFill>
                  <a:schemeClr val="dk1"/>
                </a:solidFill>
                <a:effectLst/>
                <a:uFillTx/>
                <a:latin typeface="Calibri"/>
              </a:rPr>
              <a:t>A summary of all desirable or necessary information that the organization wishes to communicate to potential and actual buyers of its products</a:t>
            </a: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Samsung  smart projector   – "The Free of Boundaries" (2022)</a:t>
            </a: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Message: Showcases innovation, flexibility, and breaking barriers with their technology.</a:t>
            </a: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Tagline: "Unleash the power of technology."</a:t>
            </a: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ea typeface="Microsoft YaHei"/>
                <a:hlinkClick r:id="rId1"/>
              </a:rPr>
              <a:t>https://www.youtube.com/watch?v=QjXS23O2ubQ</a:t>
            </a: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Apple – "Privacy. That’s iPhone." (2021)</a:t>
            </a: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Message: Emphasizes Apple's commitment to user privacy and security.</a:t>
            </a: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Tagline: "Privacy is a fundamental human right."</a:t>
            </a: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ea typeface="Microsoft YaHei"/>
                <a:hlinkClick r:id="rId2"/>
              </a:rPr>
              <a:t>https://www.youtube.com/watch?v=fjf7c-O5GyQ</a:t>
            </a: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Nike – "You Can’t Stop Us" (2020)</a:t>
            </a: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Message: Promotes resilience, unity, and perseverance amid global challenges like the COVID-19 pandemic and social justice movements.</a:t>
            </a: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rPr>
              <a:t>Tagline: "Together we can move forward."</a:t>
            </a:r>
            <a:endParaRPr b="0" lang="cs-CZ" sz="1600" strike="noStrike" u="none">
              <a:solidFill>
                <a:schemeClr val="dk1"/>
              </a:solidFill>
              <a:effectLst/>
              <a:uFillTx/>
              <a:latin typeface="Calibri"/>
              <a:ea typeface="Microsoft YaHei"/>
            </a:endParaRPr>
          </a:p>
          <a:p>
            <a:pPr indent="0">
              <a:lnSpc>
                <a:spcPct val="100000"/>
              </a:lnSpc>
              <a:buNone/>
              <a:tabLst>
                <a:tab algn="l" pos="0"/>
              </a:tabLst>
            </a:pPr>
            <a:r>
              <a:rPr b="0" lang="cs-CZ" sz="1600" strike="noStrike" u="none">
                <a:solidFill>
                  <a:schemeClr val="dk1"/>
                </a:solidFill>
                <a:effectLst/>
                <a:uFillTx/>
                <a:latin typeface="Calibri"/>
                <a:hlinkClick r:id="rId3"/>
              </a:rPr>
              <a:t>https://www.youtube.com/watch?v=pcXTnyCmQbg</a:t>
            </a: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a:p>
            <a:pPr indent="0">
              <a:lnSpc>
                <a:spcPct val="100000"/>
              </a:lnSpc>
              <a:buNone/>
              <a:tabLst>
                <a:tab algn="l" pos="0"/>
              </a:tabLst>
            </a:pPr>
            <a:endParaRPr b="0" lang="cs-CZ" sz="1600" strike="noStrike" u="none">
              <a:solidFill>
                <a:schemeClr val="dk1"/>
              </a:solidFill>
              <a:effectLst/>
              <a:uFillTx/>
              <a:latin typeface="Calibri"/>
              <a:ea typeface="Microsoft YaHe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Main characteristics of advertising</a:t>
            </a:r>
            <a:endParaRPr b="0" lang="en-GB" sz="2400" strike="noStrike" u="none">
              <a:solidFill>
                <a:srgbClr val="000000"/>
              </a:solidFill>
              <a:effectLst/>
              <a:uFillTx/>
              <a:latin typeface="Arial"/>
            </a:endParaRPr>
          </a:p>
        </p:txBody>
      </p:sp>
      <p:sp>
        <p:nvSpPr>
          <p:cNvPr id="134"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Advertising is impersonal, and therefore mutual communication is excluded; communication possibilities per contact are thus smaller than, for example, in personal selling</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Advertising enables simultaneous communication with a very large target group through mass media,</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Advertising is a relatively inexpensive communication activity per contact, because it simultaneously reaches a very large group</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Memory</a:t>
            </a:r>
            <a:endParaRPr b="0" lang="en-GB" sz="2400" strike="noStrike" u="none">
              <a:solidFill>
                <a:srgbClr val="000000"/>
              </a:solidFill>
              <a:effectLst/>
              <a:uFillTx/>
              <a:latin typeface="Arial"/>
            </a:endParaRPr>
          </a:p>
        </p:txBody>
      </p:sp>
      <p:sp>
        <p:nvSpPr>
          <p:cNvPr id="136"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 For advertising as a tool of the communication mix, other characteristics include its necessary repetition for</a:t>
            </a:r>
            <a:r>
              <a:rPr b="1" lang="cs-CZ" sz="1600" strike="noStrike" u="none">
                <a:solidFill>
                  <a:schemeClr val="dk1"/>
                </a:solidFill>
                <a:effectLst/>
                <a:uFillTx/>
                <a:latin typeface="Calibri"/>
                <a:ea typeface="Microsoft YaHei"/>
              </a:rPr>
              <a:t> memorization</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1" lang="cs-CZ" sz="1600" strike="noStrike" u="none">
                <a:solidFill>
                  <a:schemeClr val="dk1"/>
                </a:solidFill>
                <a:effectLst/>
                <a:uFillTx/>
                <a:latin typeface="Calibri"/>
                <a:ea typeface="Microsoft YaHei"/>
              </a:rPr>
              <a:t>Memory</a:t>
            </a:r>
            <a:r>
              <a:rPr b="0" lang="cs-CZ" sz="1600" strike="noStrike" u="none">
                <a:solidFill>
                  <a:schemeClr val="dk1"/>
                </a:solidFill>
                <a:effectLst/>
                <a:uFillTx/>
                <a:latin typeface="Calibri"/>
                <a:ea typeface="Microsoft YaHei"/>
              </a:rPr>
              <a:t>, as the ability to store and recall information, should be perceived at three levels of its manifestations over time, and thus distinguish memory:</a:t>
            </a:r>
            <a:br>
              <a:rPr sz="1600"/>
            </a:br>
            <a:r>
              <a:rPr b="0" lang="cs-CZ" sz="1600" strike="noStrike" u="none">
                <a:solidFill>
                  <a:schemeClr val="dk1"/>
                </a:solidFill>
                <a:effectLst/>
                <a:uFillTx/>
                <a:latin typeface="Calibri"/>
                <a:ea typeface="Microsoft YaHei"/>
              </a:rPr>
              <a:t>    *   sensory</a:t>
            </a:r>
            <a:br>
              <a:rPr sz="1600"/>
            </a:br>
            <a:r>
              <a:rPr b="0" lang="cs-CZ" sz="1600" strike="noStrike" u="none">
                <a:solidFill>
                  <a:schemeClr val="dk1"/>
                </a:solidFill>
                <a:effectLst/>
                <a:uFillTx/>
                <a:latin typeface="Calibri"/>
                <a:ea typeface="Microsoft YaHei"/>
              </a:rPr>
              <a:t>    *   short-term</a:t>
            </a:r>
            <a:br>
              <a:rPr sz="1600"/>
            </a:br>
            <a:r>
              <a:rPr b="0" lang="cs-CZ" sz="1600" strike="noStrike" u="none">
                <a:solidFill>
                  <a:schemeClr val="dk1"/>
                </a:solidFill>
                <a:effectLst/>
                <a:uFillTx/>
                <a:latin typeface="Calibri"/>
                <a:ea typeface="Microsoft YaHei"/>
              </a:rPr>
              <a:t>    *   long-term</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gn="ctr" defTabSz="457200">
              <a:lnSpc>
                <a:spcPct val="100000"/>
              </a:lnSpc>
              <a:buNone/>
              <a:tabLst>
                <a:tab algn="l" pos="0"/>
              </a:tabLst>
            </a:pPr>
            <a:r>
              <a:rPr b="0" lang="cs-CZ" sz="2400" strike="noStrike" u="none">
                <a:solidFill>
                  <a:srgbClr val="d10202"/>
                </a:solidFill>
                <a:effectLst/>
                <a:uFillTx/>
                <a:latin typeface="Calibri"/>
              </a:rPr>
              <a:t>Memory</a:t>
            </a:r>
            <a:endParaRPr b="0" lang="en-GB" sz="2400" strike="noStrike" u="none">
              <a:solidFill>
                <a:srgbClr val="000000"/>
              </a:solidFill>
              <a:effectLst/>
              <a:uFillTx/>
              <a:latin typeface="Arial"/>
            </a:endParaRPr>
          </a:p>
        </p:txBody>
      </p:sp>
      <p:sp>
        <p:nvSpPr>
          <p:cNvPr id="138"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Memory is a complex psychological phenomenon, and advertising seeks a relationship with it not only through the intensity of its influence over time, but also through the selection of content</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In the case of advertising content, it is about working with memory selectivity; here we distinguish 2 components:</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Appeal</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Message itself</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791280"/>
            <a:ext cx="8228880" cy="729000"/>
          </a:xfrm>
          <a:prstGeom prst="rect">
            <a:avLst/>
          </a:prstGeom>
          <a:noFill/>
          <a:ln w="0">
            <a:noFill/>
          </a:ln>
        </p:spPr>
        <p:txBody>
          <a:bodyPr lIns="91440" rIns="91440" tIns="45720" bIns="45720" anchor="ctr">
            <a:noAutofit/>
          </a:bodyPr>
          <a:p>
            <a:pPr indent="0">
              <a:lnSpc>
                <a:spcPct val="100000"/>
              </a:lnSpc>
              <a:buNone/>
              <a:tabLst>
                <a:tab algn="l" pos="0"/>
              </a:tabLst>
            </a:pPr>
            <a:r>
              <a:rPr b="0" lang="cs-CZ" sz="2400" strike="noStrike" u="none">
                <a:solidFill>
                  <a:srgbClr val="d10202"/>
                </a:solidFill>
                <a:effectLst/>
                <a:uFillTx/>
                <a:latin typeface="Calibri"/>
                <a:ea typeface="Microsoft YaHei"/>
              </a:rPr>
              <a:t>Appeal</a:t>
            </a:r>
            <a:endParaRPr b="0" lang="en-GB" sz="2400" strike="noStrike" u="none">
              <a:solidFill>
                <a:srgbClr val="000000"/>
              </a:solidFill>
              <a:effectLst/>
              <a:uFillTx/>
              <a:latin typeface="Arial"/>
            </a:endParaRPr>
          </a:p>
        </p:txBody>
      </p:sp>
      <p:sp>
        <p:nvSpPr>
          <p:cNvPr id="140" name="PlaceHolder 2"/>
          <p:cNvSpPr>
            <a:spLocks noGrp="1"/>
          </p:cNvSpPr>
          <p:nvPr>
            <p:ph/>
          </p:nvPr>
        </p:nvSpPr>
        <p:spPr>
          <a:xfrm>
            <a:off x="457200" y="1600200"/>
            <a:ext cx="8228880" cy="4525200"/>
          </a:xfrm>
          <a:prstGeom prst="rect">
            <a:avLst/>
          </a:prstGeom>
          <a:noFill/>
          <a:ln w="0">
            <a:noFill/>
          </a:ln>
        </p:spPr>
        <p:txBody>
          <a:bodyPr lIns="91440" rIns="91440" tIns="45720" bIns="45720" anchor="t">
            <a:normAutofit/>
          </a:bodyPr>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The purpose of the appeal is to attract attention and enable the addressed message to be received at all, and to improve the conditions for memorization</a:t>
            </a:r>
            <a:endParaRPr b="0" lang="en-GB" sz="1600" strike="noStrike" u="none">
              <a:solidFill>
                <a:srgbClr val="000000"/>
              </a:solidFill>
              <a:effectLst/>
              <a:uFillTx/>
              <a:latin typeface="Arial"/>
            </a:endParaRPr>
          </a:p>
          <a:p>
            <a:pPr marL="432000" indent="-324000">
              <a:lnSpc>
                <a:spcPct val="100000"/>
              </a:lnSpc>
              <a:spcBef>
                <a:spcPts val="1417"/>
              </a:spcBef>
              <a:buClr>
                <a:srgbClr val="000000"/>
              </a:buClr>
              <a:buSzPct val="45000"/>
              <a:buFont typeface="Wingdings" charset="2"/>
              <a:buChar char=""/>
            </a:pPr>
            <a:r>
              <a:rPr b="0" lang="cs-CZ" sz="1600" strike="noStrike" u="none">
                <a:solidFill>
                  <a:schemeClr val="dk1"/>
                </a:solidFill>
                <a:effectLst/>
                <a:uFillTx/>
                <a:latin typeface="Calibri"/>
                <a:ea typeface="Microsoft YaHei"/>
              </a:rPr>
              <a:t>There is a rich scale of appeals, which can be classified:</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positive appeals</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 negative appeals</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 emotional appeals</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  rational appeals</a:t>
            </a:r>
            <a:endParaRPr b="0" lang="en-GB" sz="16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charset="2"/>
              <a:buChar char=""/>
            </a:pPr>
            <a:r>
              <a:rPr b="0" lang="cs-CZ" sz="1600" strike="noStrike" u="none">
                <a:solidFill>
                  <a:schemeClr val="dk1"/>
                </a:solidFill>
                <a:effectLst/>
                <a:uFillTx/>
                <a:latin typeface="Calibri"/>
                <a:ea typeface="Microsoft YaHei"/>
              </a:rPr>
              <a:t>  moral appeals</a:t>
            </a:r>
            <a:endParaRPr b="0" lang="en-GB" sz="1600" strike="noStrike" u="none">
              <a:solidFill>
                <a:srgbClr val="000000"/>
              </a:solidFill>
              <a:effectLst/>
              <a:uFillTx/>
              <a:latin typeface="Arial"/>
            </a:endParaRPr>
          </a:p>
          <a:p>
            <a:pPr indent="0" algn="just" defTabSz="457200">
              <a:lnSpc>
                <a:spcPct val="150000"/>
              </a:lnSpc>
              <a:spcBef>
                <a:spcPts val="320"/>
              </a:spcBef>
              <a:buNone/>
              <a:tabLst>
                <a:tab algn="l" pos="0"/>
              </a:tabLst>
            </a:pPr>
            <a:endParaRPr b="0" lang="en-GB" sz="1600" strike="noStrike" u="none">
              <a:solidFill>
                <a:srgbClr val="000000"/>
              </a:solidFill>
              <a:effectLst/>
              <a:uFillTx/>
              <a:latin typeface="Arial"/>
            </a:endParaRPr>
          </a:p>
          <a:p>
            <a:pPr indent="0" defTabSz="457200">
              <a:lnSpc>
                <a:spcPct val="100000"/>
              </a:lnSpc>
              <a:spcBef>
                <a:spcPts val="479"/>
              </a:spcBef>
              <a:buNone/>
              <a:tabLst>
                <a:tab algn="l" pos="0"/>
              </a:tabLst>
            </a:pPr>
            <a:endParaRPr b="0" lang="en-GB"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tint val="100000"/>
                <a:shade val="100000"/>
              </a:schemeClr>
            </a:gs>
            <a:gs pos="100000">
              <a:schemeClr val="phClr">
                <a:tint val="50000"/>
                <a:shade val="100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1299</TotalTime>
  <Application>LibreOffice/25.8.2.2$Windows_X86_64 LibreOffice_project/d401f2107ccab8f924a8e2df40f573aab7605b6f</Application>
  <AppVersion>15.0000</AppVersion>
  <Words>2501</Words>
  <Paragraphs>216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2020-03-02T13:24:01Z</dcterms:created>
  <dc:creator>Pavlíčková Renáta</dc:creator>
  <dc:description/>
  <dc:language>en-GB</dc:language>
  <cp:lastModifiedBy/>
  <cp:lastPrinted>2020-03-03T12:19:40Z</cp:lastPrinted>
  <dcterms:modified xsi:type="dcterms:W3CDTF">2025-11-12T07:46:57Z</dcterms:modified>
  <cp:revision>139</cp:revision>
  <dc:subject/>
  <dc:title>MARKETINGOVÁ KOMUNIKACE  (XMK) 2. cvičení</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Předvádění na obrazovce (4:3)</vt:lpwstr>
  </property>
  <property fmtid="{D5CDD505-2E9C-101B-9397-08002B2CF9AE}" pid="4" name="Slides">
    <vt:i4>36</vt:i4>
  </property>
</Properties>
</file>