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64" r:id="rId2"/>
    <p:sldId id="257" r:id="rId3"/>
    <p:sldId id="258" r:id="rId4"/>
    <p:sldId id="259" r:id="rId5"/>
    <p:sldId id="265" r:id="rId6"/>
    <p:sldId id="266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9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8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9/24/2025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8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9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9/24/2025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0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1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DA9942F-A18C-9E9D-BF08-9291C54E1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6843BF-EA1E-98EC-B567-FA39DCD5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809" y="353681"/>
            <a:ext cx="6572382" cy="9743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/>
              <a:t>PRESENTATION SKILLS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3385426-9EBE-F6BF-7E35-D393789954BB}"/>
              </a:ext>
            </a:extLst>
          </p:cNvPr>
          <p:cNvSpPr txBox="1"/>
          <p:nvPr/>
        </p:nvSpPr>
        <p:spPr>
          <a:xfrm>
            <a:off x="2809809" y="5853241"/>
            <a:ext cx="6572382" cy="55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en-US" sz="2000"/>
              <a:t>Mgr. Kamila Cmolová </a:t>
            </a:r>
          </a:p>
        </p:txBody>
      </p:sp>
      <p:pic>
        <p:nvPicPr>
          <p:cNvPr id="11" name="Graphic 10" descr="Učitel">
            <a:extLst>
              <a:ext uri="{FF2B5EF4-FFF2-40B4-BE49-F238E27FC236}">
                <a16:creationId xmlns:a16="http://schemas.microsoft.com/office/drawing/2014/main" id="{7BCD735D-AFD0-8796-A50C-F63B3C723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0769" y="1429352"/>
            <a:ext cx="4330461" cy="433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5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F147F0-B8E4-575D-0E40-1CB843208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49F63-5039-F1CC-9264-2E0FD587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526973" cy="804720"/>
          </a:xfrm>
        </p:spPr>
        <p:txBody>
          <a:bodyPr>
            <a:normAutofit/>
          </a:bodyPr>
          <a:lstStyle/>
          <a:p>
            <a:r>
              <a:rPr lang="cs-CZ" u="sng" dirty="0"/>
              <a:t>Rule no. 5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6E5EE6EF-FF90-49C7-D3F0-53BCE388085A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When presenting, choose appropriate body language (gestures).</a:t>
            </a:r>
            <a:r>
              <a:rPr lang="cs-CZ" dirty="0"/>
              <a:t> </a:t>
            </a:r>
            <a:r>
              <a:rPr lang="en-US" dirty="0"/>
              <a:t>Stand upright, use your hands to point things out, and maintain eye contact with your audience.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61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6872AA-065B-376C-639D-6001006B5A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950FC-C405-FC4B-52DC-247FCF73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613684" cy="867782"/>
          </a:xfrm>
        </p:spPr>
        <p:txBody>
          <a:bodyPr>
            <a:normAutofit/>
          </a:bodyPr>
          <a:lstStyle/>
          <a:p>
            <a:r>
              <a:rPr lang="cs-CZ" u="sng" dirty="0"/>
              <a:t>Rule no. 6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CFDD0E1F-EA46-0BDE-DFA4-B193149D9105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always face the audience and move slowly around the room. We never stand rigidly in one place for the entire presentation.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82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03BC9-62CA-AFE8-EB0A-B6DBBDE74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52FA4-FA92-AF32-6015-2A41A0D30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550621" cy="922961"/>
          </a:xfrm>
        </p:spPr>
        <p:txBody>
          <a:bodyPr>
            <a:normAutofit/>
          </a:bodyPr>
          <a:lstStyle/>
          <a:p>
            <a:r>
              <a:rPr lang="cs-CZ" u="sng" dirty="0"/>
              <a:t>Rule no. 7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1E87FCC-EF14-CA61-BCA4-8D3CE75CB5EA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</a:t>
            </a:r>
            <a:r>
              <a:rPr lang="en-US" dirty="0"/>
              <a:t> not use a monotonous tone of voice</a:t>
            </a:r>
            <a:r>
              <a:rPr lang="cs-CZ" dirty="0"/>
              <a:t> and </a:t>
            </a:r>
            <a:r>
              <a:rPr lang="en-US" dirty="0"/>
              <a:t>ask rhetorical questions</a:t>
            </a:r>
            <a:r>
              <a:rPr lang="cs-CZ" dirty="0"/>
              <a:t> </a:t>
            </a:r>
            <a:r>
              <a:rPr lang="en-US" dirty="0"/>
              <a:t>to maintain the audience's attention.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072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64021-7232-44B9-A075-1595DD407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4CA54-42B8-70F0-4324-B9665BABB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526973" cy="796837"/>
          </a:xfrm>
        </p:spPr>
        <p:txBody>
          <a:bodyPr>
            <a:normAutofit/>
          </a:bodyPr>
          <a:lstStyle/>
          <a:p>
            <a:r>
              <a:rPr lang="cs-CZ" u="sng" dirty="0"/>
              <a:t>Rule no. 8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DA4AADFA-384B-B311-AC90-01D89703FD6B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Don’t let anything throw you off</a:t>
            </a:r>
            <a:r>
              <a:rPr lang="cs-CZ" dirty="0"/>
              <a:t> (</a:t>
            </a:r>
            <a:r>
              <a:rPr lang="en-US" dirty="0"/>
              <a:t>listeners who arrive late, doors slamming, cell phones ringing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  <a:r>
              <a:rPr lang="en-US" dirty="0"/>
              <a:t>). 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cool.</a:t>
            </a:r>
          </a:p>
        </p:txBody>
      </p:sp>
    </p:spTree>
    <p:extLst>
      <p:ext uri="{BB962C8B-B14F-4D97-AF65-F5344CB8AC3E}">
        <p14:creationId xmlns:p14="http://schemas.microsoft.com/office/powerpoint/2010/main" val="985942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12B2F-06DC-0065-F82C-E5BFD4324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8F29F-C04A-C61A-B90F-7B832AEBD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613684" cy="781071"/>
          </a:xfrm>
        </p:spPr>
        <p:txBody>
          <a:bodyPr>
            <a:normAutofit/>
          </a:bodyPr>
          <a:lstStyle/>
          <a:p>
            <a:r>
              <a:rPr lang="cs-CZ" u="sng" dirty="0"/>
              <a:t>Rule no. 9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3708A5E-80F9-E6F3-E510-00932BD29AA1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At the end of the presentation, summarize what </a:t>
            </a:r>
            <a:r>
              <a:rPr lang="cs-CZ" dirty="0" err="1"/>
              <a:t>was</a:t>
            </a:r>
            <a:r>
              <a:rPr lang="en-US" dirty="0"/>
              <a:t> presented and thank the audience.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673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9C05A-5C6C-5FB7-18E1-A6D3F6F18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D88F8-09EF-4250-6DB4-9FE58166D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1" y="771832"/>
            <a:ext cx="2881697" cy="836251"/>
          </a:xfrm>
        </p:spPr>
        <p:txBody>
          <a:bodyPr>
            <a:normAutofit/>
          </a:bodyPr>
          <a:lstStyle/>
          <a:p>
            <a:r>
              <a:rPr lang="cs-CZ" u="sng" dirty="0"/>
              <a:t>Rule no. 10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107F6E17-A0A3-36BA-331E-DD37366545D9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end p</a:t>
            </a:r>
            <a:r>
              <a:rPr lang="en-US" dirty="0" err="1"/>
              <a:t>rovide</a:t>
            </a:r>
            <a:r>
              <a:rPr lang="en-US" dirty="0"/>
              <a:t> space for questions from the audience.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57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5">
            <a:extLst>
              <a:ext uri="{FF2B5EF4-FFF2-40B4-BE49-F238E27FC236}">
                <a16:creationId xmlns:a16="http://schemas.microsoft.com/office/drawing/2014/main" id="{223B85F9-9CA8-2B5F-4522-0B5D742E7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16A128-53A9-A2A2-140F-C62A0B4BB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5236" y="2199473"/>
            <a:ext cx="5056038" cy="30229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THANK YOU FOR YOUR ATTENTION</a:t>
            </a:r>
          </a:p>
        </p:txBody>
      </p:sp>
      <p:pic>
        <p:nvPicPr>
          <p:cNvPr id="19" name="Graphic 12" descr="Smiling Face with No Fill">
            <a:extLst>
              <a:ext uri="{FF2B5EF4-FFF2-40B4-BE49-F238E27FC236}">
                <a16:creationId xmlns:a16="http://schemas.microsoft.com/office/drawing/2014/main" id="{5CA03F0B-C8FD-A769-47DB-5461A181C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638" y="719282"/>
            <a:ext cx="5310996" cy="531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2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4">
            <a:extLst>
              <a:ext uri="{FF2B5EF4-FFF2-40B4-BE49-F238E27FC236}">
                <a16:creationId xmlns:a16="http://schemas.microsoft.com/office/drawing/2014/main" id="{43867147-1C83-BF71-39B0-B590EE7F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0E427F-1342-91FB-2A4C-EC650F9C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92" y="805992"/>
            <a:ext cx="10872216" cy="1133856"/>
          </a:xfrm>
        </p:spPr>
        <p:txBody>
          <a:bodyPr anchor="t">
            <a:normAutofit/>
          </a:bodyPr>
          <a:lstStyle/>
          <a:p>
            <a:pPr algn="ctr"/>
            <a:r>
              <a:rPr lang="cs-CZ" dirty="0"/>
              <a:t>BEFORE MAKING A PRESENTATION </a:t>
            </a:r>
          </a:p>
        </p:txBody>
      </p:sp>
      <p:pic>
        <p:nvPicPr>
          <p:cNvPr id="7" name="Graphic 6" descr="Projector screen">
            <a:extLst>
              <a:ext uri="{FF2B5EF4-FFF2-40B4-BE49-F238E27FC236}">
                <a16:creationId xmlns:a16="http://schemas.microsoft.com/office/drawing/2014/main" id="{291E7220-B2FB-8D06-AD80-58C2E0D48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268" y="2118202"/>
            <a:ext cx="4539813" cy="4539813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C51E6-94C4-F0DB-E19C-360CE8B1E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3507" y="2118202"/>
            <a:ext cx="5449998" cy="5288438"/>
          </a:xfrm>
        </p:spPr>
        <p:txBody>
          <a:bodyPr anchor="t"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topic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(focusing on the audience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requiring a different scope and context for the topic)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the presentation topic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depth (audience questions can often be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unexpected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surprising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scope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presentation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is not the only tool for presentations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don't be afraid to try something new (Prezi, Google Slides)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75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207B083-EAC0-A5BB-C369-C9589EC7F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800849-194B-CFA6-BC5E-E1496835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92" y="598785"/>
            <a:ext cx="10872216" cy="848224"/>
          </a:xfrm>
        </p:spPr>
        <p:txBody>
          <a:bodyPr anchor="b">
            <a:normAutofit/>
          </a:bodyPr>
          <a:lstStyle/>
          <a:p>
            <a:pPr algn="ctr"/>
            <a:r>
              <a:rPr lang="cs-CZ" dirty="0"/>
              <a:t>MAKING A PRESENTATION</a:t>
            </a:r>
          </a:p>
        </p:txBody>
      </p:sp>
      <p:pic>
        <p:nvPicPr>
          <p:cNvPr id="7" name="Graphic 6" descr="Tužka">
            <a:extLst>
              <a:ext uri="{FF2B5EF4-FFF2-40B4-BE49-F238E27FC236}">
                <a16:creationId xmlns:a16="http://schemas.microsoft.com/office/drawing/2014/main" id="{241FA31C-7615-CDB4-1413-3B220C076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9157" y="1913985"/>
            <a:ext cx="3817941" cy="3817941"/>
          </a:xfrm>
          <a:prstGeom prst="rect">
            <a:avLst/>
          </a:prstGeom>
        </p:spPr>
      </p:pic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52E05E16-C6B7-FA67-D8A1-2CEFE398E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3340" y="2045794"/>
            <a:ext cx="6674177" cy="4486976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colors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your presentation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 background and dark font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 background and light font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using garish and bright colors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sufficiently large font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size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Headings at least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 larger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741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2F8C83-73C5-7D7E-CFBE-992424D28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103" y="603504"/>
            <a:ext cx="6459794" cy="841838"/>
          </a:xfrm>
        </p:spPr>
        <p:txBody>
          <a:bodyPr anchor="b">
            <a:normAutofit/>
          </a:bodyPr>
          <a:lstStyle/>
          <a:p>
            <a:r>
              <a:rPr lang="cs-CZ" dirty="0"/>
              <a:t>MAKING A PRESENTATION</a:t>
            </a:r>
          </a:p>
        </p:txBody>
      </p:sp>
      <p:pic>
        <p:nvPicPr>
          <p:cNvPr id="4" name="Graphic 6" descr="Tužka">
            <a:extLst>
              <a:ext uri="{FF2B5EF4-FFF2-40B4-BE49-F238E27FC236}">
                <a16:creationId xmlns:a16="http://schemas.microsoft.com/office/drawing/2014/main" id="{57BB1AE8-D544-CC5D-72B8-3EA765012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744" y="1841876"/>
            <a:ext cx="4209558" cy="420955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E75D01-D430-16B8-AC7F-273688659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6302" y="1762812"/>
            <a:ext cx="7088023" cy="4964977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use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little text as possible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us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text, each slide should contain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main idea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of five additional lines.</a:t>
            </a: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ivide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text into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paragraphs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(bullets).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font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the presentation.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include as many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images, graphs, tables, videos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as possible in the presentation.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void using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animations and effects.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presenting,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rehearse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entire presentation at home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stopwatch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day of the presentation, have the presentation with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 drive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ideally also saved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disk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29386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Učitel">
            <a:extLst>
              <a:ext uri="{FF2B5EF4-FFF2-40B4-BE49-F238E27FC236}">
                <a16:creationId xmlns:a16="http://schemas.microsoft.com/office/drawing/2014/main" id="{EE2EDD3B-3D61-0233-3C8E-DE16EDA28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0209" y="2646104"/>
            <a:ext cx="4681506" cy="468150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93593-67A6-38BF-7236-56E3FD29C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5716" y="890345"/>
            <a:ext cx="7000568" cy="4096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>
                <a:cs typeface="Times New Roman" panose="02020603050405020304" pitchFamily="18" charset="0"/>
              </a:rPr>
              <a:t>10 GOLDEN RULES FOR PRESENTING</a:t>
            </a:r>
          </a:p>
        </p:txBody>
      </p:sp>
    </p:spTree>
    <p:extLst>
      <p:ext uri="{BB962C8B-B14F-4D97-AF65-F5344CB8AC3E}">
        <p14:creationId xmlns:p14="http://schemas.microsoft.com/office/powerpoint/2010/main" val="137280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014FA-7744-4739-8340-457E9C2E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300235" cy="657991"/>
          </a:xfrm>
        </p:spPr>
        <p:txBody>
          <a:bodyPr/>
          <a:lstStyle/>
          <a:p>
            <a:r>
              <a:rPr lang="cs-CZ" u="sng" dirty="0"/>
              <a:t>Rule no. 1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5A9794FB-93C4-12C6-9096-78C476364325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First, check the equipment in the room and make sure that everything in the presentation is working (sound, video, etc.).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94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BF58E-9509-3360-8732-65C3CE5AB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CBF44-F821-5FE8-DDF7-766C16FF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1"/>
            <a:ext cx="2408732" cy="757423"/>
          </a:xfrm>
        </p:spPr>
        <p:txBody>
          <a:bodyPr>
            <a:normAutofit/>
          </a:bodyPr>
          <a:lstStyle/>
          <a:p>
            <a:r>
              <a:rPr lang="cs-CZ" u="sng" dirty="0"/>
              <a:t>Rule no. 2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432253A7-8A66-9A2E-D996-EA3F8CADC3BC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first 30 seconds are the most important –</a:t>
            </a:r>
            <a:r>
              <a:rPr lang="cs-CZ" dirty="0" err="1"/>
              <a:t>introduce</a:t>
            </a:r>
            <a:r>
              <a:rPr lang="cs-CZ" dirty="0"/>
              <a:t> </a:t>
            </a:r>
            <a:r>
              <a:rPr lang="cs-CZ" dirty="0" err="1"/>
              <a:t>yourself</a:t>
            </a:r>
            <a:r>
              <a:rPr lang="cs-CZ" dirty="0"/>
              <a:t> and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en-US" dirty="0"/>
              <a:t> </a:t>
            </a:r>
            <a:r>
              <a:rPr lang="cs-CZ" dirty="0"/>
              <a:t>i</a:t>
            </a:r>
            <a:r>
              <a:rPr lang="en-US" dirty="0"/>
              <a:t>n </a:t>
            </a:r>
            <a:r>
              <a:rPr lang="cs-CZ" dirty="0"/>
              <a:t>a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en-US" dirty="0"/>
              <a:t>capture</a:t>
            </a:r>
            <a:r>
              <a:rPr lang="cs-CZ" dirty="0"/>
              <a:t>s</a:t>
            </a:r>
            <a:r>
              <a:rPr lang="en-US" dirty="0"/>
              <a:t> the audience's attention and interest.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87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C7D59-0807-01A3-AAA8-F3F9D6638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579CC-C898-4B2F-C932-368131E44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479677" cy="852016"/>
          </a:xfrm>
        </p:spPr>
        <p:txBody>
          <a:bodyPr>
            <a:normAutofit/>
          </a:bodyPr>
          <a:lstStyle/>
          <a:p>
            <a:r>
              <a:rPr lang="cs-CZ" u="sng" dirty="0"/>
              <a:t>Rule no. 3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B4D4E438-BB6E-043B-3F8C-636982379115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  <a:r>
              <a:rPr lang="en-US" dirty="0"/>
              <a:t>peak loudly and clearly, and </a:t>
            </a:r>
            <a:r>
              <a:rPr lang="cs-CZ" dirty="0" err="1"/>
              <a:t>be</a:t>
            </a:r>
            <a:r>
              <a:rPr lang="en-US" dirty="0"/>
              <a:t> careful not to use filler words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uh</a:t>
            </a:r>
            <a:r>
              <a:rPr lang="cs-CZ" dirty="0"/>
              <a:t>, um, </a:t>
            </a:r>
            <a:r>
              <a:rPr lang="cs-CZ" dirty="0" err="1"/>
              <a:t>like</a:t>
            </a:r>
            <a:r>
              <a:rPr lang="cs-CZ" dirty="0"/>
              <a:t>, sort </a:t>
            </a:r>
            <a:r>
              <a:rPr lang="cs-CZ" dirty="0" err="1"/>
              <a:t>of</a:t>
            </a:r>
            <a:r>
              <a:rPr lang="cs-CZ" dirty="0"/>
              <a:t>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,…)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12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C7B7A-F8DC-FAB7-8525-DD1FEE465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A16CD-85CD-6EF7-DC1F-BCCDD92BC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882" y="771832"/>
            <a:ext cx="2471794" cy="788954"/>
          </a:xfrm>
        </p:spPr>
        <p:txBody>
          <a:bodyPr>
            <a:normAutofit/>
          </a:bodyPr>
          <a:lstStyle/>
          <a:p>
            <a:r>
              <a:rPr lang="cs-CZ" u="sng" dirty="0"/>
              <a:t>Rule no. 4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CAAC626E-4120-ADBA-8C33-107AE31E88AF}"/>
              </a:ext>
            </a:extLst>
          </p:cNvPr>
          <p:cNvSpPr/>
          <p:nvPr/>
        </p:nvSpPr>
        <p:spPr>
          <a:xfrm>
            <a:off x="1651818" y="2074606"/>
            <a:ext cx="8888361" cy="401156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Under no circumstances should the text in the presentation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en-US" dirty="0"/>
              <a:t>word for word (</a:t>
            </a:r>
            <a:r>
              <a:rPr lang="cs-CZ" dirty="0"/>
              <a:t>not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notes</a:t>
            </a:r>
            <a:r>
              <a:rPr lang="en-US" dirty="0"/>
              <a:t>). The notes can be glanced at occasionally, but they serve only as a support, not as a script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5199458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552</Words>
  <Application>Microsoft Office PowerPoint</Application>
  <PresentationFormat>Širokoúhlá obrazovka</PresentationFormat>
  <Paragraphs>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Neue Haas Grotesk Text Pro</vt:lpstr>
      <vt:lpstr>Times New Roman</vt:lpstr>
      <vt:lpstr>Wingdings</vt:lpstr>
      <vt:lpstr>VanillaVTI</vt:lpstr>
      <vt:lpstr>PRESENTATION SKILLS</vt:lpstr>
      <vt:lpstr>BEFORE MAKING A PRESENTATION </vt:lpstr>
      <vt:lpstr>MAKING A PRESENTATION</vt:lpstr>
      <vt:lpstr>MAKING A PRESENTATION</vt:lpstr>
      <vt:lpstr>Prezentace aplikace PowerPoint</vt:lpstr>
      <vt:lpstr>Rule no. 1</vt:lpstr>
      <vt:lpstr>Rule no. 2</vt:lpstr>
      <vt:lpstr>Rule no. 3</vt:lpstr>
      <vt:lpstr>Rule no. 4</vt:lpstr>
      <vt:lpstr>Rule no. 5</vt:lpstr>
      <vt:lpstr>Rule no. 6</vt:lpstr>
      <vt:lpstr>Rule no. 7</vt:lpstr>
      <vt:lpstr>Rule no. 8</vt:lpstr>
      <vt:lpstr>Rule no. 9</vt:lpstr>
      <vt:lpstr>Rule no. 10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Cmolová Kamila</dc:creator>
  <cp:lastModifiedBy>Cmolová Kamila</cp:lastModifiedBy>
  <cp:revision>12</cp:revision>
  <dcterms:created xsi:type="dcterms:W3CDTF">2025-09-23T09:10:15Z</dcterms:created>
  <dcterms:modified xsi:type="dcterms:W3CDTF">2025-09-24T09:04:12Z</dcterms:modified>
</cp:coreProperties>
</file>