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5" r:id="rId2"/>
    <p:sldId id="318" r:id="rId3"/>
    <p:sldId id="317" r:id="rId4"/>
    <p:sldId id="316" r:id="rId5"/>
    <p:sldId id="31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9" autoAdjust="0"/>
    <p:restoredTop sz="94624" autoAdjust="0"/>
  </p:normalViewPr>
  <p:slideViewPr>
    <p:cSldViewPr snapToGrid="0" showGuides="1">
      <p:cViewPr varScale="1">
        <p:scale>
          <a:sx n="121" d="100"/>
          <a:sy n="121" d="100"/>
        </p:scale>
        <p:origin x="14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CA7F-DC97-4359-9AD8-60F231222503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982D0-D7D0-4DC5-A21B-31CF44E140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59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eronika.volfova@mvso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4DC8F-1F28-AA42-3D67-38A245BB22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br>
              <a:rPr lang="cs-CZ" u="sng" dirty="0"/>
            </a:br>
            <a:r>
              <a:rPr lang="cs-CZ" sz="6000" cap="all" dirty="0">
                <a:solidFill>
                  <a:srgbClr val="CF1F28"/>
                </a:solidFill>
                <a:latin typeface="+mn-lt"/>
                <a:ea typeface="+mj-ea"/>
                <a:cs typeface="+mj-cs"/>
              </a:rPr>
              <a:t>Business </a:t>
            </a:r>
            <a:r>
              <a:rPr lang="cs-CZ" sz="6000" cap="all" dirty="0" err="1">
                <a:solidFill>
                  <a:srgbClr val="CF1F28"/>
                </a:solidFill>
                <a:latin typeface="+mn-lt"/>
                <a:ea typeface="+mj-ea"/>
                <a:cs typeface="+mj-cs"/>
              </a:rPr>
              <a:t>Economics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5213372"/>
            <a:ext cx="7886700" cy="821602"/>
          </a:xfr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000" b="1" dirty="0"/>
              <a:t>Ing. Veronika Volfová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hlinkClick r:id="rId2"/>
              </a:rPr>
              <a:t>veronika.volfova@mvso.cz</a:t>
            </a:r>
            <a:r>
              <a:rPr lang="cs-CZ" sz="2000" b="1" dirty="0"/>
              <a:t> </a:t>
            </a:r>
            <a:endParaRPr lang="cs-CZ" sz="20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19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D70A9-899F-DFEE-45CC-146E5C876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subject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D6388-7AEA-8389-DE90-6522A112A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Business economics is a branch of science which deals with the economy of a company since a company is one of the basic elements of each economy and represents a set of tangible, personal and intangible elements of business. </a:t>
            </a:r>
            <a:endParaRPr lang="cs-CZ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endParaRPr lang="cs-CZ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Business economics is both theoretical and practical discipline and it provides recommendations to businessmen, managers and economists.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20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D8E05-BB2C-0A7E-E2E7-085B02501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</a:t>
            </a:r>
            <a:r>
              <a:rPr lang="cs-CZ" dirty="0"/>
              <a:t> </a:t>
            </a:r>
            <a:r>
              <a:rPr lang="cs-CZ" dirty="0" err="1"/>
              <a:t>topics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DADFC0-34F3-413E-F8B9-FE92150BE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</a:t>
            </a:r>
            <a:r>
              <a:rPr lang="cs-CZ" dirty="0" err="1"/>
              <a:t>Introduction</a:t>
            </a:r>
            <a:r>
              <a:rPr lang="cs-CZ" dirty="0"/>
              <a:t> to Business </a:t>
            </a:r>
            <a:r>
              <a:rPr lang="cs-CZ" dirty="0" err="1"/>
              <a:t>Economics</a:t>
            </a:r>
            <a:endParaRPr lang="cs-CZ" dirty="0"/>
          </a:p>
          <a:p>
            <a:r>
              <a:rPr lang="cs-CZ" dirty="0"/>
              <a:t>2.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Entrepreneuship</a:t>
            </a:r>
            <a:endParaRPr lang="cs-CZ" dirty="0"/>
          </a:p>
          <a:p>
            <a:r>
              <a:rPr lang="cs-CZ" dirty="0"/>
              <a:t>3. </a:t>
            </a:r>
            <a:r>
              <a:rPr lang="cs-CZ" dirty="0" err="1"/>
              <a:t>Starting</a:t>
            </a:r>
            <a:r>
              <a:rPr lang="cs-CZ" dirty="0"/>
              <a:t> and </a:t>
            </a:r>
            <a:r>
              <a:rPr lang="cs-CZ" dirty="0" err="1"/>
              <a:t>developing</a:t>
            </a:r>
            <a:r>
              <a:rPr lang="cs-CZ" dirty="0"/>
              <a:t> business</a:t>
            </a:r>
          </a:p>
          <a:p>
            <a:r>
              <a:rPr lang="cs-CZ" dirty="0"/>
              <a:t>4. </a:t>
            </a:r>
            <a:r>
              <a:rPr lang="cs-CZ" dirty="0" err="1"/>
              <a:t>Managing</a:t>
            </a:r>
            <a:r>
              <a:rPr lang="cs-CZ" dirty="0"/>
              <a:t> finance 1</a:t>
            </a:r>
          </a:p>
          <a:p>
            <a:r>
              <a:rPr lang="cs-CZ" dirty="0"/>
              <a:t>5. </a:t>
            </a:r>
            <a:r>
              <a:rPr lang="cs-CZ" dirty="0" err="1"/>
              <a:t>Managing</a:t>
            </a:r>
            <a:r>
              <a:rPr lang="cs-CZ" dirty="0"/>
              <a:t> finance 2</a:t>
            </a:r>
          </a:p>
          <a:p>
            <a:r>
              <a:rPr lang="cs-CZ" dirty="0"/>
              <a:t>6. </a:t>
            </a:r>
            <a:r>
              <a:rPr lang="cs-CZ" dirty="0" err="1"/>
              <a:t>Production</a:t>
            </a:r>
            <a:r>
              <a:rPr lang="cs-CZ" dirty="0"/>
              <a:t> and </a:t>
            </a:r>
            <a:r>
              <a:rPr lang="cs-CZ" dirty="0" err="1"/>
              <a:t>operations</a:t>
            </a:r>
            <a:r>
              <a:rPr lang="cs-CZ" dirty="0"/>
              <a:t> management</a:t>
            </a:r>
          </a:p>
          <a:p>
            <a:r>
              <a:rPr lang="cs-CZ" dirty="0"/>
              <a:t>7. </a:t>
            </a:r>
            <a:r>
              <a:rPr lang="cs-CZ" dirty="0" err="1"/>
              <a:t>Break-even</a:t>
            </a:r>
            <a:r>
              <a:rPr lang="cs-CZ" dirty="0"/>
              <a:t> point </a:t>
            </a:r>
            <a:r>
              <a:rPr lang="cs-CZ" dirty="0" err="1"/>
              <a:t>analysis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27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B79E9-8A1C-B729-CD20-554E15341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88389"/>
            <a:ext cx="8064000" cy="1325563"/>
          </a:xfrm>
        </p:spPr>
        <p:txBody>
          <a:bodyPr/>
          <a:lstStyle/>
          <a:p>
            <a:r>
              <a:rPr lang="cs-CZ" dirty="0" err="1"/>
              <a:t>Organization</a:t>
            </a:r>
            <a:r>
              <a:rPr lang="cs-CZ" dirty="0"/>
              <a:t> and </a:t>
            </a:r>
            <a:r>
              <a:rPr lang="cs-CZ" dirty="0" err="1"/>
              <a:t>requirements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CA9502-A514-05BB-2795-85524303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Course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credit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:</a:t>
            </a:r>
          </a:p>
          <a:p>
            <a:pPr lvl="1"/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attendance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seminars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 (min. 80% - 2 </a:t>
            </a:r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absences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) </a:t>
            </a:r>
          </a:p>
          <a:p>
            <a:pPr lvl="1"/>
            <a:r>
              <a:rPr lang="en-US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individual assignments </a:t>
            </a:r>
            <a:endParaRPr lang="cs-CZ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lvl="1"/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credit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 test</a:t>
            </a:r>
          </a:p>
          <a:p>
            <a:pPr marL="0" indent="0">
              <a:buNone/>
            </a:pPr>
            <a:endParaRPr lang="cs-CZ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Examination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:</a:t>
            </a:r>
          </a:p>
          <a:p>
            <a:pPr lvl="1"/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oral </a:t>
            </a:r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examination</a:t>
            </a:r>
            <a:endParaRPr lang="cs-CZ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lvl="1"/>
            <a:endParaRPr lang="cs-CZ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I</a:t>
            </a:r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mportant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dates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:</a:t>
            </a:r>
          </a:p>
          <a:p>
            <a:pPr lvl="1"/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17.11. </a:t>
            </a:r>
            <a:r>
              <a:rPr lang="cs-CZ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holiday</a:t>
            </a:r>
            <a:endParaRPr lang="cs-CZ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lvl="1"/>
            <a:r>
              <a:rPr lang="en-US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4.12. </a:t>
            </a:r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First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 </a:t>
            </a:r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date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 </a:t>
            </a:r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of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 </a:t>
            </a:r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credit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 test and </a:t>
            </a:r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exam</a:t>
            </a:r>
            <a:endParaRPr lang="en-US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lvl="1"/>
            <a:r>
              <a:rPr lang="en-US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11.12. 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Second (</a:t>
            </a:r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correction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) </a:t>
            </a:r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date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 </a:t>
            </a:r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of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 </a:t>
            </a:r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credit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 test and </a:t>
            </a:r>
            <a:r>
              <a:rPr lang="cs-CZ" dirty="0" err="1">
                <a:solidFill>
                  <a:srgbClr val="3A3A3A"/>
                </a:solidFill>
                <a:latin typeface="Open Sans" panose="020B0606030504020204" pitchFamily="34" charset="0"/>
              </a:rPr>
              <a:t>exam</a:t>
            </a:r>
            <a:endParaRPr lang="en-US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endParaRPr lang="cs-CZ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endParaRPr lang="cs-CZ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22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81BE2-37B4-8CC0-B0B4-561586D35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Homework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class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67BF4E-3941-8EE5-4AFA-8C74A787E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Prepare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country:</a:t>
            </a:r>
          </a:p>
          <a:p>
            <a:pPr lvl="0"/>
            <a:r>
              <a:rPr lang="cs-CZ" dirty="0" err="1"/>
              <a:t>don´t</a:t>
            </a:r>
            <a:r>
              <a:rPr lang="cs-CZ" dirty="0"/>
              <a:t> use data, but </a:t>
            </a:r>
            <a:r>
              <a:rPr lang="cs-CZ" dirty="0" err="1"/>
              <a:t>points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,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: </a:t>
            </a:r>
            <a:r>
              <a:rPr lang="cs-CZ" dirty="0" err="1"/>
              <a:t>monuments</a:t>
            </a:r>
            <a:r>
              <a:rPr lang="cs-CZ" dirty="0"/>
              <a:t>, </a:t>
            </a:r>
            <a:r>
              <a:rPr lang="cs-CZ" dirty="0" err="1"/>
              <a:t>culture</a:t>
            </a:r>
            <a:r>
              <a:rPr lang="cs-CZ" dirty="0"/>
              <a:t>, </a:t>
            </a:r>
            <a:r>
              <a:rPr lang="cs-CZ" dirty="0" err="1"/>
              <a:t>nature</a:t>
            </a:r>
            <a:r>
              <a:rPr lang="cs-CZ" dirty="0"/>
              <a:t>, </a:t>
            </a:r>
            <a:r>
              <a:rPr lang="cs-CZ" dirty="0" err="1"/>
              <a:t>holidays</a:t>
            </a:r>
            <a:r>
              <a:rPr lang="cs-CZ" dirty="0"/>
              <a:t>, </a:t>
            </a:r>
            <a:r>
              <a:rPr lang="cs-CZ" dirty="0" err="1"/>
              <a:t>foods</a:t>
            </a:r>
            <a:r>
              <a:rPr lang="cs-CZ" dirty="0"/>
              <a:t>…</a:t>
            </a:r>
          </a:p>
          <a:p>
            <a:pPr lvl="0"/>
            <a:r>
              <a:rPr lang="cs-CZ" dirty="0" err="1"/>
              <a:t>for</a:t>
            </a:r>
            <a:r>
              <a:rPr lang="cs-CZ" dirty="0"/>
              <a:t> 10-15 </a:t>
            </a:r>
            <a:r>
              <a:rPr lang="cs-CZ" dirty="0" err="1"/>
              <a:t>minutes</a:t>
            </a:r>
            <a:r>
              <a:rPr lang="cs-CZ" dirty="0"/>
              <a:t> </a:t>
            </a:r>
          </a:p>
          <a:p>
            <a:pPr lvl="0"/>
            <a:r>
              <a:rPr lang="cs-CZ" dirty="0" err="1"/>
              <a:t>present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class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1816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6127</TotalTime>
  <Words>211</Words>
  <Application>Microsoft Office PowerPoint</Application>
  <PresentationFormat>Předvádění na obrazovce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Motiv Office</vt:lpstr>
      <vt:lpstr> Business Economics</vt:lpstr>
      <vt:lpstr>About subject</vt:lpstr>
      <vt:lpstr>Lecture topics</vt:lpstr>
      <vt:lpstr>Organization and requirements</vt:lpstr>
      <vt:lpstr>Homework for next class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Stefanovová Zuzana</dc:creator>
  <cp:lastModifiedBy>Volfová Veronika</cp:lastModifiedBy>
  <cp:revision>71</cp:revision>
  <dcterms:created xsi:type="dcterms:W3CDTF">2017-01-02T08:24:54Z</dcterms:created>
  <dcterms:modified xsi:type="dcterms:W3CDTF">2025-09-22T05:59:06Z</dcterms:modified>
</cp:coreProperties>
</file>