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345" r:id="rId3"/>
    <p:sldId id="350" r:id="rId4"/>
    <p:sldId id="352" r:id="rId5"/>
    <p:sldId id="353" r:id="rId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22.09.2025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Strategický management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Martin Hart, Ph.D. </a:t>
            </a:r>
          </a:p>
          <a:p>
            <a:r>
              <a:rPr lang="cs-CZ" dirty="0"/>
              <a:t>martin.hart@mvso.cz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060" y="198884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Úspěšné vypracování zkouškové písemné práce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r>
              <a:rPr lang="cs-CZ" sz="2000" dirty="0"/>
              <a:t>1. Strategie a strategický management.</a:t>
            </a:r>
          </a:p>
          <a:p>
            <a:r>
              <a:rPr lang="cs-CZ" sz="2000" dirty="0"/>
              <a:t>2. Specifické rysy strategických procesů.</a:t>
            </a:r>
          </a:p>
          <a:p>
            <a:r>
              <a:rPr lang="cs-CZ" sz="2000" dirty="0"/>
              <a:t>3. Strategická analýza.</a:t>
            </a:r>
          </a:p>
          <a:p>
            <a:r>
              <a:rPr lang="cs-CZ" sz="2000" dirty="0"/>
              <a:t>4. Strategická analýza vnějšího okolí.</a:t>
            </a:r>
          </a:p>
          <a:p>
            <a:r>
              <a:rPr lang="cs-CZ" sz="2000" dirty="0"/>
              <a:t>5. Strategická analýza vnitřního prostředí.</a:t>
            </a:r>
          </a:p>
          <a:p>
            <a:r>
              <a:rPr lang="cs-CZ" sz="2000" dirty="0"/>
              <a:t>6. Strategická analýza – vyhodnocení.</a:t>
            </a:r>
          </a:p>
          <a:p>
            <a:r>
              <a:rPr lang="cs-CZ" sz="2000" dirty="0"/>
              <a:t>7. Formulace strategického cíle.</a:t>
            </a:r>
          </a:p>
          <a:p>
            <a:r>
              <a:rPr lang="cs-CZ" sz="2000" dirty="0"/>
              <a:t>8. Obsah a struktura strategie.</a:t>
            </a:r>
          </a:p>
          <a:p>
            <a:r>
              <a:rPr lang="cs-CZ" sz="2000" dirty="0"/>
              <a:t>9. Typy podnikových strategií.</a:t>
            </a:r>
          </a:p>
          <a:p>
            <a:r>
              <a:rPr lang="cs-CZ" sz="2000" dirty="0"/>
              <a:t>10.Výběr optimální strategie.</a:t>
            </a:r>
          </a:p>
          <a:p>
            <a:r>
              <a:rPr lang="cs-CZ" sz="2000" dirty="0"/>
              <a:t>11.Implementace strategie.</a:t>
            </a:r>
          </a:p>
          <a:p>
            <a:r>
              <a:rPr lang="cs-CZ" sz="2000" dirty="0"/>
              <a:t>12.Moderní trendy v oblasti strategického managementu.</a:t>
            </a:r>
          </a:p>
          <a:p>
            <a:pPr marL="0" indent="0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C103E-35B9-4BCF-BE6E-F8EBCB49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6065E-A30A-4A8C-9B0F-536C5DB3A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cs-CZ" sz="3400" i="1" dirty="0"/>
              <a:t>povinná literatura</a:t>
            </a:r>
          </a:p>
          <a:p>
            <a:pPr algn="just"/>
            <a:r>
              <a:rPr lang="cs-CZ" sz="3400" dirty="0"/>
              <a:t>FOTR, J., E. VACÍK, I. SOUČEK, M. ŠPAČEK a S. HÁJEK, 2020. Tvorba strategie a strategické plánování: teorie a praxe. 2., aktualizované a doplněné vydání. Praha: Grada </a:t>
            </a:r>
            <a:r>
              <a:rPr lang="cs-CZ" sz="3400" dirty="0" err="1"/>
              <a:t>Publishing</a:t>
            </a:r>
            <a:r>
              <a:rPr lang="cs-CZ" sz="3400" dirty="0"/>
              <a:t>, Expert (Grada). ISBN 978-80-271-2499-2.</a:t>
            </a:r>
          </a:p>
          <a:p>
            <a:pPr algn="just"/>
            <a:r>
              <a:rPr lang="cs-CZ" sz="3400" dirty="0"/>
              <a:t>KAFEL, T. and B. ZIEBICKI, 2021.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Evolution</a:t>
            </a:r>
            <a:r>
              <a:rPr lang="cs-CZ" sz="3400" dirty="0"/>
              <a:t> </a:t>
            </a:r>
            <a:r>
              <a:rPr lang="cs-CZ" sz="3400" dirty="0" err="1"/>
              <a:t>of</a:t>
            </a:r>
            <a:r>
              <a:rPr lang="cs-CZ" sz="3400" dirty="0"/>
              <a:t> </a:t>
            </a:r>
            <a:r>
              <a:rPr lang="cs-CZ" sz="3400" dirty="0" err="1"/>
              <a:t>Strategic</a:t>
            </a:r>
            <a:r>
              <a:rPr lang="cs-CZ" sz="3400" dirty="0"/>
              <a:t> Management: </a:t>
            </a:r>
            <a:r>
              <a:rPr lang="cs-CZ" sz="3400" dirty="0" err="1"/>
              <a:t>Challenges</a:t>
            </a:r>
            <a:r>
              <a:rPr lang="cs-CZ" sz="3400" dirty="0"/>
              <a:t> in </a:t>
            </a:r>
            <a:r>
              <a:rPr lang="cs-CZ" sz="3400" dirty="0" err="1"/>
              <a:t>Theory</a:t>
            </a:r>
            <a:r>
              <a:rPr lang="cs-CZ" sz="3400" dirty="0"/>
              <a:t> and Business </a:t>
            </a:r>
            <a:r>
              <a:rPr lang="cs-CZ" sz="3400" dirty="0" err="1"/>
              <a:t>Practice</a:t>
            </a:r>
            <a:r>
              <a:rPr lang="cs-CZ" sz="3400" dirty="0"/>
              <a:t>. Polsko: '</a:t>
            </a:r>
            <a:r>
              <a:rPr lang="cs-CZ" sz="3400" dirty="0" err="1"/>
              <a:t>Cognitione</a:t>
            </a:r>
            <a:r>
              <a:rPr lang="cs-CZ" sz="3400" dirty="0"/>
              <a:t>' </a:t>
            </a:r>
            <a:r>
              <a:rPr lang="cs-CZ" sz="3400" dirty="0" err="1"/>
              <a:t>Foundation</a:t>
            </a:r>
            <a:r>
              <a:rPr lang="cs-CZ" sz="3400" dirty="0"/>
              <a:t> </a:t>
            </a:r>
            <a:r>
              <a:rPr lang="cs-CZ" sz="3400" dirty="0" err="1"/>
              <a:t>for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Dissemination</a:t>
            </a:r>
            <a:r>
              <a:rPr lang="cs-CZ" sz="3400" dirty="0"/>
              <a:t> </a:t>
            </a:r>
            <a:r>
              <a:rPr lang="cs-CZ" sz="3400" dirty="0" err="1"/>
              <a:t>of</a:t>
            </a:r>
            <a:r>
              <a:rPr lang="cs-CZ" sz="3400" dirty="0"/>
              <a:t> </a:t>
            </a:r>
            <a:r>
              <a:rPr lang="cs-CZ" sz="3400" dirty="0" err="1"/>
              <a:t>Knowledge</a:t>
            </a:r>
            <a:r>
              <a:rPr lang="cs-CZ" sz="3400" dirty="0"/>
              <a:t> and Science. ISBN 9788395900600.</a:t>
            </a:r>
          </a:p>
          <a:p>
            <a:pPr algn="just"/>
            <a:r>
              <a:rPr lang="cs-CZ" sz="3400" dirty="0"/>
              <a:t>NAVRÁTILOVÁ, D., PAWLICZEK, A. a J. ŠKRABAL, 2018, 2024. Strategický management. Olomouc: Moravská vysoká škola Olomouc, o.p.s.</a:t>
            </a:r>
          </a:p>
          <a:p>
            <a:pPr marL="0" indent="0" algn="just">
              <a:buNone/>
            </a:pPr>
            <a:endParaRPr lang="cs-CZ" sz="3400" dirty="0"/>
          </a:p>
          <a:p>
            <a:pPr algn="just"/>
            <a:r>
              <a:rPr lang="cs-CZ" sz="3400" i="1" dirty="0"/>
              <a:t>doporučená literatura</a:t>
            </a:r>
          </a:p>
          <a:p>
            <a:pPr algn="just"/>
            <a:r>
              <a:rPr lang="cs-CZ" sz="3400" dirty="0"/>
              <a:t>FOTR, J. a I. SOUČEK, 2020. Scénáře pro strategické rozhodování a řízení: jak se efektivně vyrovnat s budoucími hrozbami a příležitostmi. Praha: Grada </a:t>
            </a:r>
            <a:r>
              <a:rPr lang="cs-CZ" sz="3400" dirty="0" err="1"/>
              <a:t>Publishing</a:t>
            </a:r>
            <a:r>
              <a:rPr lang="cs-CZ" sz="3400" dirty="0"/>
              <a:t>. Expert (Grada). ISBN 978-80-271-2020-8.</a:t>
            </a:r>
          </a:p>
          <a:p>
            <a:pPr algn="just"/>
            <a:r>
              <a:rPr lang="cs-CZ" sz="3400" dirty="0"/>
              <a:t>KISSINGER, H., 2023. Umění politické strategie: šest vůdčích postav moderního světa. Přeložil Martin POKORNÝ. Praha: Prostor. Obzor (Prostor). ISBN 978-80-7260-562-0.</a:t>
            </a:r>
          </a:p>
          <a:p>
            <a:pPr algn="just"/>
            <a:r>
              <a:rPr lang="cs-CZ" sz="3400" dirty="0"/>
              <a:t>THOMPSON, J. J. M. SCOTT and F. MARTIN, 2020. </a:t>
            </a:r>
            <a:r>
              <a:rPr lang="cs-CZ" sz="3400" dirty="0" err="1"/>
              <a:t>Strategic</a:t>
            </a:r>
            <a:r>
              <a:rPr lang="cs-CZ" sz="3400" dirty="0"/>
              <a:t> management: </a:t>
            </a:r>
            <a:r>
              <a:rPr lang="cs-CZ" sz="3400" dirty="0" err="1"/>
              <a:t>awareness</a:t>
            </a:r>
            <a:r>
              <a:rPr lang="cs-CZ" sz="3400" dirty="0"/>
              <a:t> and </a:t>
            </a:r>
            <a:r>
              <a:rPr lang="cs-CZ" sz="3400" dirty="0" err="1"/>
              <a:t>change</a:t>
            </a:r>
            <a:r>
              <a:rPr lang="cs-CZ" sz="3400" dirty="0"/>
              <a:t>. </a:t>
            </a:r>
            <a:r>
              <a:rPr lang="cs-CZ" sz="3400" dirty="0" err="1"/>
              <a:t>Ninth</a:t>
            </a:r>
            <a:r>
              <a:rPr lang="cs-CZ" sz="3400" dirty="0"/>
              <a:t> </a:t>
            </a:r>
            <a:r>
              <a:rPr lang="cs-CZ" sz="3400" dirty="0" err="1"/>
              <a:t>edition</a:t>
            </a:r>
            <a:r>
              <a:rPr lang="cs-CZ" sz="3400" dirty="0"/>
              <a:t>. Hampshire: </a:t>
            </a:r>
            <a:r>
              <a:rPr lang="cs-CZ" sz="3400" dirty="0" err="1"/>
              <a:t>Cengage</a:t>
            </a:r>
            <a:r>
              <a:rPr lang="cs-CZ" sz="3400" dirty="0"/>
              <a:t>. ISBN 978-1-4737-6742-3.</a:t>
            </a:r>
          </a:p>
          <a:p>
            <a:pPr algn="just"/>
            <a:r>
              <a:rPr lang="cs-CZ" sz="3400" dirty="0"/>
              <a:t>URBANCOVÁ, H. a P. VRABCOVÁ, 2023. Strategický management lidských zdrojů: moderní trendy v HR. Praha: Grada </a:t>
            </a:r>
            <a:r>
              <a:rPr lang="cs-CZ" sz="3400" dirty="0" err="1"/>
              <a:t>Publishing</a:t>
            </a:r>
            <a:r>
              <a:rPr lang="cs-CZ" sz="3400" dirty="0"/>
              <a:t>. Expert (Grada). ISBN 978-80-271-3675-9.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4787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2C84B-929A-4912-88DE-D27E1CB00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Strategický management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FB36CCD-678E-44D6-AB91-0A0053EA18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994" y="1484784"/>
            <a:ext cx="8412011" cy="4896544"/>
          </a:xfrm>
        </p:spPr>
      </p:pic>
    </p:spTree>
    <p:extLst>
      <p:ext uri="{BB962C8B-B14F-4D97-AF65-F5344CB8AC3E}">
        <p14:creationId xmlns:p14="http://schemas.microsoft.com/office/powerpoint/2010/main" val="1906237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</TotalTime>
  <Words>378</Words>
  <Application>Microsoft Office PowerPoint</Application>
  <PresentationFormat>Předvádění na obrazovce (4:3)</PresentationFormat>
  <Paragraphs>32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Strategický management </vt:lpstr>
      <vt:lpstr>Požadavky k ukončení předmětu</vt:lpstr>
      <vt:lpstr>Okruhy předmětu</vt:lpstr>
      <vt:lpstr>Literatura</vt:lpstr>
      <vt:lpstr>Strategický management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Hart Martin</cp:lastModifiedBy>
  <cp:revision>90</cp:revision>
  <cp:lastPrinted>2018-09-11T09:44:43Z</cp:lastPrinted>
  <dcterms:created xsi:type="dcterms:W3CDTF">2012-02-25T13:45:29Z</dcterms:created>
  <dcterms:modified xsi:type="dcterms:W3CDTF">2025-09-22T05:50:50Z</dcterms:modified>
</cp:coreProperties>
</file>