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82" r:id="rId2"/>
    <p:sldId id="256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66" r:id="rId17"/>
    <p:sldId id="367" r:id="rId18"/>
    <p:sldId id="368" r:id="rId19"/>
    <p:sldId id="369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  <p:sldId id="378" r:id="rId29"/>
    <p:sldId id="379" r:id="rId30"/>
    <p:sldId id="380" r:id="rId31"/>
    <p:sldId id="352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8CCEE-D4B2-4D31-8617-B167DC371928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D87C8-0881-4DF6-B035-D0C7F089C3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04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89F9-8675-3778-7945-C64F919B1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958CF-74F0-6F9B-10D8-5ABD47E5C5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DBA9-881B-E219-29C7-2014946E3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6EEB5-32E2-F24B-753D-3C0819A4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00E3-69AD-100D-7631-CF37DDD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3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50492-E3EC-C30D-F720-DA43DB5C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895F-23FE-1144-9A48-3F38663F3C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06B0B-5CB7-EB88-2388-C3FC95BB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AE56-FEA5-74EB-414A-D709F99D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9079A-BEF5-92E9-ED3C-6DF69AF9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34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FA0045-B60D-D681-1633-C348C5EB7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60DC3C-EB83-812D-BC3B-0AB80B426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AC22D-7A15-2096-4E80-60AE6716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DA20-2469-450A-CA69-B8482D9FF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08B4B-0D7F-4121-A064-65DF217B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30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D80B-A5AD-C557-6A4F-6F32FFF0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539BA-783F-4CC2-124C-DAB6529A9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1BC4-251E-4B47-25B0-93E14716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8310-A119-86C3-5F56-4CEEC8E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146C4-8A01-7096-CB65-B2A8E6BC2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22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DED1-CCBF-8478-8A67-3E7E359BD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7583D-2BD6-96B1-64D0-B503520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9E528-2510-8C93-156F-78A06E9C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F47C7-6B84-D608-0C85-E6ED88DD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5F696-1391-6BD3-A0E4-B4A38F85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85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45939-F915-931B-1343-3B5498513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67F7B-EF89-EDD4-4957-F7BAFBEF2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5C63-0EF6-4B3E-5B47-690FF443F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0DFAD-4563-AFA2-9C31-6291D49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8521C-CF9B-E60C-6FA3-620A4326B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0B300-1844-9FFB-8731-2E28E6A6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9095-C9AC-FC16-1F1C-5EB72058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C2405-571F-1A7B-3A78-2853F5510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45B3E-9FE5-33C9-0C8B-918AB65BD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B662-1F58-CAD7-4504-D38513863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E01E7-957E-CEA6-B9EA-A9937B35A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9B3015-F726-08B6-B419-D53060F0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0891E-F49F-BE78-C490-40D2F085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F7BBF-C5E7-FAFF-2EF6-4E94E2C93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5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E388C-7B61-180D-2493-EF8C96FB8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4D4FC-D1CA-60FC-ABD0-B84F0A2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396F-1B2F-8157-065F-1D8FC3FED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2BD91-B2C5-187D-A2FF-FAD4D88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7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B558FF-EC23-3AE2-F393-FF448FF7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C81343-0B4A-E6CF-1F90-3EE3B8C33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EEBB2-530B-C7D8-40CB-19FBC24D9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20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D1DE-17CD-CF47-4DCE-A37B734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E601-7ED5-80B4-573F-556954059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DF65B-EA0F-901A-4189-459B2E4D9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E4D23-F25F-A740-6362-4216D4D8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36385-E33D-E5B4-1600-554E86F6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6D25B-3EFE-8852-44AF-B92BAABF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06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50B5D-36F1-65A9-2996-B1A1150A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574C23-192A-8401-DE69-FBD459576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12402-5FD0-75B4-E662-D4FC60D12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9E75F-0340-D503-6C39-E58C403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F5FC1-821B-2A8F-D0AA-98A8AEAB8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05A0A-5CB5-E62F-3732-EBD67A571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93663-0F47-C076-CA02-218AAC59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74C48-D8AF-B3E3-95A0-EC25A2372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B39EA-20D1-8F33-B93E-AC8B741DA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4DC3-F9AA-46D0-933A-4DF03B51A6AC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7FCD5-FA46-9103-7D09-061B43CDA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3826-34F8-CB09-4DF9-CBBB66E767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3593D-7DAF-4F55-96DD-99C4EAC630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2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021f25b48a55cba3&amp;cs=0&amp;q=p%C5%99izp%C5%AFsobit+se+neust%C3%A1l%C3%BDm+zm%C4%9Bn%C3%A1m+trhu+a+technologi%C3%AD&amp;sa=X&amp;ved=2ahUKEwjzrLz7zd-PAxWW9LsIHbgRCJEQxccNegQIBBAB&amp;mstk=AUtExfB0OoSkw8-vk-l9WCS5I6OqtIcp1OomRDC5WrUyh5xMIbLvpxuIdXGCnT7ghbQw0g-_uBJQdI6FBEbU4UNBjkdIA0dK0NeCGFKJnHw_18q7EstYIA1iD8MNLQ5f-_heMZ0&amp;csui=3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743600" y="1194860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380151" y="5907867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Martin Hart, Ph.D.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7821283" y="5907867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05. 11. 2025</a:t>
            </a:r>
            <a:endParaRPr dirty="0"/>
          </a:p>
          <a:p>
            <a:pPr algn="r">
              <a:buClr>
                <a:schemeClr val="dk1"/>
              </a:buClr>
              <a:buSzPts val="1800"/>
            </a:pPr>
            <a:r>
              <a:rPr lang="cs-CZ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>
              <a:buClr>
                <a:schemeClr val="dk1"/>
              </a:buClr>
              <a:buSzPts val="16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D4D46-B40E-094B-252A-9E36344BD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1233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4B9BD-7B88-D3ED-B29D-D91D6542A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440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A97C6-1C75-AA84-D564-19C79C949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5854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3E685-AD79-2884-1C0A-2734C317A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348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EABF9-CDF6-C853-A4D3-02146610F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802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39F93-995C-9AF9-ED96-309C6794E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160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5324A-3F11-2C12-D0F6-E212AC325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873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3A92C-970F-E676-6AB3-BD01D309A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9675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2E8B8-C481-FB35-5764-80D4D197A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0295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337F2-64E1-451F-EDE7-2223868D4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01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A52E48-7AD2-6A52-9202-9FAB484C3B4D}"/>
              </a:ext>
            </a:extLst>
          </p:cNvPr>
          <p:cNvSpPr txBox="1"/>
          <p:nvPr/>
        </p:nvSpPr>
        <p:spPr>
          <a:xfrm>
            <a:off x="471340" y="329938"/>
            <a:ext cx="11331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Moderní trendy v oblasti strategického managementu</a:t>
            </a:r>
          </a:p>
        </p:txBody>
      </p:sp>
    </p:spTree>
    <p:extLst>
      <p:ext uri="{BB962C8B-B14F-4D97-AF65-F5344CB8AC3E}">
        <p14:creationId xmlns:p14="http://schemas.microsoft.com/office/powerpoint/2010/main" val="1691705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ECDA8-9C8B-9375-D1B3-98FFB5214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680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5745E-5BE8-2BC3-3B40-A6D3EC77C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572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7F095-B789-F193-E062-CEA2B2C4F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90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D16EC-F85E-815E-10CD-C8CEE024D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1274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76FEA-108F-A7F6-D31D-DF34A538E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461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1A37E-C94E-6CB8-A716-6A1875DFA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1948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D7993-F63B-FF9F-D35C-AD5B004E3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2236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A7392-C2B3-FEE5-3DC8-1905186B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6319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B3711-357B-4CB2-CB47-3C2CE712B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512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E88AB-F365-4DE3-83DB-8616A499F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6057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EBF66BC-EA4A-F877-5407-B0DD6D9C9A1B}"/>
              </a:ext>
            </a:extLst>
          </p:cNvPr>
          <p:cNvSpPr txBox="1"/>
          <p:nvPr/>
        </p:nvSpPr>
        <p:spPr>
          <a:xfrm>
            <a:off x="534726" y="383166"/>
            <a:ext cx="11416084" cy="4891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Moderní trendy ve strategickém managementu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zahrnují digitální transformaci, využití umělé inteligence (AI) pro automatizaci a podporu rozhodování, agilní přístupy a řízení změn v rychle se měnícím prostředí, datově řízený management s využitím pokročilých datových platforem, a také důraz na udržitelnost (ESG –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Environmental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Social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Corporate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Governance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a rozvoj lidského kapitálu včetně benefitů a dalšího vzdělávání zaměstnanců.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Důraz je kladen na flexibilitu, inovace a schopnost organizace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přizpůsobit se neustálým změnám trhu a technologií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1049002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D9258-F377-55FA-E856-00441609B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2108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5A81C08A-9EBC-C0C0-2FDC-2C55C7873083}"/>
              </a:ext>
            </a:extLst>
          </p:cNvPr>
          <p:cNvSpPr txBox="1"/>
          <p:nvPr/>
        </p:nvSpPr>
        <p:spPr>
          <a:xfrm>
            <a:off x="512378" y="370490"/>
            <a:ext cx="11287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Použité zdroje:</a:t>
            </a:r>
          </a:p>
          <a:p>
            <a:endParaRPr lang="cs-CZ" b="1" u="sng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774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B480E-A78F-A027-7D6D-25B9BCE1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86B9EF9-71D6-4EE4-70AE-53D856A937C9}"/>
              </a:ext>
            </a:extLst>
          </p:cNvPr>
          <p:cNvSpPr txBox="1"/>
          <p:nvPr/>
        </p:nvSpPr>
        <p:spPr>
          <a:xfrm>
            <a:off x="463164" y="376102"/>
            <a:ext cx="11360426" cy="5763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Klíčové trendy v moderním strategickém managementu: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Digitální transformace a AI: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Využití umělé inteligence a datových platforem jako jsou data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lakes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lakehouses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 efektivní ukládání a analýzu dat, automatizaci procesů a podporu rozhodování.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Agilní management a řízení změn: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návaznosti na rychlé technologické inovace a rostoucí požadavky zákazníků se firmy musí umět efektivně přizpůsobovat a řídit neustálé změny. </a:t>
            </a:r>
          </a:p>
        </p:txBody>
      </p:sp>
    </p:spTree>
    <p:extLst>
      <p:ext uri="{BB962C8B-B14F-4D97-AF65-F5344CB8AC3E}">
        <p14:creationId xmlns:p14="http://schemas.microsoft.com/office/powerpoint/2010/main" val="229047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7DC91-D74F-BF68-1107-F71F9BCD2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1DD0154-2B8C-094A-58A2-A9093C3D0037}"/>
              </a:ext>
            </a:extLst>
          </p:cNvPr>
          <p:cNvSpPr txBox="1"/>
          <p:nvPr/>
        </p:nvSpPr>
        <p:spPr>
          <a:xfrm>
            <a:off x="566531" y="241624"/>
            <a:ext cx="11304766" cy="4636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Udržitelnost (ESG):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Zvýšený tlak na to, aby firmy integrovaly environmentální, sociální a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governance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(ESG) faktory do své strategie, což je klíčové pro dlouhodobou prosperitu.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Inovace a Design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Thinking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Kreativní přístupy jako Design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Thinking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které staví na empatii a praktickém testování, se používají pro tvorbu inovací a řešení složitých problémů. </a:t>
            </a:r>
          </a:p>
        </p:txBody>
      </p:sp>
    </p:spTree>
    <p:extLst>
      <p:ext uri="{BB962C8B-B14F-4D97-AF65-F5344CB8AC3E}">
        <p14:creationId xmlns:p14="http://schemas.microsoft.com/office/powerpoint/2010/main" val="449557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F6531-BF73-CB9E-275F-088346A18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6259A17-ED64-E042-9FFE-968223BAB9B6}"/>
              </a:ext>
            </a:extLst>
          </p:cNvPr>
          <p:cNvSpPr txBox="1"/>
          <p:nvPr/>
        </p:nvSpPr>
        <p:spPr>
          <a:xfrm>
            <a:off x="542677" y="230780"/>
            <a:ext cx="11288864" cy="41751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Zaměření na lidský kapitál: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Vzdělávání, rozvoj a motivace zaměstnanců (např. pomocí benefitů) je klíčové pro úspěšné fungování firmy a udržení stability v nestabilním prostředí.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Data-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driven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přístup: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Schopnost efektivně spravovat a využívat data je klíčová pro strategické řízení a získávání konkurenční výhody. </a:t>
            </a:r>
          </a:p>
        </p:txBody>
      </p:sp>
    </p:spTree>
    <p:extLst>
      <p:ext uri="{BB962C8B-B14F-4D97-AF65-F5344CB8AC3E}">
        <p14:creationId xmlns:p14="http://schemas.microsoft.com/office/powerpoint/2010/main" val="3053865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A5D30-881A-3DF6-123A-9931B92CC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FFB89E9-43B0-E875-4E4D-F186F52A97C6}"/>
              </a:ext>
            </a:extLst>
          </p:cNvPr>
          <p:cNvSpPr txBox="1"/>
          <p:nvPr/>
        </p:nvSpPr>
        <p:spPr>
          <a:xfrm>
            <a:off x="558579" y="404238"/>
            <a:ext cx="11368377" cy="4738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Strategic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Scorecard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(BSC):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Nástroj, který pomáhá sladit každodenní činnosti s dlouhodobými cíli a vizí firmy prostřednictvím sledování výkonnostních ukazatelů.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Tyto trendy 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ukazují na posun od tradičních přístupů k flexibilnějšímu, datově orientovanému a na lidi zaměřenému managementu, který je schopen reagovat na rychlé a neustálé změny ve firemním prostředí. </a:t>
            </a:r>
          </a:p>
        </p:txBody>
      </p:sp>
    </p:spTree>
    <p:extLst>
      <p:ext uri="{BB962C8B-B14F-4D97-AF65-F5344CB8AC3E}">
        <p14:creationId xmlns:p14="http://schemas.microsoft.com/office/powerpoint/2010/main" val="400817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C853F-2EB4-1C53-B8D4-23D51D74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35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1C504-A598-49BB-0FFF-F59AADF1D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805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345</Words>
  <Application>Microsoft Office PowerPoint</Application>
  <PresentationFormat>Širokoúhlá obrazovka</PresentationFormat>
  <Paragraphs>35</Paragraphs>
  <Slides>31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Aptos</vt:lpstr>
      <vt:lpstr>Arial</vt:lpstr>
      <vt:lpstr>Calibri</vt:lpstr>
      <vt:lpstr>Calibri Light</vt:lpstr>
      <vt:lpstr>Symbol</vt:lpstr>
      <vt:lpstr>Office Theme</vt:lpstr>
      <vt:lpstr>Strategický management XSM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 Hart</dc:creator>
  <cp:lastModifiedBy>Hart Martin</cp:lastModifiedBy>
  <cp:revision>63</cp:revision>
  <dcterms:created xsi:type="dcterms:W3CDTF">2025-05-04T08:15:56Z</dcterms:created>
  <dcterms:modified xsi:type="dcterms:W3CDTF">2025-11-05T11:05:45Z</dcterms:modified>
</cp:coreProperties>
</file>