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2" r:id="rId2"/>
    <p:sldId id="256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52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05. 11. 2025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D4D46-B40E-094B-252A-9E36344BD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123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4B9BD-7B88-D3ED-B29D-D91D6542A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44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A97C6-1C75-AA84-D564-19C79C949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585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3E685-AD79-2884-1C0A-2734C317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34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EABF9-CDF6-C853-A4D3-02146610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02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39F93-995C-9AF9-ED96-309C6794E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160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5324A-3F11-2C12-D0F6-E212AC325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873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3A92C-970F-E676-6AB3-BD01D309A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675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2E8B8-C481-FB35-5764-80D4D197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0295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337F2-64E1-451F-EDE7-2223868D4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01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Implementace strategie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ECDA8-9C8B-9375-D1B3-98FFB5214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680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5745E-5BE8-2BC3-3B40-A6D3EC77C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572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7F095-B789-F193-E062-CEA2B2C4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90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16EC-F85E-815E-10CD-C8CEE024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274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6FEA-108F-A7F6-D31D-DF34A538E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461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1A37E-C94E-6CB8-A716-6A1875DFA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948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D7993-F63B-FF9F-D35C-AD5B004E3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236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A7392-C2B3-FEE5-3DC8-1905186B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319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B3711-357B-4CB2-CB47-3C2CE712B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512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E88AB-F365-4DE3-83DB-8616A499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05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5BD0831-7EFC-E831-BD51-486461311A39}"/>
              </a:ext>
            </a:extLst>
          </p:cNvPr>
          <p:cNvSpPr txBox="1"/>
          <p:nvPr/>
        </p:nvSpPr>
        <p:spPr>
          <a:xfrm>
            <a:off x="510872" y="308049"/>
            <a:ext cx="11352474" cy="443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Implementace strategie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 proces uvádění schválené strategie do praxe s cílem dosáhnout stanovených cílů a přinést organizaci konkurenční výhodu.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Zahrnuje soubor kroků, které organizaci pomohou s naplněním cílů, měřením pokroku, identifikací případných nedostatků a zlepšováním řídicích procesů. Důležité je jasně komunikovat strategii interně i externě, zapojit klíčové stakeholdery a pravidelně sledovat a vyhodnocovat dosažené výsledky. </a:t>
            </a:r>
          </a:p>
        </p:txBody>
      </p:sp>
    </p:spTree>
    <p:extLst>
      <p:ext uri="{BB962C8B-B14F-4D97-AF65-F5344CB8AC3E}">
        <p14:creationId xmlns:p14="http://schemas.microsoft.com/office/powerpoint/2010/main" val="4104900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D9258-F377-55FA-E856-00441609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108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B480E-A78F-A027-7D6D-25B9BCE1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905C846-DE30-B5CA-DACC-491F6347D5BE}"/>
              </a:ext>
            </a:extLst>
          </p:cNvPr>
          <p:cNvSpPr txBox="1"/>
          <p:nvPr/>
        </p:nvSpPr>
        <p:spPr>
          <a:xfrm>
            <a:off x="550628" y="344297"/>
            <a:ext cx="11312718" cy="5302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Klíčové kroky implementace strategie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Jasná komunikace 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Vedení firmy musí jasně a systematicky komunikovat strategii zaměstnancům i externím partnerům, aby posílilo důvěryhodnost a konkurenceschopnost.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Zapojení stakeholderů: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důležité zapojit klíčové stakeholdery (včetně zaměstnanců) do procesu implementace, protože jejich podpora je zásadní pro úspěch. </a:t>
            </a:r>
          </a:p>
        </p:txBody>
      </p:sp>
    </p:spTree>
    <p:extLst>
      <p:ext uri="{BB962C8B-B14F-4D97-AF65-F5344CB8AC3E}">
        <p14:creationId xmlns:p14="http://schemas.microsoft.com/office/powerpoint/2010/main" val="229047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7DC91-D74F-BF68-1107-F71F9BCD2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EC1CD96-5BA5-7B2C-A104-C44BA096E773}"/>
              </a:ext>
            </a:extLst>
          </p:cNvPr>
          <p:cNvSpPr txBox="1"/>
          <p:nvPr/>
        </p:nvSpPr>
        <p:spPr>
          <a:xfrm>
            <a:off x="582433" y="384748"/>
            <a:ext cx="11161643" cy="3714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Sestavení implementačního plánu: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Vytvoří se detailní plán s jasně definovanými cíli, měřitelnými ukazateli a časovým horizontem pro realizaci jednotlivých aktivit.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Řízení strategických změn: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Proces implementace vyžaduje aktivní řízení změn, které pomáhá překonávat překážky a přizpůsobovat strategii měnícím se podmínkám. </a:t>
            </a:r>
          </a:p>
        </p:txBody>
      </p:sp>
    </p:spTree>
    <p:extLst>
      <p:ext uri="{BB962C8B-B14F-4D97-AF65-F5344CB8AC3E}">
        <p14:creationId xmlns:p14="http://schemas.microsoft.com/office/powerpoint/2010/main" val="44955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6531-BF73-CB9E-275F-088346A1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2F51D88-4414-6863-DF10-9B26E0039C78}"/>
              </a:ext>
            </a:extLst>
          </p:cNvPr>
          <p:cNvSpPr txBox="1"/>
          <p:nvPr/>
        </p:nvSpPr>
        <p:spPr>
          <a:xfrm>
            <a:off x="653995" y="368844"/>
            <a:ext cx="11217301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Pravidelné sledování a vyhodnocování: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Nepřetržité sledování pokroku, hodnocení účinnosti strategií a sledování klíčových ukazatelů umožňuje včas identifikovat a řešit vzniklé problémy.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Dlouhodobá udržitelnost: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Úspěšná implementace strategie přispívá k budování základních kompetencí, konkurenceschopnosti a celkové udržitelnosti organizace. </a:t>
            </a:r>
          </a:p>
        </p:txBody>
      </p:sp>
    </p:spTree>
    <p:extLst>
      <p:ext uri="{BB962C8B-B14F-4D97-AF65-F5344CB8AC3E}">
        <p14:creationId xmlns:p14="http://schemas.microsoft.com/office/powerpoint/2010/main" val="305386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5D30-881A-3DF6-123A-9931B92C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17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C853F-2EB4-1C53-B8D4-23D51D74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35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C504-A598-49BB-0FFF-F59AADF1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80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227</Words>
  <Application>Microsoft Office PowerPoint</Application>
  <PresentationFormat>Širokoúhlá obrazovka</PresentationFormat>
  <Paragraphs>29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Aptos</vt:lpstr>
      <vt:lpstr>Arial</vt:lpstr>
      <vt:lpstr>Calibri</vt:lpstr>
      <vt:lpstr>Calibri Light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62</cp:revision>
  <dcterms:created xsi:type="dcterms:W3CDTF">2025-05-04T08:15:56Z</dcterms:created>
  <dcterms:modified xsi:type="dcterms:W3CDTF">2025-11-05T10:58:45Z</dcterms:modified>
</cp:coreProperties>
</file>