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82" r:id="rId2"/>
    <p:sldId id="256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  <p:sldId id="352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05. 11. 2025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D4D46-B40E-094B-252A-9E36344BD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1233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4B9BD-7B88-D3ED-B29D-D91D6542A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440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A97C6-1C75-AA84-D564-19C79C949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585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3E685-AD79-2884-1C0A-2734C317A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348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EABF9-CDF6-C853-A4D3-02146610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802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39F93-995C-9AF9-ED96-309C6794E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160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5324A-3F11-2C12-D0F6-E212AC325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7873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3A92C-970F-E676-6AB3-BD01D309A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9675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2E8B8-C481-FB35-5764-80D4D197A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0295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337F2-64E1-451F-EDE7-2223868D4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01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Výběr optimální strategie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ECDA8-9C8B-9375-D1B3-98FFB5214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680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5745E-5BE8-2BC3-3B40-A6D3EC77C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5725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7F095-B789-F193-E062-CEA2B2C4F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90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D16EC-F85E-815E-10CD-C8CEE024D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1274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76FEA-108F-A7F6-D31D-DF34A538E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461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1A37E-C94E-6CB8-A716-6A1875DFA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19481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D7993-F63B-FF9F-D35C-AD5B004E3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22366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A7392-C2B3-FEE5-3DC8-1905186B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6319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B3711-357B-4CB2-CB47-3C2CE712B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5127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E88AB-F365-4DE3-83DB-8616A499F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605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30567B8-79FE-1BF6-12C3-B56CA9722625}"/>
              </a:ext>
            </a:extLst>
          </p:cNvPr>
          <p:cNvSpPr txBox="1"/>
          <p:nvPr/>
        </p:nvSpPr>
        <p:spPr>
          <a:xfrm>
            <a:off x="693751" y="424424"/>
            <a:ext cx="11042373" cy="2842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Výběr optimální strategie 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zahrnuje identifikaci cílů, analýzu situace a možných alternativ, vyhodnocení jejich pro a proti pomocí kritérií, a následný výběr jedné varianty. Důležité je zvážit realistické možnosti, efektivní využití zdrojů, angažovanost lidí a schopnost reagovat na změny v prostředí, aby vybraná strategie co nejlépe vedla k dosažení strategických cílů. </a:t>
            </a:r>
          </a:p>
        </p:txBody>
      </p:sp>
    </p:spTree>
    <p:extLst>
      <p:ext uri="{BB962C8B-B14F-4D97-AF65-F5344CB8AC3E}">
        <p14:creationId xmlns:p14="http://schemas.microsoft.com/office/powerpoint/2010/main" val="41049002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D9258-F377-55FA-E856-00441609B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108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8" y="370490"/>
            <a:ext cx="11287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b="1" u="sng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B480E-A78F-A027-7D6D-25B9BCE1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B533238-8667-FA63-C897-EF7667355E23}"/>
              </a:ext>
            </a:extLst>
          </p:cNvPr>
          <p:cNvSpPr txBox="1"/>
          <p:nvPr/>
        </p:nvSpPr>
        <p:spPr>
          <a:xfrm>
            <a:off x="471115" y="309597"/>
            <a:ext cx="11455842" cy="5302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Kroky k výběru optimální strategie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Stanovení cílů: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Nejdříve je třeba jasně definovat, čeho chcete dosáhnout. Strategie je nástrojem k dosažení těchto cílů.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situace a alternativ: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Zmapujte své silné a slabé stránky a příležitosti a hrozby v okolí (např. SWOT analýza). Následně prozkoumejte všechny možné strategické alternativy. </a:t>
            </a:r>
          </a:p>
        </p:txBody>
      </p:sp>
    </p:spTree>
    <p:extLst>
      <p:ext uri="{BB962C8B-B14F-4D97-AF65-F5344CB8AC3E}">
        <p14:creationId xmlns:p14="http://schemas.microsoft.com/office/powerpoint/2010/main" val="229047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7DC91-D74F-BF68-1107-F71F9BCD2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0E8E241-A2DB-FC88-F10C-6F9AFC5E84EE}"/>
              </a:ext>
            </a:extLst>
          </p:cNvPr>
          <p:cNvSpPr txBox="1"/>
          <p:nvPr/>
        </p:nvSpPr>
        <p:spPr>
          <a:xfrm>
            <a:off x="550628" y="371753"/>
            <a:ext cx="11408134" cy="5097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Vyhodnocení alternativ: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Zvažte pro a proti každé varianty s ohledem na její důsledky pro fungování organizace. K hodnocení lze využít principy multikriteriálního rozhodování, kde hodnotíte jednotlivé varianty na základě předem stanovených kritérií.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Zohlednění faktorů prostředí: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Ujistěte se, že zvolená strategie je v souladu se současnými podmínkami a je realistická. Zvažte také, jak bude reagovat na nejistoty a neočekávané problémy. </a:t>
            </a:r>
          </a:p>
        </p:txBody>
      </p:sp>
    </p:spTree>
    <p:extLst>
      <p:ext uri="{BB962C8B-B14F-4D97-AF65-F5344CB8AC3E}">
        <p14:creationId xmlns:p14="http://schemas.microsoft.com/office/powerpoint/2010/main" val="449557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F6531-BF73-CB9E-275F-088346A18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729EAF2-A4ED-BBDA-2E4F-D70F374F539B}"/>
              </a:ext>
            </a:extLst>
          </p:cNvPr>
          <p:cNvSpPr txBox="1"/>
          <p:nvPr/>
        </p:nvSpPr>
        <p:spPr>
          <a:xfrm>
            <a:off x="510872" y="277791"/>
            <a:ext cx="11241155" cy="417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Výběr a implementace: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Vyberte strategii, která nejlépe odpovídá vašim cílům a podmínkám. Důležitá je také angažovanost lidí ve firmě a jasná komunikace.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Pravidelná kontrola a úprava: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Strategický plán by měl být pravidelně monitorován a upravován v reakci na měnící se okolnosti. </a:t>
            </a:r>
          </a:p>
        </p:txBody>
      </p:sp>
    </p:spTree>
    <p:extLst>
      <p:ext uri="{BB962C8B-B14F-4D97-AF65-F5344CB8AC3E}">
        <p14:creationId xmlns:p14="http://schemas.microsoft.com/office/powerpoint/2010/main" val="3053865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A5D30-881A-3DF6-123A-9931B92CC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BF6DE4B-B362-19FE-3596-0B6A319C6CD7}"/>
              </a:ext>
            </a:extLst>
          </p:cNvPr>
          <p:cNvSpPr txBox="1"/>
          <p:nvPr/>
        </p:nvSpPr>
        <p:spPr>
          <a:xfrm>
            <a:off x="455213" y="327553"/>
            <a:ext cx="11416084" cy="53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Klíčové aspekty pro úspěch 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89A69C6-8F74-C195-6B75-07F3A939F4AD}"/>
              </a:ext>
            </a:extLst>
          </p:cNvPr>
          <p:cNvSpPr txBox="1"/>
          <p:nvPr/>
        </p:nvSpPr>
        <p:spPr>
          <a:xfrm>
            <a:off x="455213" y="1455393"/>
            <a:ext cx="11503549" cy="4943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Realismus: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Strategie musí být realistická a v souladu s dostupnými zdroji.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Angažovanost: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Lidé v organizaci musí být do změny zapojeni a ochotni přizpůsobit své chování.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Komunikace: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Důležitá je efektivní komunikace a transfer informací v rámci organizace.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Koordinace: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Aktivity spojené s implementací strategie musí být dobře koordinovány.</a:t>
            </a:r>
          </a:p>
        </p:txBody>
      </p:sp>
    </p:spTree>
    <p:extLst>
      <p:ext uri="{BB962C8B-B14F-4D97-AF65-F5344CB8AC3E}">
        <p14:creationId xmlns:p14="http://schemas.microsoft.com/office/powerpoint/2010/main" val="400817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C853F-2EB4-1C53-B8D4-23D51D743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35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1C504-A598-49BB-0FFF-F59AADF1D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805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315</Words>
  <Application>Microsoft Office PowerPoint</Application>
  <PresentationFormat>Širokoúhlá obrazovka</PresentationFormat>
  <Paragraphs>36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Aptos</vt:lpstr>
      <vt:lpstr>Arial</vt:lpstr>
      <vt:lpstr>Calibri</vt:lpstr>
      <vt:lpstr>Calibri Light</vt:lpstr>
      <vt:lpstr>Symbol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61</cp:revision>
  <dcterms:created xsi:type="dcterms:W3CDTF">2025-05-04T08:15:56Z</dcterms:created>
  <dcterms:modified xsi:type="dcterms:W3CDTF">2025-11-05T10:16:40Z</dcterms:modified>
</cp:coreProperties>
</file>