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71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rganizace" TargetMode="External"/><Relationship Id="rId2" Type="http://schemas.openxmlformats.org/officeDocument/2006/relationships/hyperlink" Target="https://managementmania.com/cs/analyzy-analyticke-technik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nagementmania.com/cs/albert-humphrey" TargetMode="External"/><Relationship Id="rId4" Type="http://schemas.openxmlformats.org/officeDocument/2006/relationships/hyperlink" Target="https://managementmania.com/cs/strategicke-rizen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Obchodn%C3%AD_z%C3%A1vo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799" y="1666240"/>
            <a:ext cx="918375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16</a:t>
            </a:r>
          </a:p>
          <a:p>
            <a:pPr algn="ctr"/>
            <a:r>
              <a:rPr lang="cs-CZ" sz="3600" dirty="0"/>
              <a:t>SWOT analýza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</a:t>
            </a:r>
            <a:r>
              <a:rPr lang="cs-CZ" dirty="0">
                <a:hlinkClick r:id="rId2"/>
              </a:rPr>
              <a:t>https://managementmania.com/cs/strategicke-rizeni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1718028-4B8D-9409-D599-0BF6587E3F01}"/>
              </a:ext>
            </a:extLst>
          </p:cNvPr>
          <p:cNvSpPr txBox="1"/>
          <p:nvPr/>
        </p:nvSpPr>
        <p:spPr>
          <a:xfrm>
            <a:off x="590385" y="384577"/>
            <a:ext cx="11257058" cy="550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SWOT analýza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je univerzální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Analytické techniky (Analytical techniques)"/>
              </a:rPr>
              <a:t>analytická technika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používaná pro zhodnocení </a:t>
            </a: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vnitřních a vnějších faktorů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ovlivňujících úspěšnost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Organizace (Organization)"/>
              </a:rPr>
              <a:t>organizace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nebo nějakého konkrétního záměru (například nového produktu či služby). 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Nejčastěji je SWOT analýza používána jako situační analýza v rámci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ategické řízení (Strategic Management)"/>
              </a:rPr>
              <a:t>strategického řízení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 marketingu. 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Autorem SWOT analýzy je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Albert Humphrey"/>
              </a:rPr>
              <a:t>Albert </a:t>
            </a:r>
            <a:r>
              <a:rPr lang="cs-CZ" sz="2800" u="sng" kern="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Albert Humphrey"/>
              </a:rPr>
              <a:t>Humphrey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který ji navrhl v šedesátých letech 20. století. SWOT je akronym z počátečních písmen anglických názvů jednotlivých faktorů: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6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4FE48-69D2-A36D-99CD-ECDE2A419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1D1B95E-6179-C812-A6DB-E6EF73B718D6}"/>
              </a:ext>
            </a:extLst>
          </p:cNvPr>
          <p:cNvSpPr txBox="1"/>
          <p:nvPr/>
        </p:nvSpPr>
        <p:spPr>
          <a:xfrm>
            <a:off x="630140" y="459620"/>
            <a:ext cx="11145741" cy="2187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Strengths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silné stránky, tedy v čem je organizace dobrá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Weaknesses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slabé stránky, tedy v čem je špatná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příležitosti, tedy co lze využít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Threats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hrozby, tedy na co je nutné dávat pozor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91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39D28-88FD-78DE-13D7-F6C220640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SWOT analýza">
            <a:extLst>
              <a:ext uri="{FF2B5EF4-FFF2-40B4-BE49-F238E27FC236}">
                <a16:creationId xmlns:a16="http://schemas.microsoft.com/office/drawing/2014/main" id="{58F02967-0096-5F7C-B47B-E8CA4E694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605" y="667908"/>
            <a:ext cx="9870998" cy="32043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9414F843-B549-FA12-1DD4-D1490B9E22AC}"/>
              </a:ext>
            </a:extLst>
          </p:cNvPr>
          <p:cNvSpPr txBox="1"/>
          <p:nvPr/>
        </p:nvSpPr>
        <p:spPr>
          <a:xfrm>
            <a:off x="335943" y="5491605"/>
            <a:ext cx="6094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Pozn. Model excelence EFQM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patří v současnosti mezi jeden z nejpropracovanějších moderních přístupů k měření výkonnosti </a:t>
            </a:r>
            <a:r>
              <a:rPr lang="cs-CZ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Obchodní závod"/>
              </a:rPr>
              <a:t>podniku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413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E9FBC-34D2-A1A3-4362-0A1D06AA7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86F9092-D2FC-76A9-69CF-9F29EA505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25" y="338355"/>
            <a:ext cx="7819933" cy="127576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DA06591-05AF-158E-6B0F-B05F944D9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6266" y="3341446"/>
            <a:ext cx="8117013" cy="248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4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AFC89-584D-E0EB-F4D9-25857EA42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519360D-8A8B-3624-A5B4-A34B631F3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65" y="236982"/>
            <a:ext cx="7834667" cy="1925773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5748513-9F33-07CC-E15A-1F214ACA2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8815" y="2933423"/>
            <a:ext cx="7834666" cy="368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88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DA52D-813A-78F3-AB96-8FD1E82CE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173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658FF-3A4B-3BF9-F8EA-4BD3A8267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842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9935B-134A-A673-B7F9-652840F0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8863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186</Words>
  <Application>Microsoft Office PowerPoint</Application>
  <PresentationFormat>Širokoúhlá obrazovka</PresentationFormat>
  <Paragraphs>17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Roboto</vt:lpstr>
      <vt:lpstr>Symbol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37</cp:revision>
  <dcterms:created xsi:type="dcterms:W3CDTF">2025-09-18T10:40:04Z</dcterms:created>
  <dcterms:modified xsi:type="dcterms:W3CDTF">2025-11-19T11:52:46Z</dcterms:modified>
</cp:coreProperties>
</file>