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5" r:id="rId3"/>
    <p:sldId id="337" r:id="rId4"/>
    <p:sldId id="336" r:id="rId5"/>
    <p:sldId id="333" r:id="rId6"/>
    <p:sldId id="332" r:id="rId7"/>
    <p:sldId id="334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5A98-C3CB-4F51-B599-0A4E5F177ECF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2FED-9800-45BF-8BCF-FE500B027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AD5B-EE07-4C5A-BD34-B411B60294DF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69EF5-415D-453A-9B5C-C75558B47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5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775E-EDBA-4C2A-9FD0-2AB0926BDAAE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C18-E805-4843-A9DD-DFFB4B80082C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CAC0-0747-4AF5-BCAE-7F4064EFE3E9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BA2-3B35-4A94-93DA-52CE5A306441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FC9-B47D-42D9-85CE-61A7E76C3C2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27B6-32B0-4B4E-ADA4-B59915409E86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47D-6123-40E6-9EA1-ABDBD7D10D83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E0BE-F007-437C-8C7B-9897B101334B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0451-508B-4BEC-8726-1D93F2E64BA3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018D-18F3-48EF-9C3F-D29DCFA10E3B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9F1-F5EE-4B07-ABE2-03350154B33D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6F94-34FD-4E54-A643-60F9B6608618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47C922-EF53-4796-AAF0-351DD96C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9720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6A37B1-2666-4C78-A65F-5D0F5246D5F2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ADAPTAČNÍ DNY AR 202</a:t>
            </a:r>
            <a:r>
              <a:rPr lang="cs-CZ" sz="1900" b="1" dirty="0"/>
              <a:t>4</a:t>
            </a:r>
            <a:r>
              <a:rPr lang="en-US" sz="1900" b="1" dirty="0"/>
              <a:t>/202</a:t>
            </a:r>
            <a:r>
              <a:rPr lang="cs-CZ" sz="1900" b="1" dirty="0"/>
              <a:t>5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63933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5E417F-38A7-FFDC-5E17-FD5EFE14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700"/>
              <a:t>MVŠO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DC7CB-608E-A456-E637-B6419BD9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cs-CZ" sz="1900">
                <a:latin typeface="+mj-lt"/>
              </a:rPr>
              <a:t>Vznik 2005</a:t>
            </a:r>
          </a:p>
          <a:p>
            <a:r>
              <a:rPr lang="cs-CZ" sz="1900">
                <a:latin typeface="+mj-lt"/>
              </a:rPr>
              <a:t>Ředitel: </a:t>
            </a:r>
            <a:r>
              <a:rPr lang="cs-CZ" sz="1900" b="0" i="0">
                <a:effectLst/>
                <a:latin typeface="+mj-lt"/>
              </a:rPr>
              <a:t>RNDr. Josef Tesařík</a:t>
            </a:r>
            <a:endParaRPr lang="cs-CZ" sz="1900">
              <a:latin typeface="+mj-lt"/>
            </a:endParaRPr>
          </a:p>
          <a:p>
            <a:r>
              <a:rPr lang="cs-CZ" sz="1900">
                <a:latin typeface="+mj-lt"/>
              </a:rPr>
              <a:t>Idea: udržitelnost studentů v Olomouckém kraji</a:t>
            </a:r>
          </a:p>
          <a:p>
            <a:r>
              <a:rPr lang="cs-CZ" sz="1900">
                <a:latin typeface="+mj-lt"/>
              </a:rPr>
              <a:t>Individuální přístup</a:t>
            </a:r>
          </a:p>
          <a:p>
            <a:pPr marL="0" indent="0">
              <a:buNone/>
            </a:pPr>
            <a:endParaRPr lang="cs-CZ" sz="1900">
              <a:latin typeface="+mj-lt"/>
            </a:endParaRPr>
          </a:p>
        </p:txBody>
      </p:sp>
      <p:pic>
        <p:nvPicPr>
          <p:cNvPr id="6" name="Obrázek 5" descr="Obsah obrázku venku, obloha, mrak, budova&#10;&#10;Popis byl vytvořen automaticky">
            <a:extLst>
              <a:ext uri="{FF2B5EF4-FFF2-40B4-BE49-F238E27FC236}">
                <a16:creationId xmlns:a16="http://schemas.microsoft.com/office/drawing/2014/main" id="{C0DBC037-B886-4DFB-751C-3C4F13B5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6" r="2630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B32A73-E89D-B144-E99B-6E65075B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5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8D9C78-58DF-54D7-2CD2-ACEE409E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700"/>
              <a:t>BEA CAMPUS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88A40-080E-2918-5241-071C3D88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cs-CZ" sz="1900" dirty="0"/>
              <a:t>Business, </a:t>
            </a:r>
            <a:r>
              <a:rPr lang="cs-CZ" sz="1900" dirty="0" err="1"/>
              <a:t>Education</a:t>
            </a:r>
            <a:r>
              <a:rPr lang="cs-CZ" sz="1900" dirty="0"/>
              <a:t>, </a:t>
            </a:r>
            <a:r>
              <a:rPr lang="cs-CZ" sz="1900" dirty="0" err="1"/>
              <a:t>Acceleration</a:t>
            </a:r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6" name="Obrázek 5" descr="Obsah obrázku venku, obloha, strom, rostlina&#10;&#10;Popis byl vytvořen automaticky">
            <a:extLst>
              <a:ext uri="{FF2B5EF4-FFF2-40B4-BE49-F238E27FC236}">
                <a16:creationId xmlns:a16="http://schemas.microsoft.com/office/drawing/2014/main" id="{0A0E20CE-672B-0D5A-7A1A-253308D4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9" r="24540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45AB71-9B97-F2FA-6D80-AFF10397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26E71A-852B-506E-F2F7-CE750EBA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700"/>
              <a:t>BEA CAMPUS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42AE6-772A-CE9E-1C94-9BD85244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cs-CZ" sz="1900" dirty="0"/>
              <a:t>Mezinárodní ekosystém</a:t>
            </a:r>
          </a:p>
          <a:p>
            <a:r>
              <a:rPr lang="cs-CZ" sz="1900" dirty="0"/>
              <a:t>Různé prvky v synergii </a:t>
            </a:r>
          </a:p>
        </p:txBody>
      </p:sp>
      <p:pic>
        <p:nvPicPr>
          <p:cNvPr id="6" name="Obrázek 5" descr="Obsah obrázku mrak, venku, obloha, budova&#10;&#10;Popis byl vytvořen automaticky">
            <a:extLst>
              <a:ext uri="{FF2B5EF4-FFF2-40B4-BE49-F238E27FC236}">
                <a16:creationId xmlns:a16="http://schemas.microsoft.com/office/drawing/2014/main" id="{04305AA4-438C-DF10-DD72-A286A026E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0" r="37709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83C8A4-BDA5-A357-4FC2-C0C79642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C92C7F-8908-23FD-5BAE-1C212AF6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cs-CZ" sz="4700">
                <a:solidFill>
                  <a:srgbClr val="FFFFFF"/>
                </a:solidFill>
              </a:rPr>
              <a:t>PROGRAM ADAPTAČNÍCH DNŮ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BBFB4-5CD1-A040-07A8-43137FF6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r>
              <a:rPr lang="cs-CZ" sz="1900" b="1" dirty="0"/>
              <a:t>Pondělí 16.9.2024</a:t>
            </a:r>
          </a:p>
          <a:p>
            <a:pPr marL="0" indent="0">
              <a:buNone/>
            </a:pPr>
            <a:r>
              <a:rPr lang="cs-CZ" sz="1900" dirty="0"/>
              <a:t>		Uvítání, představení školy</a:t>
            </a:r>
          </a:p>
          <a:p>
            <a:pPr marL="0" indent="0">
              <a:buNone/>
            </a:pPr>
            <a:r>
              <a:rPr lang="cs-CZ" sz="1900" dirty="0"/>
              <a:t>		Prohlídka školy, ústavů a BEA studia</a:t>
            </a:r>
          </a:p>
          <a:p>
            <a:pPr marL="0" indent="0">
              <a:buNone/>
            </a:pPr>
            <a:r>
              <a:rPr lang="cs-CZ" sz="1900" dirty="0"/>
              <a:t>		Seznamovací a týmové hry</a:t>
            </a:r>
          </a:p>
          <a:p>
            <a:pPr marL="0" indent="0">
              <a:buNone/>
            </a:pPr>
            <a:r>
              <a:rPr lang="cs-CZ" sz="1900" dirty="0"/>
              <a:t>		Společné posezení v hospůdce </a:t>
            </a:r>
            <a:r>
              <a:rPr lang="cs-CZ" sz="1900" dirty="0" err="1"/>
              <a:t>Bounty</a:t>
            </a:r>
            <a:r>
              <a:rPr lang="cs-CZ" sz="1900" dirty="0"/>
              <a:t> </a:t>
            </a:r>
          </a:p>
          <a:p>
            <a:r>
              <a:rPr lang="cs-CZ" sz="1900" b="1" dirty="0"/>
              <a:t>Úterý 17.9.2024</a:t>
            </a:r>
          </a:p>
          <a:p>
            <a:pPr marL="0" indent="0">
              <a:buNone/>
            </a:pPr>
            <a:r>
              <a:rPr lang="cs-CZ" sz="1900" dirty="0"/>
              <a:t>		Předmět Úvod do studia</a:t>
            </a:r>
          </a:p>
          <a:p>
            <a:pPr marL="0" indent="0">
              <a:buNone/>
            </a:pPr>
            <a:r>
              <a:rPr lang="cs-CZ" sz="1900" dirty="0"/>
              <a:t>		Práce s IS MVŠO</a:t>
            </a:r>
          </a:p>
          <a:p>
            <a:pPr marL="0" indent="0">
              <a:buNone/>
            </a:pPr>
            <a:r>
              <a:rPr lang="cs-CZ" sz="1900" dirty="0"/>
              <a:t>		Personální hry </a:t>
            </a:r>
          </a:p>
          <a:p>
            <a:pPr marL="0" indent="0">
              <a:buNone/>
            </a:pPr>
            <a:r>
              <a:rPr lang="cs-CZ" sz="1900" dirty="0"/>
              <a:t>		Ukončení adaptačních dnů </a:t>
            </a:r>
          </a:p>
          <a:p>
            <a:pPr marL="0" indent="0">
              <a:buNone/>
            </a:pPr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A87FDD-5D82-3995-5029-BAFC6CBA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2219E8-BBF2-7498-09F7-A7D9506B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300"/>
              <a:t>ŠKOLNÍ (CELOROČNÍ) AKTIVITY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FB3B2-E859-84E1-3EA2-BEC06E04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cs-CZ" sz="1900" dirty="0"/>
              <a:t>Výlet do Budapeště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dirty="0"/>
              <a:t>Školní ples</a:t>
            </a:r>
          </a:p>
          <a:p>
            <a:endParaRPr lang="cs-CZ" sz="1900" dirty="0"/>
          </a:p>
          <a:p>
            <a:r>
              <a:rPr lang="cs-CZ" sz="1900" dirty="0"/>
              <a:t>Studentská party</a:t>
            </a:r>
          </a:p>
          <a:p>
            <a:endParaRPr lang="cs-CZ" sz="1900" dirty="0"/>
          </a:p>
          <a:p>
            <a:r>
              <a:rPr lang="cs-CZ" sz="1900" dirty="0"/>
              <a:t>Vánoční zájezd</a:t>
            </a:r>
          </a:p>
          <a:p>
            <a:endParaRPr lang="cs-CZ" sz="1900" dirty="0"/>
          </a:p>
          <a:p>
            <a:r>
              <a:rPr lang="cs-CZ" sz="1900" dirty="0" err="1"/>
              <a:t>Spring</a:t>
            </a:r>
            <a:r>
              <a:rPr lang="cs-CZ" sz="1900" dirty="0"/>
              <a:t> party</a:t>
            </a:r>
          </a:p>
        </p:txBody>
      </p:sp>
      <p:pic>
        <p:nvPicPr>
          <p:cNvPr id="6" name="Obrázek 5" descr="Obsah obrázku strop, interiér, zeď, lidé&#10;&#10;Popis byl vytvořen automaticky">
            <a:extLst>
              <a:ext uri="{FF2B5EF4-FFF2-40B4-BE49-F238E27FC236}">
                <a16:creationId xmlns:a16="http://schemas.microsoft.com/office/drawing/2014/main" id="{D15B5C95-DCFF-2069-8E76-5742083A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r="24868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0B7494-33B1-E733-6FCE-AEEF03C0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668B5-DC6D-6554-B9BE-37444B45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F5922-6B29-E200-8176-B7B1360F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/>
          </a:p>
          <a:p>
            <a:pPr marL="0" indent="0" algn="ctr">
              <a:buNone/>
            </a:pPr>
            <a:r>
              <a:rPr lang="cs-CZ" sz="6000" dirty="0"/>
              <a:t>Příjemnou zábavu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789A19-C11F-0A2D-1D43-0570F248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</TotalTime>
  <Words>120</Words>
  <Application>Microsoft Office PowerPoint</Application>
  <PresentationFormat>Předvádění na obrazovce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Prezentace aplikace PowerPoint</vt:lpstr>
      <vt:lpstr>MVŠO</vt:lpstr>
      <vt:lpstr>BEA CAMPUS</vt:lpstr>
      <vt:lpstr>BEA CAMPUS</vt:lpstr>
      <vt:lpstr>PROGRAM ADAPTAČNÍCH DNŮ</vt:lpstr>
      <vt:lpstr>ŠKOLNÍ (CELOROČNÍ) AKTIVITY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Halová Kateřina</dc:creator>
  <cp:lastModifiedBy>Zapletalová Michaela</cp:lastModifiedBy>
  <cp:revision>510</cp:revision>
  <cp:lastPrinted>2023-09-12T07:10:35Z</cp:lastPrinted>
  <dcterms:created xsi:type="dcterms:W3CDTF">2012-07-19T22:32:54Z</dcterms:created>
  <dcterms:modified xsi:type="dcterms:W3CDTF">2024-09-16T05:12:51Z</dcterms:modified>
</cp:coreProperties>
</file>