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70" r:id="rId4"/>
    <p:sldId id="258" r:id="rId5"/>
    <p:sldId id="260" r:id="rId6"/>
    <p:sldId id="265" r:id="rId7"/>
    <p:sldId id="266" r:id="rId8"/>
    <p:sldId id="267" r:id="rId9"/>
    <p:sldId id="271" r:id="rId10"/>
    <p:sldId id="268" r:id="rId11"/>
    <p:sldId id="261" r:id="rId12"/>
    <p:sldId id="262" r:id="rId13"/>
    <p:sldId id="276" r:id="rId14"/>
    <p:sldId id="278" r:id="rId15"/>
    <p:sldId id="272" r:id="rId16"/>
    <p:sldId id="273" r:id="rId17"/>
    <p:sldId id="274" r:id="rId18"/>
    <p:sldId id="275" r:id="rId19"/>
    <p:sldId id="264" r:id="rId20"/>
    <p:sldId id="269" r:id="rId21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0202"/>
    <a:srgbClr val="D5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4" Type="http://schemas.openxmlformats.org/officeDocument/2006/relationships/image" Target="../media/image2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DA4F6B-88EF-4266-9324-E463BB472915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2DE0D2-E66F-444A-8B19-A32B4480385F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dirty="0"/>
            <a:t>Typ studijního programu: </a:t>
          </a:r>
        </a:p>
        <a:p>
          <a:pPr>
            <a:lnSpc>
              <a:spcPct val="100000"/>
            </a:lnSpc>
          </a:pPr>
          <a:r>
            <a:rPr lang="cs-CZ" dirty="0"/>
            <a:t>bakalářský, navazující magisterský</a:t>
          </a:r>
          <a:endParaRPr lang="en-US" dirty="0"/>
        </a:p>
      </dgm:t>
    </dgm:pt>
    <dgm:pt modelId="{2AE366CE-2364-4188-A062-2217B5A0ADF7}" type="parTrans" cxnId="{901032A3-3C68-4B87-A798-2486EBF2B5E6}">
      <dgm:prSet/>
      <dgm:spPr/>
      <dgm:t>
        <a:bodyPr/>
        <a:lstStyle/>
        <a:p>
          <a:endParaRPr lang="en-US"/>
        </a:p>
      </dgm:t>
    </dgm:pt>
    <dgm:pt modelId="{EB2DA3F7-6A39-4C3D-A77A-415F89EF3DF0}" type="sibTrans" cxnId="{901032A3-3C68-4B87-A798-2486EBF2B5E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0A11669-B3DC-4D79-97C4-EAA61CA7DBD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dirty="0"/>
            <a:t>Forma studia: </a:t>
          </a:r>
        </a:p>
        <a:p>
          <a:pPr>
            <a:lnSpc>
              <a:spcPct val="100000"/>
            </a:lnSpc>
          </a:pPr>
          <a:r>
            <a:rPr lang="cs-CZ" dirty="0"/>
            <a:t>prezenční, kombinovaná</a:t>
          </a:r>
          <a:endParaRPr lang="en-US" dirty="0"/>
        </a:p>
      </dgm:t>
    </dgm:pt>
    <dgm:pt modelId="{856820AC-A1C9-411E-BDF5-48CE40842D2B}" type="parTrans" cxnId="{F1CAB4DB-7616-49C4-A1DD-461CB778F503}">
      <dgm:prSet/>
      <dgm:spPr/>
      <dgm:t>
        <a:bodyPr/>
        <a:lstStyle/>
        <a:p>
          <a:endParaRPr lang="en-US"/>
        </a:p>
      </dgm:t>
    </dgm:pt>
    <dgm:pt modelId="{D3766E93-39FD-45A8-BCDE-F5B0527F6BE2}" type="sibTrans" cxnId="{F1CAB4DB-7616-49C4-A1DD-461CB778F50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4E01208-BF01-4052-BF5D-7E97C8BC5518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dirty="0"/>
            <a:t>Forma výuky: </a:t>
          </a:r>
        </a:p>
        <a:p>
          <a:pPr>
            <a:lnSpc>
              <a:spcPct val="100000"/>
            </a:lnSpc>
          </a:pPr>
          <a:r>
            <a:rPr lang="cs-CZ" dirty="0"/>
            <a:t>přednáška, cvičení a semináře, tutoriál</a:t>
          </a:r>
          <a:endParaRPr lang="en-US" dirty="0"/>
        </a:p>
      </dgm:t>
    </dgm:pt>
    <dgm:pt modelId="{6CEAC388-7917-455B-A0D5-08379167B5D1}" type="parTrans" cxnId="{BFE61C29-BC05-4492-A63C-76292B4DB130}">
      <dgm:prSet/>
      <dgm:spPr/>
      <dgm:t>
        <a:bodyPr/>
        <a:lstStyle/>
        <a:p>
          <a:endParaRPr lang="en-US"/>
        </a:p>
      </dgm:t>
    </dgm:pt>
    <dgm:pt modelId="{A2CFC920-2E9B-47EC-9807-5B4B7E4D62CB}" type="sibTrans" cxnId="{BFE61C29-BC05-4492-A63C-76292B4DB13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83F09B5-0223-49A5-B20D-F1AE209D44F0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Exkurze</a:t>
          </a:r>
          <a:endParaRPr lang="en-US"/>
        </a:p>
      </dgm:t>
    </dgm:pt>
    <dgm:pt modelId="{3AFF1AD3-709C-4819-A270-69AA18D5883A}" type="parTrans" cxnId="{004DD9E1-4BC7-4403-9C3B-56E231C3D746}">
      <dgm:prSet/>
      <dgm:spPr/>
      <dgm:t>
        <a:bodyPr/>
        <a:lstStyle/>
        <a:p>
          <a:endParaRPr lang="en-US"/>
        </a:p>
      </dgm:t>
    </dgm:pt>
    <dgm:pt modelId="{D504E97D-5B0A-4993-A3DA-51DAD9CC8926}" type="sibTrans" cxnId="{004DD9E1-4BC7-4403-9C3B-56E231C3D74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1CFBFCC-8B7F-4055-9B84-E794C6AD6370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Odborná praxe</a:t>
          </a:r>
          <a:endParaRPr lang="en-US"/>
        </a:p>
      </dgm:t>
    </dgm:pt>
    <dgm:pt modelId="{293C5E39-D390-4BDE-8D6F-C8FED38341DA}" type="parTrans" cxnId="{82BFA757-F1D4-433F-839E-C95246D76723}">
      <dgm:prSet/>
      <dgm:spPr/>
      <dgm:t>
        <a:bodyPr/>
        <a:lstStyle/>
        <a:p>
          <a:endParaRPr lang="en-US"/>
        </a:p>
      </dgm:t>
    </dgm:pt>
    <dgm:pt modelId="{A70524A7-07DC-4EC5-AB16-172643CE950C}" type="sibTrans" cxnId="{82BFA757-F1D4-433F-839E-C95246D7672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07CE184-DF38-4513-B6BA-B88AC394429A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Konzultace</a:t>
          </a:r>
          <a:endParaRPr lang="en-US"/>
        </a:p>
      </dgm:t>
    </dgm:pt>
    <dgm:pt modelId="{2DC32F57-440C-41C4-B1C9-D768EFC8264D}" type="parTrans" cxnId="{23F68F09-8454-46C3-8898-07233FF21162}">
      <dgm:prSet/>
      <dgm:spPr/>
      <dgm:t>
        <a:bodyPr/>
        <a:lstStyle/>
        <a:p>
          <a:endParaRPr lang="en-US"/>
        </a:p>
      </dgm:t>
    </dgm:pt>
    <dgm:pt modelId="{3634FAFA-6130-4841-A933-5482E438C10A}" type="sibTrans" cxnId="{23F68F09-8454-46C3-8898-07233FF21162}">
      <dgm:prSet/>
      <dgm:spPr/>
      <dgm:t>
        <a:bodyPr/>
        <a:lstStyle/>
        <a:p>
          <a:endParaRPr lang="en-US"/>
        </a:p>
      </dgm:t>
    </dgm:pt>
    <dgm:pt modelId="{EF9B6046-F3A1-45A6-A084-001419C113C6}" type="pres">
      <dgm:prSet presAssocID="{36DA4F6B-88EF-4266-9324-E463BB472915}" presName="root" presStyleCnt="0">
        <dgm:presLayoutVars>
          <dgm:dir/>
          <dgm:resizeHandles val="exact"/>
        </dgm:presLayoutVars>
      </dgm:prSet>
      <dgm:spPr/>
    </dgm:pt>
    <dgm:pt modelId="{B206687C-C6BC-4A02-86E1-76AE41956C16}" type="pres">
      <dgm:prSet presAssocID="{36DA4F6B-88EF-4266-9324-E463BB472915}" presName="container" presStyleCnt="0">
        <dgm:presLayoutVars>
          <dgm:dir/>
          <dgm:resizeHandles val="exact"/>
        </dgm:presLayoutVars>
      </dgm:prSet>
      <dgm:spPr/>
    </dgm:pt>
    <dgm:pt modelId="{D2E45C06-F67C-4315-AF32-78F086AE0EDF}" type="pres">
      <dgm:prSet presAssocID="{592DE0D2-E66F-444A-8B19-A32B4480385F}" presName="compNode" presStyleCnt="0"/>
      <dgm:spPr/>
    </dgm:pt>
    <dgm:pt modelId="{7AC1F8BF-B3E5-46E1-916F-336DEED960C1}" type="pres">
      <dgm:prSet presAssocID="{592DE0D2-E66F-444A-8B19-A32B4480385F}" presName="iconBgRect" presStyleLbl="bgShp" presStyleIdx="0" presStyleCnt="6"/>
      <dgm:spPr/>
    </dgm:pt>
    <dgm:pt modelId="{B299A42B-D698-4617-91FE-0C11C84C13C2}" type="pres">
      <dgm:prSet presAssocID="{592DE0D2-E66F-444A-8B19-A32B4480385F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itulky"/>
        </a:ext>
      </dgm:extLst>
    </dgm:pt>
    <dgm:pt modelId="{7B4CB0D5-109F-4EC1-987B-8FF9EB87402E}" type="pres">
      <dgm:prSet presAssocID="{592DE0D2-E66F-444A-8B19-A32B4480385F}" presName="spaceRect" presStyleCnt="0"/>
      <dgm:spPr/>
    </dgm:pt>
    <dgm:pt modelId="{4089C475-98A0-4F2D-9972-F57F270F4616}" type="pres">
      <dgm:prSet presAssocID="{592DE0D2-E66F-444A-8B19-A32B4480385F}" presName="textRect" presStyleLbl="revTx" presStyleIdx="0" presStyleCnt="6">
        <dgm:presLayoutVars>
          <dgm:chMax val="1"/>
          <dgm:chPref val="1"/>
        </dgm:presLayoutVars>
      </dgm:prSet>
      <dgm:spPr/>
    </dgm:pt>
    <dgm:pt modelId="{691B3A19-9F2D-4974-8F93-228AC4D969E2}" type="pres">
      <dgm:prSet presAssocID="{EB2DA3F7-6A39-4C3D-A77A-415F89EF3DF0}" presName="sibTrans" presStyleLbl="sibTrans2D1" presStyleIdx="0" presStyleCnt="0"/>
      <dgm:spPr/>
    </dgm:pt>
    <dgm:pt modelId="{E56094E2-BEF3-415D-910A-86B73A3D1686}" type="pres">
      <dgm:prSet presAssocID="{A0A11669-B3DC-4D79-97C4-EAA61CA7DBDC}" presName="compNode" presStyleCnt="0"/>
      <dgm:spPr/>
    </dgm:pt>
    <dgm:pt modelId="{A20FC1BE-613D-482E-BDEE-2A4907F6BC5E}" type="pres">
      <dgm:prSet presAssocID="{A0A11669-B3DC-4D79-97C4-EAA61CA7DBDC}" presName="iconBgRect" presStyleLbl="bgShp" presStyleIdx="1" presStyleCnt="6"/>
      <dgm:spPr/>
    </dgm:pt>
    <dgm:pt modelId="{E51DF36E-C47D-4616-8FF5-50DADF9181E7}" type="pres">
      <dgm:prSet presAssocID="{A0A11669-B3DC-4D79-97C4-EAA61CA7DBDC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ilm strip"/>
        </a:ext>
      </dgm:extLst>
    </dgm:pt>
    <dgm:pt modelId="{46CF0CA1-16F9-4136-831D-DC5FF4E7C75C}" type="pres">
      <dgm:prSet presAssocID="{A0A11669-B3DC-4D79-97C4-EAA61CA7DBDC}" presName="spaceRect" presStyleCnt="0"/>
      <dgm:spPr/>
    </dgm:pt>
    <dgm:pt modelId="{D4737231-6988-4397-94F4-117FC3AFE9CB}" type="pres">
      <dgm:prSet presAssocID="{A0A11669-B3DC-4D79-97C4-EAA61CA7DBDC}" presName="textRect" presStyleLbl="revTx" presStyleIdx="1" presStyleCnt="6">
        <dgm:presLayoutVars>
          <dgm:chMax val="1"/>
          <dgm:chPref val="1"/>
        </dgm:presLayoutVars>
      </dgm:prSet>
      <dgm:spPr/>
    </dgm:pt>
    <dgm:pt modelId="{73C4CFF6-A8A2-4582-9450-4EF54188D77B}" type="pres">
      <dgm:prSet presAssocID="{D3766E93-39FD-45A8-BCDE-F5B0527F6BE2}" presName="sibTrans" presStyleLbl="sibTrans2D1" presStyleIdx="0" presStyleCnt="0"/>
      <dgm:spPr/>
    </dgm:pt>
    <dgm:pt modelId="{BF23B63A-9559-4249-8777-758F96FE957C}" type="pres">
      <dgm:prSet presAssocID="{E4E01208-BF01-4052-BF5D-7E97C8BC5518}" presName="compNode" presStyleCnt="0"/>
      <dgm:spPr/>
    </dgm:pt>
    <dgm:pt modelId="{1F873C89-0A6C-4EAC-A713-62250F02CFB1}" type="pres">
      <dgm:prSet presAssocID="{E4E01208-BF01-4052-BF5D-7E97C8BC5518}" presName="iconBgRect" presStyleLbl="bgShp" presStyleIdx="2" presStyleCnt="6"/>
      <dgm:spPr/>
    </dgm:pt>
    <dgm:pt modelId="{5746534D-8BD9-484B-A924-26167D6EE7C7}" type="pres">
      <dgm:prSet presAssocID="{E4E01208-BF01-4052-BF5D-7E97C8BC5518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řída"/>
        </a:ext>
      </dgm:extLst>
    </dgm:pt>
    <dgm:pt modelId="{6E07DCD7-19FC-4C33-BC31-6C1854A21D98}" type="pres">
      <dgm:prSet presAssocID="{E4E01208-BF01-4052-BF5D-7E97C8BC5518}" presName="spaceRect" presStyleCnt="0"/>
      <dgm:spPr/>
    </dgm:pt>
    <dgm:pt modelId="{C7422B95-219D-4360-AF54-DBA9A05FFD2D}" type="pres">
      <dgm:prSet presAssocID="{E4E01208-BF01-4052-BF5D-7E97C8BC5518}" presName="textRect" presStyleLbl="revTx" presStyleIdx="2" presStyleCnt="6">
        <dgm:presLayoutVars>
          <dgm:chMax val="1"/>
          <dgm:chPref val="1"/>
        </dgm:presLayoutVars>
      </dgm:prSet>
      <dgm:spPr/>
    </dgm:pt>
    <dgm:pt modelId="{16F97D92-D172-49F3-A207-9994EF1B3C3C}" type="pres">
      <dgm:prSet presAssocID="{A2CFC920-2E9B-47EC-9807-5B4B7E4D62CB}" presName="sibTrans" presStyleLbl="sibTrans2D1" presStyleIdx="0" presStyleCnt="0"/>
      <dgm:spPr/>
    </dgm:pt>
    <dgm:pt modelId="{633741E3-112C-4AA1-BBC6-FD0763715BC5}" type="pres">
      <dgm:prSet presAssocID="{383F09B5-0223-49A5-B20D-F1AE209D44F0}" presName="compNode" presStyleCnt="0"/>
      <dgm:spPr/>
    </dgm:pt>
    <dgm:pt modelId="{201AD4AE-1926-402D-8584-660D40B822D0}" type="pres">
      <dgm:prSet presAssocID="{383F09B5-0223-49A5-B20D-F1AE209D44F0}" presName="iconBgRect" presStyleLbl="bgShp" presStyleIdx="3" presStyleCnt="6"/>
      <dgm:spPr/>
    </dgm:pt>
    <dgm:pt modelId="{251C0342-667B-4F3B-A579-567C5ADE2F4B}" type="pres">
      <dgm:prSet presAssocID="{383F09B5-0223-49A5-B20D-F1AE209D44F0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úra"/>
        </a:ext>
      </dgm:extLst>
    </dgm:pt>
    <dgm:pt modelId="{4C083006-FB92-4732-8A7E-2C4C588B55FE}" type="pres">
      <dgm:prSet presAssocID="{383F09B5-0223-49A5-B20D-F1AE209D44F0}" presName="spaceRect" presStyleCnt="0"/>
      <dgm:spPr/>
    </dgm:pt>
    <dgm:pt modelId="{79A3901D-A421-4F6A-8737-5FC0A6B5E44E}" type="pres">
      <dgm:prSet presAssocID="{383F09B5-0223-49A5-B20D-F1AE209D44F0}" presName="textRect" presStyleLbl="revTx" presStyleIdx="3" presStyleCnt="6">
        <dgm:presLayoutVars>
          <dgm:chMax val="1"/>
          <dgm:chPref val="1"/>
        </dgm:presLayoutVars>
      </dgm:prSet>
      <dgm:spPr/>
    </dgm:pt>
    <dgm:pt modelId="{EBB5B3C2-A953-487F-A6E5-4DB3E0252167}" type="pres">
      <dgm:prSet presAssocID="{D504E97D-5B0A-4993-A3DA-51DAD9CC8926}" presName="sibTrans" presStyleLbl="sibTrans2D1" presStyleIdx="0" presStyleCnt="0"/>
      <dgm:spPr/>
    </dgm:pt>
    <dgm:pt modelId="{90E54010-D156-482B-84B9-D7458E2A046F}" type="pres">
      <dgm:prSet presAssocID="{01CFBFCC-8B7F-4055-9B84-E794C6AD6370}" presName="compNode" presStyleCnt="0"/>
      <dgm:spPr/>
    </dgm:pt>
    <dgm:pt modelId="{D51F23C9-36CC-44FB-9598-F39062CFB778}" type="pres">
      <dgm:prSet presAssocID="{01CFBFCC-8B7F-4055-9B84-E794C6AD6370}" presName="iconBgRect" presStyleLbl="bgShp" presStyleIdx="4" presStyleCnt="6"/>
      <dgm:spPr/>
    </dgm:pt>
    <dgm:pt modelId="{F6790813-BF95-4C57-B07C-FB85FA9A3A30}" type="pres">
      <dgm:prSet presAssocID="{01CFBFCC-8B7F-4055-9B84-E794C6AD6370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DF4FFDCA-DBF9-4EFC-B957-53460F0D5C8E}" type="pres">
      <dgm:prSet presAssocID="{01CFBFCC-8B7F-4055-9B84-E794C6AD6370}" presName="spaceRect" presStyleCnt="0"/>
      <dgm:spPr/>
    </dgm:pt>
    <dgm:pt modelId="{18307EAA-E107-44CF-935D-ADD16B9BCD2B}" type="pres">
      <dgm:prSet presAssocID="{01CFBFCC-8B7F-4055-9B84-E794C6AD6370}" presName="textRect" presStyleLbl="revTx" presStyleIdx="4" presStyleCnt="6">
        <dgm:presLayoutVars>
          <dgm:chMax val="1"/>
          <dgm:chPref val="1"/>
        </dgm:presLayoutVars>
      </dgm:prSet>
      <dgm:spPr/>
    </dgm:pt>
    <dgm:pt modelId="{8B24EBC2-CABB-4E80-86CF-5F858BD6FA3D}" type="pres">
      <dgm:prSet presAssocID="{A70524A7-07DC-4EC5-AB16-172643CE950C}" presName="sibTrans" presStyleLbl="sibTrans2D1" presStyleIdx="0" presStyleCnt="0"/>
      <dgm:spPr/>
    </dgm:pt>
    <dgm:pt modelId="{5A88B4F0-4745-47BD-9169-18B560F4493B}" type="pres">
      <dgm:prSet presAssocID="{D07CE184-DF38-4513-B6BA-B88AC394429A}" presName="compNode" presStyleCnt="0"/>
      <dgm:spPr/>
    </dgm:pt>
    <dgm:pt modelId="{1DA61A79-F023-46B1-ABC3-93931512E9B3}" type="pres">
      <dgm:prSet presAssocID="{D07CE184-DF38-4513-B6BA-B88AC394429A}" presName="iconBgRect" presStyleLbl="bgShp" presStyleIdx="5" presStyleCnt="6"/>
      <dgm:spPr/>
    </dgm:pt>
    <dgm:pt modelId="{AE30ECF2-A61F-4E93-85E5-5EBE37FD18CB}" type="pres">
      <dgm:prSet presAssocID="{D07CE184-DF38-4513-B6BA-B88AC394429A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BDA71CF3-D347-4748-B44A-F2806B2A6C8A}" type="pres">
      <dgm:prSet presAssocID="{D07CE184-DF38-4513-B6BA-B88AC394429A}" presName="spaceRect" presStyleCnt="0"/>
      <dgm:spPr/>
    </dgm:pt>
    <dgm:pt modelId="{61CABB97-7D32-4759-8D0D-FB08B0546327}" type="pres">
      <dgm:prSet presAssocID="{D07CE184-DF38-4513-B6BA-B88AC394429A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23F68F09-8454-46C3-8898-07233FF21162}" srcId="{36DA4F6B-88EF-4266-9324-E463BB472915}" destId="{D07CE184-DF38-4513-B6BA-B88AC394429A}" srcOrd="5" destOrd="0" parTransId="{2DC32F57-440C-41C4-B1C9-D768EFC8264D}" sibTransId="{3634FAFA-6130-4841-A933-5482E438C10A}"/>
    <dgm:cxn modelId="{BFE61C29-BC05-4492-A63C-76292B4DB130}" srcId="{36DA4F6B-88EF-4266-9324-E463BB472915}" destId="{E4E01208-BF01-4052-BF5D-7E97C8BC5518}" srcOrd="2" destOrd="0" parTransId="{6CEAC388-7917-455B-A0D5-08379167B5D1}" sibTransId="{A2CFC920-2E9B-47EC-9807-5B4B7E4D62CB}"/>
    <dgm:cxn modelId="{33583D2B-186D-4FDB-8CCD-49247935BE64}" type="presOf" srcId="{D07CE184-DF38-4513-B6BA-B88AC394429A}" destId="{61CABB97-7D32-4759-8D0D-FB08B0546327}" srcOrd="0" destOrd="0" presId="urn:microsoft.com/office/officeart/2018/2/layout/IconCircleList"/>
    <dgm:cxn modelId="{C8F45130-9F7A-40C3-AB9C-88EE0219A0B8}" type="presOf" srcId="{E4E01208-BF01-4052-BF5D-7E97C8BC5518}" destId="{C7422B95-219D-4360-AF54-DBA9A05FFD2D}" srcOrd="0" destOrd="0" presId="urn:microsoft.com/office/officeart/2018/2/layout/IconCircleList"/>
    <dgm:cxn modelId="{0A44306F-1C9D-4B31-96F8-610BE3663478}" type="presOf" srcId="{A2CFC920-2E9B-47EC-9807-5B4B7E4D62CB}" destId="{16F97D92-D172-49F3-A207-9994EF1B3C3C}" srcOrd="0" destOrd="0" presId="urn:microsoft.com/office/officeart/2018/2/layout/IconCircleList"/>
    <dgm:cxn modelId="{82BFA757-F1D4-433F-839E-C95246D76723}" srcId="{36DA4F6B-88EF-4266-9324-E463BB472915}" destId="{01CFBFCC-8B7F-4055-9B84-E794C6AD6370}" srcOrd="4" destOrd="0" parTransId="{293C5E39-D390-4BDE-8D6F-C8FED38341DA}" sibTransId="{A70524A7-07DC-4EC5-AB16-172643CE950C}"/>
    <dgm:cxn modelId="{B11EA57C-7FAD-47F1-8647-64A7FA90680C}" type="presOf" srcId="{36DA4F6B-88EF-4266-9324-E463BB472915}" destId="{EF9B6046-F3A1-45A6-A084-001419C113C6}" srcOrd="0" destOrd="0" presId="urn:microsoft.com/office/officeart/2018/2/layout/IconCircleList"/>
    <dgm:cxn modelId="{1803CF7D-31C4-4576-9549-7B722AD345B7}" type="presOf" srcId="{383F09B5-0223-49A5-B20D-F1AE209D44F0}" destId="{79A3901D-A421-4F6A-8737-5FC0A6B5E44E}" srcOrd="0" destOrd="0" presId="urn:microsoft.com/office/officeart/2018/2/layout/IconCircleList"/>
    <dgm:cxn modelId="{73B4087F-B454-4B26-BA42-90CC9440B7BA}" type="presOf" srcId="{01CFBFCC-8B7F-4055-9B84-E794C6AD6370}" destId="{18307EAA-E107-44CF-935D-ADD16B9BCD2B}" srcOrd="0" destOrd="0" presId="urn:microsoft.com/office/officeart/2018/2/layout/IconCircleList"/>
    <dgm:cxn modelId="{25AD9981-A90A-4B26-95DF-8882EC53060A}" type="presOf" srcId="{592DE0D2-E66F-444A-8B19-A32B4480385F}" destId="{4089C475-98A0-4F2D-9972-F57F270F4616}" srcOrd="0" destOrd="0" presId="urn:microsoft.com/office/officeart/2018/2/layout/IconCircleList"/>
    <dgm:cxn modelId="{F246B69F-1D12-4706-AD4E-520BC7C97BE9}" type="presOf" srcId="{A0A11669-B3DC-4D79-97C4-EAA61CA7DBDC}" destId="{D4737231-6988-4397-94F4-117FC3AFE9CB}" srcOrd="0" destOrd="0" presId="urn:microsoft.com/office/officeart/2018/2/layout/IconCircleList"/>
    <dgm:cxn modelId="{901032A3-3C68-4B87-A798-2486EBF2B5E6}" srcId="{36DA4F6B-88EF-4266-9324-E463BB472915}" destId="{592DE0D2-E66F-444A-8B19-A32B4480385F}" srcOrd="0" destOrd="0" parTransId="{2AE366CE-2364-4188-A062-2217B5A0ADF7}" sibTransId="{EB2DA3F7-6A39-4C3D-A77A-415F89EF3DF0}"/>
    <dgm:cxn modelId="{59F77FA9-4C4D-4637-B92F-58B2CABA799A}" type="presOf" srcId="{A70524A7-07DC-4EC5-AB16-172643CE950C}" destId="{8B24EBC2-CABB-4E80-86CF-5F858BD6FA3D}" srcOrd="0" destOrd="0" presId="urn:microsoft.com/office/officeart/2018/2/layout/IconCircleList"/>
    <dgm:cxn modelId="{983631AB-FB0D-44D9-B513-CE2F939CDA3C}" type="presOf" srcId="{D504E97D-5B0A-4993-A3DA-51DAD9CC8926}" destId="{EBB5B3C2-A953-487F-A6E5-4DB3E0252167}" srcOrd="0" destOrd="0" presId="urn:microsoft.com/office/officeart/2018/2/layout/IconCircleList"/>
    <dgm:cxn modelId="{522407CD-B31A-4AF6-8FCE-B71FEB5F2EAE}" type="presOf" srcId="{D3766E93-39FD-45A8-BCDE-F5B0527F6BE2}" destId="{73C4CFF6-A8A2-4582-9450-4EF54188D77B}" srcOrd="0" destOrd="0" presId="urn:microsoft.com/office/officeart/2018/2/layout/IconCircleList"/>
    <dgm:cxn modelId="{0F71AAD7-D519-493C-8CC8-6E2A13511FAC}" type="presOf" srcId="{EB2DA3F7-6A39-4C3D-A77A-415F89EF3DF0}" destId="{691B3A19-9F2D-4974-8F93-228AC4D969E2}" srcOrd="0" destOrd="0" presId="urn:microsoft.com/office/officeart/2018/2/layout/IconCircleList"/>
    <dgm:cxn modelId="{F1CAB4DB-7616-49C4-A1DD-461CB778F503}" srcId="{36DA4F6B-88EF-4266-9324-E463BB472915}" destId="{A0A11669-B3DC-4D79-97C4-EAA61CA7DBDC}" srcOrd="1" destOrd="0" parTransId="{856820AC-A1C9-411E-BDF5-48CE40842D2B}" sibTransId="{D3766E93-39FD-45A8-BCDE-F5B0527F6BE2}"/>
    <dgm:cxn modelId="{004DD9E1-4BC7-4403-9C3B-56E231C3D746}" srcId="{36DA4F6B-88EF-4266-9324-E463BB472915}" destId="{383F09B5-0223-49A5-B20D-F1AE209D44F0}" srcOrd="3" destOrd="0" parTransId="{3AFF1AD3-709C-4819-A270-69AA18D5883A}" sibTransId="{D504E97D-5B0A-4993-A3DA-51DAD9CC8926}"/>
    <dgm:cxn modelId="{7A092A87-8317-4264-A40B-599FEC582F9E}" type="presParOf" srcId="{EF9B6046-F3A1-45A6-A084-001419C113C6}" destId="{B206687C-C6BC-4A02-86E1-76AE41956C16}" srcOrd="0" destOrd="0" presId="urn:microsoft.com/office/officeart/2018/2/layout/IconCircleList"/>
    <dgm:cxn modelId="{97CF1862-6E98-4B58-9DC8-38BF0C859F62}" type="presParOf" srcId="{B206687C-C6BC-4A02-86E1-76AE41956C16}" destId="{D2E45C06-F67C-4315-AF32-78F086AE0EDF}" srcOrd="0" destOrd="0" presId="urn:microsoft.com/office/officeart/2018/2/layout/IconCircleList"/>
    <dgm:cxn modelId="{DE704C01-817D-4EE4-B3E2-A1E0AC99835D}" type="presParOf" srcId="{D2E45C06-F67C-4315-AF32-78F086AE0EDF}" destId="{7AC1F8BF-B3E5-46E1-916F-336DEED960C1}" srcOrd="0" destOrd="0" presId="urn:microsoft.com/office/officeart/2018/2/layout/IconCircleList"/>
    <dgm:cxn modelId="{C00B54E2-1B9F-4B85-A9FD-97DDC5AC7D03}" type="presParOf" srcId="{D2E45C06-F67C-4315-AF32-78F086AE0EDF}" destId="{B299A42B-D698-4617-91FE-0C11C84C13C2}" srcOrd="1" destOrd="0" presId="urn:microsoft.com/office/officeart/2018/2/layout/IconCircleList"/>
    <dgm:cxn modelId="{9DDB8681-622B-437F-89DF-2DD981AA1CF4}" type="presParOf" srcId="{D2E45C06-F67C-4315-AF32-78F086AE0EDF}" destId="{7B4CB0D5-109F-4EC1-987B-8FF9EB87402E}" srcOrd="2" destOrd="0" presId="urn:microsoft.com/office/officeart/2018/2/layout/IconCircleList"/>
    <dgm:cxn modelId="{302F8225-B2FA-4D59-8FAF-DFFB85E2F195}" type="presParOf" srcId="{D2E45C06-F67C-4315-AF32-78F086AE0EDF}" destId="{4089C475-98A0-4F2D-9972-F57F270F4616}" srcOrd="3" destOrd="0" presId="urn:microsoft.com/office/officeart/2018/2/layout/IconCircleList"/>
    <dgm:cxn modelId="{26576028-679A-48AC-BA82-A156C81E0A04}" type="presParOf" srcId="{B206687C-C6BC-4A02-86E1-76AE41956C16}" destId="{691B3A19-9F2D-4974-8F93-228AC4D969E2}" srcOrd="1" destOrd="0" presId="urn:microsoft.com/office/officeart/2018/2/layout/IconCircleList"/>
    <dgm:cxn modelId="{359AA446-768D-469D-B21A-E73454B5815B}" type="presParOf" srcId="{B206687C-C6BC-4A02-86E1-76AE41956C16}" destId="{E56094E2-BEF3-415D-910A-86B73A3D1686}" srcOrd="2" destOrd="0" presId="urn:microsoft.com/office/officeart/2018/2/layout/IconCircleList"/>
    <dgm:cxn modelId="{AD636832-AB1F-4C1F-96E6-1B5050913E15}" type="presParOf" srcId="{E56094E2-BEF3-415D-910A-86B73A3D1686}" destId="{A20FC1BE-613D-482E-BDEE-2A4907F6BC5E}" srcOrd="0" destOrd="0" presId="urn:microsoft.com/office/officeart/2018/2/layout/IconCircleList"/>
    <dgm:cxn modelId="{501BD2B8-8FA2-4B3A-8265-13E663E23293}" type="presParOf" srcId="{E56094E2-BEF3-415D-910A-86B73A3D1686}" destId="{E51DF36E-C47D-4616-8FF5-50DADF9181E7}" srcOrd="1" destOrd="0" presId="urn:microsoft.com/office/officeart/2018/2/layout/IconCircleList"/>
    <dgm:cxn modelId="{FB511284-D943-446A-A94D-012193047FA0}" type="presParOf" srcId="{E56094E2-BEF3-415D-910A-86B73A3D1686}" destId="{46CF0CA1-16F9-4136-831D-DC5FF4E7C75C}" srcOrd="2" destOrd="0" presId="urn:microsoft.com/office/officeart/2018/2/layout/IconCircleList"/>
    <dgm:cxn modelId="{BEED5266-5374-4467-B229-7B2D7C2E4AE0}" type="presParOf" srcId="{E56094E2-BEF3-415D-910A-86B73A3D1686}" destId="{D4737231-6988-4397-94F4-117FC3AFE9CB}" srcOrd="3" destOrd="0" presId="urn:microsoft.com/office/officeart/2018/2/layout/IconCircleList"/>
    <dgm:cxn modelId="{49AE6E7E-420B-439E-85F8-ECEFCF6BE9CA}" type="presParOf" srcId="{B206687C-C6BC-4A02-86E1-76AE41956C16}" destId="{73C4CFF6-A8A2-4582-9450-4EF54188D77B}" srcOrd="3" destOrd="0" presId="urn:microsoft.com/office/officeart/2018/2/layout/IconCircleList"/>
    <dgm:cxn modelId="{150C1315-12E5-4EE5-88D5-F28B54D6199A}" type="presParOf" srcId="{B206687C-C6BC-4A02-86E1-76AE41956C16}" destId="{BF23B63A-9559-4249-8777-758F96FE957C}" srcOrd="4" destOrd="0" presId="urn:microsoft.com/office/officeart/2018/2/layout/IconCircleList"/>
    <dgm:cxn modelId="{0B92B63D-A21E-44C1-9CD0-2B970938A8BB}" type="presParOf" srcId="{BF23B63A-9559-4249-8777-758F96FE957C}" destId="{1F873C89-0A6C-4EAC-A713-62250F02CFB1}" srcOrd="0" destOrd="0" presId="urn:microsoft.com/office/officeart/2018/2/layout/IconCircleList"/>
    <dgm:cxn modelId="{4305E390-6502-4384-9B24-6CEF62628029}" type="presParOf" srcId="{BF23B63A-9559-4249-8777-758F96FE957C}" destId="{5746534D-8BD9-484B-A924-26167D6EE7C7}" srcOrd="1" destOrd="0" presId="urn:microsoft.com/office/officeart/2018/2/layout/IconCircleList"/>
    <dgm:cxn modelId="{68525F99-1392-4470-B544-1AAFB647AB37}" type="presParOf" srcId="{BF23B63A-9559-4249-8777-758F96FE957C}" destId="{6E07DCD7-19FC-4C33-BC31-6C1854A21D98}" srcOrd="2" destOrd="0" presId="urn:microsoft.com/office/officeart/2018/2/layout/IconCircleList"/>
    <dgm:cxn modelId="{8E62286B-7E8D-44E7-AF63-938697A34C02}" type="presParOf" srcId="{BF23B63A-9559-4249-8777-758F96FE957C}" destId="{C7422B95-219D-4360-AF54-DBA9A05FFD2D}" srcOrd="3" destOrd="0" presId="urn:microsoft.com/office/officeart/2018/2/layout/IconCircleList"/>
    <dgm:cxn modelId="{CE012E6B-146A-416F-B771-6BF9C747C577}" type="presParOf" srcId="{B206687C-C6BC-4A02-86E1-76AE41956C16}" destId="{16F97D92-D172-49F3-A207-9994EF1B3C3C}" srcOrd="5" destOrd="0" presId="urn:microsoft.com/office/officeart/2018/2/layout/IconCircleList"/>
    <dgm:cxn modelId="{C80181EF-AC4C-4AD2-8BE9-73697FB28F31}" type="presParOf" srcId="{B206687C-C6BC-4A02-86E1-76AE41956C16}" destId="{633741E3-112C-4AA1-BBC6-FD0763715BC5}" srcOrd="6" destOrd="0" presId="urn:microsoft.com/office/officeart/2018/2/layout/IconCircleList"/>
    <dgm:cxn modelId="{070656CA-2E28-4DCE-8920-5F971CA983ED}" type="presParOf" srcId="{633741E3-112C-4AA1-BBC6-FD0763715BC5}" destId="{201AD4AE-1926-402D-8584-660D40B822D0}" srcOrd="0" destOrd="0" presId="urn:microsoft.com/office/officeart/2018/2/layout/IconCircleList"/>
    <dgm:cxn modelId="{EE7D60BC-D9F2-4882-AD07-1004BE0C8D9D}" type="presParOf" srcId="{633741E3-112C-4AA1-BBC6-FD0763715BC5}" destId="{251C0342-667B-4F3B-A579-567C5ADE2F4B}" srcOrd="1" destOrd="0" presId="urn:microsoft.com/office/officeart/2018/2/layout/IconCircleList"/>
    <dgm:cxn modelId="{3DA2DC86-AE19-482D-8D9A-B7577E8ECA40}" type="presParOf" srcId="{633741E3-112C-4AA1-BBC6-FD0763715BC5}" destId="{4C083006-FB92-4732-8A7E-2C4C588B55FE}" srcOrd="2" destOrd="0" presId="urn:microsoft.com/office/officeart/2018/2/layout/IconCircleList"/>
    <dgm:cxn modelId="{29F15366-43AE-4C52-B5FC-7FADD5796A4A}" type="presParOf" srcId="{633741E3-112C-4AA1-BBC6-FD0763715BC5}" destId="{79A3901D-A421-4F6A-8737-5FC0A6B5E44E}" srcOrd="3" destOrd="0" presId="urn:microsoft.com/office/officeart/2018/2/layout/IconCircleList"/>
    <dgm:cxn modelId="{110A2331-2855-44C3-BBFA-BB03C467AF3C}" type="presParOf" srcId="{B206687C-C6BC-4A02-86E1-76AE41956C16}" destId="{EBB5B3C2-A953-487F-A6E5-4DB3E0252167}" srcOrd="7" destOrd="0" presId="urn:microsoft.com/office/officeart/2018/2/layout/IconCircleList"/>
    <dgm:cxn modelId="{1611B2DB-B7B8-4817-A385-54CEC1BB3ADA}" type="presParOf" srcId="{B206687C-C6BC-4A02-86E1-76AE41956C16}" destId="{90E54010-D156-482B-84B9-D7458E2A046F}" srcOrd="8" destOrd="0" presId="urn:microsoft.com/office/officeart/2018/2/layout/IconCircleList"/>
    <dgm:cxn modelId="{0391249B-D2F2-48C6-9E18-6DBDC2F3B87B}" type="presParOf" srcId="{90E54010-D156-482B-84B9-D7458E2A046F}" destId="{D51F23C9-36CC-44FB-9598-F39062CFB778}" srcOrd="0" destOrd="0" presId="urn:microsoft.com/office/officeart/2018/2/layout/IconCircleList"/>
    <dgm:cxn modelId="{918E73B4-2CDD-4953-BBFF-970D31EFE602}" type="presParOf" srcId="{90E54010-D156-482B-84B9-D7458E2A046F}" destId="{F6790813-BF95-4C57-B07C-FB85FA9A3A30}" srcOrd="1" destOrd="0" presId="urn:microsoft.com/office/officeart/2018/2/layout/IconCircleList"/>
    <dgm:cxn modelId="{20657605-69AB-46C1-AE01-8D57EF5BF1CB}" type="presParOf" srcId="{90E54010-D156-482B-84B9-D7458E2A046F}" destId="{DF4FFDCA-DBF9-4EFC-B957-53460F0D5C8E}" srcOrd="2" destOrd="0" presId="urn:microsoft.com/office/officeart/2018/2/layout/IconCircleList"/>
    <dgm:cxn modelId="{AB9E0CC2-B65B-4469-BD9A-C9992AAD48A0}" type="presParOf" srcId="{90E54010-D156-482B-84B9-D7458E2A046F}" destId="{18307EAA-E107-44CF-935D-ADD16B9BCD2B}" srcOrd="3" destOrd="0" presId="urn:microsoft.com/office/officeart/2018/2/layout/IconCircleList"/>
    <dgm:cxn modelId="{009340FE-ED4A-4E6A-9DB0-CD291B2CA48C}" type="presParOf" srcId="{B206687C-C6BC-4A02-86E1-76AE41956C16}" destId="{8B24EBC2-CABB-4E80-86CF-5F858BD6FA3D}" srcOrd="9" destOrd="0" presId="urn:microsoft.com/office/officeart/2018/2/layout/IconCircleList"/>
    <dgm:cxn modelId="{C131FAB1-8A7F-417A-810A-B6344C65286B}" type="presParOf" srcId="{B206687C-C6BC-4A02-86E1-76AE41956C16}" destId="{5A88B4F0-4745-47BD-9169-18B560F4493B}" srcOrd="10" destOrd="0" presId="urn:microsoft.com/office/officeart/2018/2/layout/IconCircleList"/>
    <dgm:cxn modelId="{1538BB14-CED1-493E-9EC1-B48E4AB09F1E}" type="presParOf" srcId="{5A88B4F0-4745-47BD-9169-18B560F4493B}" destId="{1DA61A79-F023-46B1-ABC3-93931512E9B3}" srcOrd="0" destOrd="0" presId="urn:microsoft.com/office/officeart/2018/2/layout/IconCircleList"/>
    <dgm:cxn modelId="{03BC2ACF-775D-45CE-A533-BD5E1EB119D5}" type="presParOf" srcId="{5A88B4F0-4745-47BD-9169-18B560F4493B}" destId="{AE30ECF2-A61F-4E93-85E5-5EBE37FD18CB}" srcOrd="1" destOrd="0" presId="urn:microsoft.com/office/officeart/2018/2/layout/IconCircleList"/>
    <dgm:cxn modelId="{38ED944E-78DA-43E4-B0D3-00B8638D8364}" type="presParOf" srcId="{5A88B4F0-4745-47BD-9169-18B560F4493B}" destId="{BDA71CF3-D347-4748-B44A-F2806B2A6C8A}" srcOrd="2" destOrd="0" presId="urn:microsoft.com/office/officeart/2018/2/layout/IconCircleList"/>
    <dgm:cxn modelId="{73B74FD7-CCFC-40DC-B58B-FFE2663D4DBE}" type="presParOf" srcId="{5A88B4F0-4745-47BD-9169-18B560F4493B}" destId="{61CABB97-7D32-4759-8D0D-FB08B0546327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AF4A82-5BC7-4D8F-81B7-E28A1288415F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E80E9A-6AEF-4313-8DEF-AC691747F28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000" b="1" dirty="0"/>
            <a:t>Předměty: </a:t>
          </a:r>
        </a:p>
        <a:p>
          <a:pPr>
            <a:lnSpc>
              <a:spcPct val="100000"/>
            </a:lnSpc>
          </a:pPr>
          <a:r>
            <a:rPr lang="cs-CZ" sz="2000" dirty="0"/>
            <a:t>povinné, povinně volitelné, volitelné</a:t>
          </a:r>
          <a:endParaRPr lang="en-US" sz="2000" dirty="0"/>
        </a:p>
      </dgm:t>
    </dgm:pt>
    <dgm:pt modelId="{D18A6E51-C53A-4845-B51E-D9F525A84BF4}" type="parTrans" cxnId="{C4A0C7A6-E558-459B-B969-28A8DB3810F5}">
      <dgm:prSet/>
      <dgm:spPr/>
      <dgm:t>
        <a:bodyPr/>
        <a:lstStyle/>
        <a:p>
          <a:endParaRPr lang="en-US"/>
        </a:p>
      </dgm:t>
    </dgm:pt>
    <dgm:pt modelId="{C8EB4CF1-6B43-4740-90E1-A3FF603B6532}" type="sibTrans" cxnId="{C4A0C7A6-E558-459B-B969-28A8DB3810F5}">
      <dgm:prSet/>
      <dgm:spPr/>
      <dgm:t>
        <a:bodyPr/>
        <a:lstStyle/>
        <a:p>
          <a:endParaRPr lang="en-US"/>
        </a:p>
      </dgm:t>
    </dgm:pt>
    <dgm:pt modelId="{05871B54-C609-4CD7-BEFD-546B0332873E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dirty="0"/>
            <a:t>Ukončení předmětů: </a:t>
          </a:r>
        </a:p>
        <a:p>
          <a:pPr>
            <a:lnSpc>
              <a:spcPct val="100000"/>
            </a:lnSpc>
          </a:pPr>
          <a:r>
            <a:rPr lang="cs-CZ" dirty="0"/>
            <a:t>zápočty, zkoušky</a:t>
          </a:r>
          <a:endParaRPr lang="en-US" dirty="0"/>
        </a:p>
      </dgm:t>
    </dgm:pt>
    <dgm:pt modelId="{390773F6-9E59-4E03-B736-2B3E412186C7}" type="parTrans" cxnId="{A78483AA-52CE-4BF3-8D2A-0E58C77012A3}">
      <dgm:prSet/>
      <dgm:spPr/>
      <dgm:t>
        <a:bodyPr/>
        <a:lstStyle/>
        <a:p>
          <a:endParaRPr lang="en-US"/>
        </a:p>
      </dgm:t>
    </dgm:pt>
    <dgm:pt modelId="{D64C234A-C57A-440B-9416-4CEA8A259621}" type="sibTrans" cxnId="{A78483AA-52CE-4BF3-8D2A-0E58C77012A3}">
      <dgm:prSet/>
      <dgm:spPr/>
      <dgm:t>
        <a:bodyPr/>
        <a:lstStyle/>
        <a:p>
          <a:endParaRPr lang="en-US"/>
        </a:p>
      </dgm:t>
    </dgm:pt>
    <dgm:pt modelId="{198B6BA7-0D10-4F92-B0B2-C4DC20EC5ADE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Specializace X Profilace</a:t>
          </a:r>
          <a:endParaRPr lang="en-US" dirty="0"/>
        </a:p>
      </dgm:t>
    </dgm:pt>
    <dgm:pt modelId="{0832B921-D824-4FCB-A759-611791EE63A9}" type="parTrans" cxnId="{F3014995-4873-4EFA-80D2-74C56B367167}">
      <dgm:prSet/>
      <dgm:spPr/>
      <dgm:t>
        <a:bodyPr/>
        <a:lstStyle/>
        <a:p>
          <a:endParaRPr lang="en-US"/>
        </a:p>
      </dgm:t>
    </dgm:pt>
    <dgm:pt modelId="{FBCCA5B0-9300-42C4-AAE2-D9A257039319}" type="sibTrans" cxnId="{F3014995-4873-4EFA-80D2-74C56B367167}">
      <dgm:prSet/>
      <dgm:spPr/>
      <dgm:t>
        <a:bodyPr/>
        <a:lstStyle/>
        <a:p>
          <a:endParaRPr lang="en-US"/>
        </a:p>
      </dgm:t>
    </dgm:pt>
    <dgm:pt modelId="{E6DCB6DF-17EC-4FE1-A0A7-9266D2B41349}" type="pres">
      <dgm:prSet presAssocID="{F0AF4A82-5BC7-4D8F-81B7-E28A1288415F}" presName="root" presStyleCnt="0">
        <dgm:presLayoutVars>
          <dgm:dir/>
          <dgm:resizeHandles val="exact"/>
        </dgm:presLayoutVars>
      </dgm:prSet>
      <dgm:spPr/>
    </dgm:pt>
    <dgm:pt modelId="{8CEFCB6E-CDE8-4635-B0B3-D3F088D6A2E0}" type="pres">
      <dgm:prSet presAssocID="{3AE80E9A-6AEF-4313-8DEF-AC691747F28F}" presName="compNode" presStyleCnt="0"/>
      <dgm:spPr/>
    </dgm:pt>
    <dgm:pt modelId="{CB919CCC-14C4-4B5E-BDC7-E5D0DC01FFAC}" type="pres">
      <dgm:prSet presAssocID="{3AE80E9A-6AEF-4313-8DEF-AC691747F28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nihy"/>
        </a:ext>
      </dgm:extLst>
    </dgm:pt>
    <dgm:pt modelId="{38FDBBD8-06F6-480E-A722-87FF6843B8DB}" type="pres">
      <dgm:prSet presAssocID="{3AE80E9A-6AEF-4313-8DEF-AC691747F28F}" presName="spaceRect" presStyleCnt="0"/>
      <dgm:spPr/>
    </dgm:pt>
    <dgm:pt modelId="{3C6966F9-1F99-4A2C-9AC9-CBFE7FB6E7D6}" type="pres">
      <dgm:prSet presAssocID="{3AE80E9A-6AEF-4313-8DEF-AC691747F28F}" presName="textRect" presStyleLbl="revTx" presStyleIdx="0" presStyleCnt="3">
        <dgm:presLayoutVars>
          <dgm:chMax val="1"/>
          <dgm:chPref val="1"/>
        </dgm:presLayoutVars>
      </dgm:prSet>
      <dgm:spPr/>
    </dgm:pt>
    <dgm:pt modelId="{3208CC9E-81D2-40F4-B6EA-363E7D5B522A}" type="pres">
      <dgm:prSet presAssocID="{C8EB4CF1-6B43-4740-90E1-A3FF603B6532}" presName="sibTrans" presStyleCnt="0"/>
      <dgm:spPr/>
    </dgm:pt>
    <dgm:pt modelId="{02A4B651-76FD-47CB-A90A-5BA8DF0F9BF8}" type="pres">
      <dgm:prSet presAssocID="{05871B54-C609-4CD7-BEFD-546B0332873E}" presName="compNode" presStyleCnt="0"/>
      <dgm:spPr/>
    </dgm:pt>
    <dgm:pt modelId="{D86FC60F-2DF7-44CB-970A-1662E3D75B6D}" type="pres">
      <dgm:prSet presAssocID="{05871B54-C609-4CD7-BEFD-546B0332873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6C6D1820-E0F8-4F32-8958-6AB822CB0CFD}" type="pres">
      <dgm:prSet presAssocID="{05871B54-C609-4CD7-BEFD-546B0332873E}" presName="spaceRect" presStyleCnt="0"/>
      <dgm:spPr/>
    </dgm:pt>
    <dgm:pt modelId="{1C4E9D52-C53B-4176-BBF1-83F2DDA44EEF}" type="pres">
      <dgm:prSet presAssocID="{05871B54-C609-4CD7-BEFD-546B0332873E}" presName="textRect" presStyleLbl="revTx" presStyleIdx="1" presStyleCnt="3">
        <dgm:presLayoutVars>
          <dgm:chMax val="1"/>
          <dgm:chPref val="1"/>
        </dgm:presLayoutVars>
      </dgm:prSet>
      <dgm:spPr/>
    </dgm:pt>
    <dgm:pt modelId="{600E3F50-515A-4CC4-B8C5-6C79FDCF19EE}" type="pres">
      <dgm:prSet presAssocID="{D64C234A-C57A-440B-9416-4CEA8A259621}" presName="sibTrans" presStyleCnt="0"/>
      <dgm:spPr/>
    </dgm:pt>
    <dgm:pt modelId="{F15CE8A7-0DBE-4BAE-86BA-B217CBFBFD61}" type="pres">
      <dgm:prSet presAssocID="{198B6BA7-0D10-4F92-B0B2-C4DC20EC5ADE}" presName="compNode" presStyleCnt="0"/>
      <dgm:spPr/>
    </dgm:pt>
    <dgm:pt modelId="{2613AD0A-B172-41F4-9A98-477FBA270CB3}" type="pres">
      <dgm:prSet presAssocID="{198B6BA7-0D10-4F92-B0B2-C4DC20EC5AD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načka"/>
        </a:ext>
      </dgm:extLst>
    </dgm:pt>
    <dgm:pt modelId="{AE8ACF1F-471E-46B3-9B3A-159B8C13857B}" type="pres">
      <dgm:prSet presAssocID="{198B6BA7-0D10-4F92-B0B2-C4DC20EC5ADE}" presName="spaceRect" presStyleCnt="0"/>
      <dgm:spPr/>
    </dgm:pt>
    <dgm:pt modelId="{C43B7A70-8EFA-4EAE-986D-6E54EF0124D7}" type="pres">
      <dgm:prSet presAssocID="{198B6BA7-0D10-4F92-B0B2-C4DC20EC5ADE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D9FA107-9EA8-4423-B5A1-2BE674C011E1}" type="presOf" srcId="{F0AF4A82-5BC7-4D8F-81B7-E28A1288415F}" destId="{E6DCB6DF-17EC-4FE1-A0A7-9266D2B41349}" srcOrd="0" destOrd="0" presId="urn:microsoft.com/office/officeart/2018/2/layout/IconLabelList"/>
    <dgm:cxn modelId="{F8961E08-2C97-4F85-8BD2-35B6A69C7162}" type="presOf" srcId="{3AE80E9A-6AEF-4313-8DEF-AC691747F28F}" destId="{3C6966F9-1F99-4A2C-9AC9-CBFE7FB6E7D6}" srcOrd="0" destOrd="0" presId="urn:microsoft.com/office/officeart/2018/2/layout/IconLabelList"/>
    <dgm:cxn modelId="{A1D8670D-44BC-4826-AE0C-73655F8496B7}" type="presOf" srcId="{198B6BA7-0D10-4F92-B0B2-C4DC20EC5ADE}" destId="{C43B7A70-8EFA-4EAE-986D-6E54EF0124D7}" srcOrd="0" destOrd="0" presId="urn:microsoft.com/office/officeart/2018/2/layout/IconLabelList"/>
    <dgm:cxn modelId="{F3014995-4873-4EFA-80D2-74C56B367167}" srcId="{F0AF4A82-5BC7-4D8F-81B7-E28A1288415F}" destId="{198B6BA7-0D10-4F92-B0B2-C4DC20EC5ADE}" srcOrd="2" destOrd="0" parTransId="{0832B921-D824-4FCB-A759-611791EE63A9}" sibTransId="{FBCCA5B0-9300-42C4-AAE2-D9A257039319}"/>
    <dgm:cxn modelId="{C4A0C7A6-E558-459B-B969-28A8DB3810F5}" srcId="{F0AF4A82-5BC7-4D8F-81B7-E28A1288415F}" destId="{3AE80E9A-6AEF-4313-8DEF-AC691747F28F}" srcOrd="0" destOrd="0" parTransId="{D18A6E51-C53A-4845-B51E-D9F525A84BF4}" sibTransId="{C8EB4CF1-6B43-4740-90E1-A3FF603B6532}"/>
    <dgm:cxn modelId="{A78483AA-52CE-4BF3-8D2A-0E58C77012A3}" srcId="{F0AF4A82-5BC7-4D8F-81B7-E28A1288415F}" destId="{05871B54-C609-4CD7-BEFD-546B0332873E}" srcOrd="1" destOrd="0" parTransId="{390773F6-9E59-4E03-B736-2B3E412186C7}" sibTransId="{D64C234A-C57A-440B-9416-4CEA8A259621}"/>
    <dgm:cxn modelId="{B460C2FE-1543-4EDE-A9B8-440C307A9658}" type="presOf" srcId="{05871B54-C609-4CD7-BEFD-546B0332873E}" destId="{1C4E9D52-C53B-4176-BBF1-83F2DDA44EEF}" srcOrd="0" destOrd="0" presId="urn:microsoft.com/office/officeart/2018/2/layout/IconLabelList"/>
    <dgm:cxn modelId="{1978294F-FFFD-4901-9461-3D5023D15223}" type="presParOf" srcId="{E6DCB6DF-17EC-4FE1-A0A7-9266D2B41349}" destId="{8CEFCB6E-CDE8-4635-B0B3-D3F088D6A2E0}" srcOrd="0" destOrd="0" presId="urn:microsoft.com/office/officeart/2018/2/layout/IconLabelList"/>
    <dgm:cxn modelId="{407C3B37-4A9F-4114-8AA2-F09C6D57E754}" type="presParOf" srcId="{8CEFCB6E-CDE8-4635-B0B3-D3F088D6A2E0}" destId="{CB919CCC-14C4-4B5E-BDC7-E5D0DC01FFAC}" srcOrd="0" destOrd="0" presId="urn:microsoft.com/office/officeart/2018/2/layout/IconLabelList"/>
    <dgm:cxn modelId="{1EA97CAA-ADDE-4354-BCAC-181C07E7A44F}" type="presParOf" srcId="{8CEFCB6E-CDE8-4635-B0B3-D3F088D6A2E0}" destId="{38FDBBD8-06F6-480E-A722-87FF6843B8DB}" srcOrd="1" destOrd="0" presId="urn:microsoft.com/office/officeart/2018/2/layout/IconLabelList"/>
    <dgm:cxn modelId="{1051C783-004F-4951-95FE-9CCBE5D58B3F}" type="presParOf" srcId="{8CEFCB6E-CDE8-4635-B0B3-D3F088D6A2E0}" destId="{3C6966F9-1F99-4A2C-9AC9-CBFE7FB6E7D6}" srcOrd="2" destOrd="0" presId="urn:microsoft.com/office/officeart/2018/2/layout/IconLabelList"/>
    <dgm:cxn modelId="{26542BA4-3B1A-4FFB-B620-8B4CE36155EA}" type="presParOf" srcId="{E6DCB6DF-17EC-4FE1-A0A7-9266D2B41349}" destId="{3208CC9E-81D2-40F4-B6EA-363E7D5B522A}" srcOrd="1" destOrd="0" presId="urn:microsoft.com/office/officeart/2018/2/layout/IconLabelList"/>
    <dgm:cxn modelId="{6EAFB317-1CA4-43BC-8871-D8AC00EE2A37}" type="presParOf" srcId="{E6DCB6DF-17EC-4FE1-A0A7-9266D2B41349}" destId="{02A4B651-76FD-47CB-A90A-5BA8DF0F9BF8}" srcOrd="2" destOrd="0" presId="urn:microsoft.com/office/officeart/2018/2/layout/IconLabelList"/>
    <dgm:cxn modelId="{3CFD0236-3C36-4239-AF44-492C283E3483}" type="presParOf" srcId="{02A4B651-76FD-47CB-A90A-5BA8DF0F9BF8}" destId="{D86FC60F-2DF7-44CB-970A-1662E3D75B6D}" srcOrd="0" destOrd="0" presId="urn:microsoft.com/office/officeart/2018/2/layout/IconLabelList"/>
    <dgm:cxn modelId="{03C4842B-2CB3-496A-BCA3-FEFA49FF5781}" type="presParOf" srcId="{02A4B651-76FD-47CB-A90A-5BA8DF0F9BF8}" destId="{6C6D1820-E0F8-4F32-8958-6AB822CB0CFD}" srcOrd="1" destOrd="0" presId="urn:microsoft.com/office/officeart/2018/2/layout/IconLabelList"/>
    <dgm:cxn modelId="{E9DAE31D-542B-4ED4-B427-E29CD216FC1C}" type="presParOf" srcId="{02A4B651-76FD-47CB-A90A-5BA8DF0F9BF8}" destId="{1C4E9D52-C53B-4176-BBF1-83F2DDA44EEF}" srcOrd="2" destOrd="0" presId="urn:microsoft.com/office/officeart/2018/2/layout/IconLabelList"/>
    <dgm:cxn modelId="{9E955FB1-C771-4E12-AF6C-447E1737B7F3}" type="presParOf" srcId="{E6DCB6DF-17EC-4FE1-A0A7-9266D2B41349}" destId="{600E3F50-515A-4CC4-B8C5-6C79FDCF19EE}" srcOrd="3" destOrd="0" presId="urn:microsoft.com/office/officeart/2018/2/layout/IconLabelList"/>
    <dgm:cxn modelId="{D7B3A077-49B5-458E-B228-CEEF29830F02}" type="presParOf" srcId="{E6DCB6DF-17EC-4FE1-A0A7-9266D2B41349}" destId="{F15CE8A7-0DBE-4BAE-86BA-B217CBFBFD61}" srcOrd="4" destOrd="0" presId="urn:microsoft.com/office/officeart/2018/2/layout/IconLabelList"/>
    <dgm:cxn modelId="{1C993A9C-1982-4629-989E-4DBDC0D7CC8A}" type="presParOf" srcId="{F15CE8A7-0DBE-4BAE-86BA-B217CBFBFD61}" destId="{2613AD0A-B172-41F4-9A98-477FBA270CB3}" srcOrd="0" destOrd="0" presId="urn:microsoft.com/office/officeart/2018/2/layout/IconLabelList"/>
    <dgm:cxn modelId="{AEDA1497-A585-40BC-A52C-A9433C170418}" type="presParOf" srcId="{F15CE8A7-0DBE-4BAE-86BA-B217CBFBFD61}" destId="{AE8ACF1F-471E-46B3-9B3A-159B8C13857B}" srcOrd="1" destOrd="0" presId="urn:microsoft.com/office/officeart/2018/2/layout/IconLabelList"/>
    <dgm:cxn modelId="{67094415-A327-4523-9574-DE678D3237B7}" type="presParOf" srcId="{F15CE8A7-0DBE-4BAE-86BA-B217CBFBFD61}" destId="{C43B7A70-8EFA-4EAE-986D-6E54EF0124D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568FF7-AA64-42A8-B76A-2DAC9478B848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0B98685-F3EF-4B92-9A67-F3571B530235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cs-CZ" dirty="0"/>
            <a:t>Organizace studia </a:t>
          </a:r>
          <a:endParaRPr lang="en-US" dirty="0"/>
        </a:p>
      </dgm:t>
    </dgm:pt>
    <dgm:pt modelId="{93740D08-C09B-4A59-A686-18F25973BC87}" type="parTrans" cxnId="{6E6B6981-23DD-44C4-834C-669BDFCCCF2F}">
      <dgm:prSet/>
      <dgm:spPr/>
      <dgm:t>
        <a:bodyPr/>
        <a:lstStyle/>
        <a:p>
          <a:endParaRPr lang="en-US"/>
        </a:p>
      </dgm:t>
    </dgm:pt>
    <dgm:pt modelId="{381099C4-D510-49AD-8879-74F3C75B33D4}" type="sibTrans" cxnId="{6E6B6981-23DD-44C4-834C-669BDFCCCF2F}">
      <dgm:prSet/>
      <dgm:spPr/>
      <dgm:t>
        <a:bodyPr/>
        <a:lstStyle/>
        <a:p>
          <a:endParaRPr lang="en-US"/>
        </a:p>
      </dgm:t>
    </dgm:pt>
    <dgm:pt modelId="{7B7485E0-5031-4C2F-8EE9-AA9B0BDF4A72}">
      <dgm:prSet/>
      <dgm:spPr/>
      <dgm:t>
        <a:bodyPr/>
        <a:lstStyle/>
        <a:p>
          <a:r>
            <a:rPr lang="cs-CZ" dirty="0"/>
            <a:t>Směrnice a příkazy</a:t>
          </a:r>
          <a:endParaRPr lang="en-US" dirty="0"/>
        </a:p>
      </dgm:t>
    </dgm:pt>
    <dgm:pt modelId="{8165428E-C3AE-4886-A82C-1EA5BF516E6F}" type="parTrans" cxnId="{EFD5DA73-DD66-41BF-9696-63ABB7C8775D}">
      <dgm:prSet/>
      <dgm:spPr/>
      <dgm:t>
        <a:bodyPr/>
        <a:lstStyle/>
        <a:p>
          <a:endParaRPr lang="en-US"/>
        </a:p>
      </dgm:t>
    </dgm:pt>
    <dgm:pt modelId="{3762B921-BFD9-4C53-8B7A-CD7219B966EA}" type="sibTrans" cxnId="{EFD5DA73-DD66-41BF-9696-63ABB7C8775D}">
      <dgm:prSet/>
      <dgm:spPr/>
      <dgm:t>
        <a:bodyPr/>
        <a:lstStyle/>
        <a:p>
          <a:endParaRPr lang="en-US"/>
        </a:p>
      </dgm:t>
    </dgm:pt>
    <dgm:pt modelId="{302E915A-7B14-4481-A24D-9BFD1A9782A2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cs-CZ" dirty="0"/>
            <a:t>Zákon č. 111/1198 Sb., o vysokých školách, ve znění pozdějších předpisů</a:t>
          </a:r>
          <a:endParaRPr lang="en-US" dirty="0"/>
        </a:p>
      </dgm:t>
    </dgm:pt>
    <dgm:pt modelId="{D61B0553-0888-4434-A6CC-5A304727F561}" type="parTrans" cxnId="{ACF96A41-0854-4F12-AEA0-0A6B82FC4166}">
      <dgm:prSet/>
      <dgm:spPr/>
      <dgm:t>
        <a:bodyPr/>
        <a:lstStyle/>
        <a:p>
          <a:endParaRPr lang="en-US"/>
        </a:p>
      </dgm:t>
    </dgm:pt>
    <dgm:pt modelId="{75B3136E-20A4-405C-A481-72F42A88C67F}" type="sibTrans" cxnId="{ACF96A41-0854-4F12-AEA0-0A6B82FC4166}">
      <dgm:prSet/>
      <dgm:spPr/>
      <dgm:t>
        <a:bodyPr/>
        <a:lstStyle/>
        <a:p>
          <a:endParaRPr lang="en-US"/>
        </a:p>
      </dgm:t>
    </dgm:pt>
    <dgm:pt modelId="{45DBF92B-579B-4A2B-8423-B6E29690CC8C}" type="pres">
      <dgm:prSet presAssocID="{A8568FF7-AA64-42A8-B76A-2DAC9478B848}" presName="diagram" presStyleCnt="0">
        <dgm:presLayoutVars>
          <dgm:dir/>
          <dgm:resizeHandles val="exact"/>
        </dgm:presLayoutVars>
      </dgm:prSet>
      <dgm:spPr/>
    </dgm:pt>
    <dgm:pt modelId="{57876B70-F43E-457F-B75B-B1F084926856}" type="pres">
      <dgm:prSet presAssocID="{B0B98685-F3EF-4B92-9A67-F3571B530235}" presName="node" presStyleLbl="node1" presStyleIdx="0" presStyleCnt="3" custScaleX="51621" custScaleY="21462" custLinFactNeighborX="-18" custLinFactNeighborY="16164">
        <dgm:presLayoutVars>
          <dgm:bulletEnabled val="1"/>
        </dgm:presLayoutVars>
      </dgm:prSet>
      <dgm:spPr/>
    </dgm:pt>
    <dgm:pt modelId="{D0DB3EA4-937E-4623-B56D-29FA99142E1B}" type="pres">
      <dgm:prSet presAssocID="{381099C4-D510-49AD-8879-74F3C75B33D4}" presName="sibTrans" presStyleCnt="0"/>
      <dgm:spPr/>
    </dgm:pt>
    <dgm:pt modelId="{5618C360-ADA8-4CDD-B397-323ECE7B16C0}" type="pres">
      <dgm:prSet presAssocID="{7B7485E0-5031-4C2F-8EE9-AA9B0BDF4A72}" presName="node" presStyleLbl="node1" presStyleIdx="1" presStyleCnt="3" custScaleY="25313" custLinFactNeighborX="-18" custLinFactNeighborY="6850">
        <dgm:presLayoutVars>
          <dgm:bulletEnabled val="1"/>
        </dgm:presLayoutVars>
      </dgm:prSet>
      <dgm:spPr/>
    </dgm:pt>
    <dgm:pt modelId="{D81BD545-9B9B-4AA3-922C-4FEFF6459977}" type="pres">
      <dgm:prSet presAssocID="{3762B921-BFD9-4C53-8B7A-CD7219B966EA}" presName="sibTrans" presStyleCnt="0"/>
      <dgm:spPr/>
    </dgm:pt>
    <dgm:pt modelId="{CCAA61B5-9721-450E-9810-16666C416927}" type="pres">
      <dgm:prSet presAssocID="{302E915A-7B14-4481-A24D-9BFD1A9782A2}" presName="node" presStyleLbl="node1" presStyleIdx="2" presStyleCnt="3" custScaleX="117647" custScaleY="25764" custLinFactNeighborX="-18" custLinFactNeighborY="-3382">
        <dgm:presLayoutVars>
          <dgm:bulletEnabled val="1"/>
        </dgm:presLayoutVars>
      </dgm:prSet>
      <dgm:spPr/>
    </dgm:pt>
  </dgm:ptLst>
  <dgm:cxnLst>
    <dgm:cxn modelId="{79B1C43F-F55E-40A3-8A47-3F5AF3C672BD}" type="presOf" srcId="{302E915A-7B14-4481-A24D-9BFD1A9782A2}" destId="{CCAA61B5-9721-450E-9810-16666C416927}" srcOrd="0" destOrd="0" presId="urn:microsoft.com/office/officeart/2005/8/layout/default"/>
    <dgm:cxn modelId="{ACF96A41-0854-4F12-AEA0-0A6B82FC4166}" srcId="{A8568FF7-AA64-42A8-B76A-2DAC9478B848}" destId="{302E915A-7B14-4481-A24D-9BFD1A9782A2}" srcOrd="2" destOrd="0" parTransId="{D61B0553-0888-4434-A6CC-5A304727F561}" sibTransId="{75B3136E-20A4-405C-A481-72F42A88C67F}"/>
    <dgm:cxn modelId="{60513767-8F8E-4497-ABDC-D54C377D587D}" type="presOf" srcId="{7B7485E0-5031-4C2F-8EE9-AA9B0BDF4A72}" destId="{5618C360-ADA8-4CDD-B397-323ECE7B16C0}" srcOrd="0" destOrd="0" presId="urn:microsoft.com/office/officeart/2005/8/layout/default"/>
    <dgm:cxn modelId="{EA8BAF52-EDF4-4468-ABF0-6323EF230FC4}" type="presOf" srcId="{A8568FF7-AA64-42A8-B76A-2DAC9478B848}" destId="{45DBF92B-579B-4A2B-8423-B6E29690CC8C}" srcOrd="0" destOrd="0" presId="urn:microsoft.com/office/officeart/2005/8/layout/default"/>
    <dgm:cxn modelId="{EFD5DA73-DD66-41BF-9696-63ABB7C8775D}" srcId="{A8568FF7-AA64-42A8-B76A-2DAC9478B848}" destId="{7B7485E0-5031-4C2F-8EE9-AA9B0BDF4A72}" srcOrd="1" destOrd="0" parTransId="{8165428E-C3AE-4886-A82C-1EA5BF516E6F}" sibTransId="{3762B921-BFD9-4C53-8B7A-CD7219B966EA}"/>
    <dgm:cxn modelId="{6E6B6981-23DD-44C4-834C-669BDFCCCF2F}" srcId="{A8568FF7-AA64-42A8-B76A-2DAC9478B848}" destId="{B0B98685-F3EF-4B92-9A67-F3571B530235}" srcOrd="0" destOrd="0" parTransId="{93740D08-C09B-4A59-A686-18F25973BC87}" sibTransId="{381099C4-D510-49AD-8879-74F3C75B33D4}"/>
    <dgm:cxn modelId="{B01F0EF5-89B0-40A7-9086-540FEA62CD6F}" type="presOf" srcId="{B0B98685-F3EF-4B92-9A67-F3571B530235}" destId="{57876B70-F43E-457F-B75B-B1F084926856}" srcOrd="0" destOrd="0" presId="urn:microsoft.com/office/officeart/2005/8/layout/default"/>
    <dgm:cxn modelId="{F764F78D-1E23-4B5F-AD9E-5711B324C8E6}" type="presParOf" srcId="{45DBF92B-579B-4A2B-8423-B6E29690CC8C}" destId="{57876B70-F43E-457F-B75B-B1F084926856}" srcOrd="0" destOrd="0" presId="urn:microsoft.com/office/officeart/2005/8/layout/default"/>
    <dgm:cxn modelId="{0B70035E-6CF6-4F50-B0AB-3D97D9765A43}" type="presParOf" srcId="{45DBF92B-579B-4A2B-8423-B6E29690CC8C}" destId="{D0DB3EA4-937E-4623-B56D-29FA99142E1B}" srcOrd="1" destOrd="0" presId="urn:microsoft.com/office/officeart/2005/8/layout/default"/>
    <dgm:cxn modelId="{F8ACE472-C6D1-4050-B80C-A6656E79A21D}" type="presParOf" srcId="{45DBF92B-579B-4A2B-8423-B6E29690CC8C}" destId="{5618C360-ADA8-4CDD-B397-323ECE7B16C0}" srcOrd="2" destOrd="0" presId="urn:microsoft.com/office/officeart/2005/8/layout/default"/>
    <dgm:cxn modelId="{C7F9948B-1735-4FE4-9DA1-DA4367D287DE}" type="presParOf" srcId="{45DBF92B-579B-4A2B-8423-B6E29690CC8C}" destId="{D81BD545-9B9B-4AA3-922C-4FEFF6459977}" srcOrd="3" destOrd="0" presId="urn:microsoft.com/office/officeart/2005/8/layout/default"/>
    <dgm:cxn modelId="{1F61B591-88BC-4368-9E16-D7E4EFA74060}" type="presParOf" srcId="{45DBF92B-579B-4A2B-8423-B6E29690CC8C}" destId="{CCAA61B5-9721-450E-9810-16666C41692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DB1A54-64D5-454B-8574-438B9B213C7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701CF67-C9EA-43B1-9408-3B62EA3F8442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cs-CZ" dirty="0"/>
            <a:t>Obsahuje základní informace týkající se VŠ (členění, financování apod). </a:t>
          </a:r>
          <a:endParaRPr lang="en-US" dirty="0"/>
        </a:p>
      </dgm:t>
    </dgm:pt>
    <dgm:pt modelId="{AE655C58-C005-4AD9-A6DB-31E93D64BB03}" type="parTrans" cxnId="{A6B176BB-DBAC-4936-8BAF-B07C310CFF0D}">
      <dgm:prSet/>
      <dgm:spPr/>
      <dgm:t>
        <a:bodyPr/>
        <a:lstStyle/>
        <a:p>
          <a:endParaRPr lang="en-US"/>
        </a:p>
      </dgm:t>
    </dgm:pt>
    <dgm:pt modelId="{CEE30650-3037-4823-8AE3-8A65BE88B33A}" type="sibTrans" cxnId="{A6B176BB-DBAC-4936-8BAF-B07C310CFF0D}">
      <dgm:prSet/>
      <dgm:spPr/>
      <dgm:t>
        <a:bodyPr/>
        <a:lstStyle/>
        <a:p>
          <a:endParaRPr lang="en-US"/>
        </a:p>
      </dgm:t>
    </dgm:pt>
    <dgm:pt modelId="{4E74F6AE-FCDD-49FC-88D7-FC519D16E97C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cs-CZ" dirty="0"/>
            <a:t>Definuje studijní program, jeho typ a profil, oblast vzdělávání, povinnosti studentů,…</a:t>
          </a:r>
          <a:endParaRPr lang="en-US" dirty="0"/>
        </a:p>
      </dgm:t>
    </dgm:pt>
    <dgm:pt modelId="{D1C7745A-121C-4B90-A601-BC7CC9F578BE}" type="parTrans" cxnId="{FFE19C00-2726-45A0-84DD-14922DE7850B}">
      <dgm:prSet/>
      <dgm:spPr/>
      <dgm:t>
        <a:bodyPr/>
        <a:lstStyle/>
        <a:p>
          <a:endParaRPr lang="en-US"/>
        </a:p>
      </dgm:t>
    </dgm:pt>
    <dgm:pt modelId="{ED9659B8-1459-46D0-AD51-65CBDCBE1B8D}" type="sibTrans" cxnId="{FFE19C00-2726-45A0-84DD-14922DE7850B}">
      <dgm:prSet/>
      <dgm:spPr/>
      <dgm:t>
        <a:bodyPr/>
        <a:lstStyle/>
        <a:p>
          <a:endParaRPr lang="en-US"/>
        </a:p>
      </dgm:t>
    </dgm:pt>
    <dgm:pt modelId="{EE5BF3C5-3651-48DE-AEF2-33F39894A003}" type="pres">
      <dgm:prSet presAssocID="{11DB1A54-64D5-454B-8574-438B9B213C74}" presName="linear" presStyleCnt="0">
        <dgm:presLayoutVars>
          <dgm:animLvl val="lvl"/>
          <dgm:resizeHandles val="exact"/>
        </dgm:presLayoutVars>
      </dgm:prSet>
      <dgm:spPr/>
    </dgm:pt>
    <dgm:pt modelId="{65A051FC-0BE3-4895-BB79-30545EBF6556}" type="pres">
      <dgm:prSet presAssocID="{2701CF67-C9EA-43B1-9408-3B62EA3F8442}" presName="parentText" presStyleLbl="node1" presStyleIdx="0" presStyleCnt="2" custLinFactNeighborY="-23995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3686E9F0-E696-4067-806F-051A0403A19F}" type="pres">
      <dgm:prSet presAssocID="{CEE30650-3037-4823-8AE3-8A65BE88B33A}" presName="spacer" presStyleCnt="0"/>
      <dgm:spPr/>
    </dgm:pt>
    <dgm:pt modelId="{D8F88B7B-470A-4EDB-B835-85F2E9D15DF9}" type="pres">
      <dgm:prSet presAssocID="{4E74F6AE-FCDD-49FC-88D7-FC519D16E97C}" presName="parentText" presStyleLbl="node1" presStyleIdx="1" presStyleCnt="2">
        <dgm:presLayoutVars>
          <dgm:chMax val="0"/>
          <dgm:bulletEnabled val="1"/>
        </dgm:presLayoutVars>
      </dgm:prSet>
      <dgm:spPr>
        <a:prstGeom prst="rect">
          <a:avLst/>
        </a:prstGeom>
      </dgm:spPr>
    </dgm:pt>
  </dgm:ptLst>
  <dgm:cxnLst>
    <dgm:cxn modelId="{FFE19C00-2726-45A0-84DD-14922DE7850B}" srcId="{11DB1A54-64D5-454B-8574-438B9B213C74}" destId="{4E74F6AE-FCDD-49FC-88D7-FC519D16E97C}" srcOrd="1" destOrd="0" parTransId="{D1C7745A-121C-4B90-A601-BC7CC9F578BE}" sibTransId="{ED9659B8-1459-46D0-AD51-65CBDCBE1B8D}"/>
    <dgm:cxn modelId="{D38BA31E-CC89-49F7-AC6E-B35C4D6AE0A9}" type="presOf" srcId="{11DB1A54-64D5-454B-8574-438B9B213C74}" destId="{EE5BF3C5-3651-48DE-AEF2-33F39894A003}" srcOrd="0" destOrd="0" presId="urn:microsoft.com/office/officeart/2005/8/layout/vList2"/>
    <dgm:cxn modelId="{2FCA0F8C-C59F-4241-9198-A0FD71549187}" type="presOf" srcId="{4E74F6AE-FCDD-49FC-88D7-FC519D16E97C}" destId="{D8F88B7B-470A-4EDB-B835-85F2E9D15DF9}" srcOrd="0" destOrd="0" presId="urn:microsoft.com/office/officeart/2005/8/layout/vList2"/>
    <dgm:cxn modelId="{A6B176BB-DBAC-4936-8BAF-B07C310CFF0D}" srcId="{11DB1A54-64D5-454B-8574-438B9B213C74}" destId="{2701CF67-C9EA-43B1-9408-3B62EA3F8442}" srcOrd="0" destOrd="0" parTransId="{AE655C58-C005-4AD9-A6DB-31E93D64BB03}" sibTransId="{CEE30650-3037-4823-8AE3-8A65BE88B33A}"/>
    <dgm:cxn modelId="{CBA64AD8-7647-409B-B973-725799D51413}" type="presOf" srcId="{2701CF67-C9EA-43B1-9408-3B62EA3F8442}" destId="{65A051FC-0BE3-4895-BB79-30545EBF6556}" srcOrd="0" destOrd="0" presId="urn:microsoft.com/office/officeart/2005/8/layout/vList2"/>
    <dgm:cxn modelId="{DE39D27E-2820-436A-A183-461FD27E2794}" type="presParOf" srcId="{EE5BF3C5-3651-48DE-AEF2-33F39894A003}" destId="{65A051FC-0BE3-4895-BB79-30545EBF6556}" srcOrd="0" destOrd="0" presId="urn:microsoft.com/office/officeart/2005/8/layout/vList2"/>
    <dgm:cxn modelId="{C9106437-6D38-4A04-835C-EC468993D1B1}" type="presParOf" srcId="{EE5BF3C5-3651-48DE-AEF2-33F39894A003}" destId="{3686E9F0-E696-4067-806F-051A0403A19F}" srcOrd="1" destOrd="0" presId="urn:microsoft.com/office/officeart/2005/8/layout/vList2"/>
    <dgm:cxn modelId="{B7D77919-0EF1-4404-A6A6-ECFD9D24589F}" type="presParOf" srcId="{EE5BF3C5-3651-48DE-AEF2-33F39894A003}" destId="{D8F88B7B-470A-4EDB-B835-85F2E9D15DF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1E7FAC-4757-4CD7-9850-2C64E33F5E2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72020C8-1FD3-4032-97BE-21D26854B60E}">
      <dgm:prSet/>
      <dgm:spPr/>
      <dgm:t>
        <a:bodyPr/>
        <a:lstStyle/>
        <a:p>
          <a:r>
            <a:rPr lang="cs-CZ"/>
            <a:t>Studijní a zkušební řád</a:t>
          </a:r>
          <a:endParaRPr lang="en-US"/>
        </a:p>
      </dgm:t>
    </dgm:pt>
    <dgm:pt modelId="{AE5BA83B-0813-433A-8E57-61E6A4096697}" type="parTrans" cxnId="{BCEE3E24-F36D-4FD6-8A27-ECC3D5E5435A}">
      <dgm:prSet/>
      <dgm:spPr/>
      <dgm:t>
        <a:bodyPr/>
        <a:lstStyle/>
        <a:p>
          <a:endParaRPr lang="en-US"/>
        </a:p>
      </dgm:t>
    </dgm:pt>
    <dgm:pt modelId="{3ECD68EF-3E79-43BE-BF1E-13C8526C38E3}" type="sibTrans" cxnId="{BCEE3E24-F36D-4FD6-8A27-ECC3D5E5435A}">
      <dgm:prSet/>
      <dgm:spPr/>
      <dgm:t>
        <a:bodyPr/>
        <a:lstStyle/>
        <a:p>
          <a:endParaRPr lang="en-US"/>
        </a:p>
      </dgm:t>
    </dgm:pt>
    <dgm:pt modelId="{C84136DC-5725-47EE-B117-7E873966EEC0}">
      <dgm:prSet/>
      <dgm:spPr/>
      <dgm:t>
        <a:bodyPr/>
        <a:lstStyle/>
        <a:p>
          <a:r>
            <a:rPr lang="cs-CZ"/>
            <a:t>Disciplinární řád pro studenty</a:t>
          </a:r>
          <a:endParaRPr lang="en-US"/>
        </a:p>
      </dgm:t>
    </dgm:pt>
    <dgm:pt modelId="{B2077E5F-75FB-4595-966F-BBD971915046}" type="parTrans" cxnId="{3962DC35-3367-4AE4-9E6C-0D19FFD60CE4}">
      <dgm:prSet/>
      <dgm:spPr/>
      <dgm:t>
        <a:bodyPr/>
        <a:lstStyle/>
        <a:p>
          <a:endParaRPr lang="en-US"/>
        </a:p>
      </dgm:t>
    </dgm:pt>
    <dgm:pt modelId="{8718E0B5-8FD3-4EED-94CF-3E557CD20D0C}" type="sibTrans" cxnId="{3962DC35-3367-4AE4-9E6C-0D19FFD60CE4}">
      <dgm:prSet/>
      <dgm:spPr/>
      <dgm:t>
        <a:bodyPr/>
        <a:lstStyle/>
        <a:p>
          <a:endParaRPr lang="en-US"/>
        </a:p>
      </dgm:t>
    </dgm:pt>
    <dgm:pt modelId="{97AE2BD7-8A36-469D-B197-50A8CBA73211}">
      <dgm:prSet/>
      <dgm:spPr/>
      <dgm:t>
        <a:bodyPr/>
        <a:lstStyle/>
        <a:p>
          <a:r>
            <a:rPr lang="cs-CZ"/>
            <a:t>Stipendijní řád</a:t>
          </a:r>
          <a:endParaRPr lang="en-US"/>
        </a:p>
      </dgm:t>
    </dgm:pt>
    <dgm:pt modelId="{AAF621DB-6FBA-496F-A8AF-EFB7CD12A452}" type="parTrans" cxnId="{7476EB33-7B31-4299-A1AF-C23E6B93B3A3}">
      <dgm:prSet/>
      <dgm:spPr/>
      <dgm:t>
        <a:bodyPr/>
        <a:lstStyle/>
        <a:p>
          <a:endParaRPr lang="en-US"/>
        </a:p>
      </dgm:t>
    </dgm:pt>
    <dgm:pt modelId="{BF69BDF3-C816-4134-920E-D9DC67355721}" type="sibTrans" cxnId="{7476EB33-7B31-4299-A1AF-C23E6B93B3A3}">
      <dgm:prSet/>
      <dgm:spPr/>
      <dgm:t>
        <a:bodyPr/>
        <a:lstStyle/>
        <a:p>
          <a:endParaRPr lang="en-US"/>
        </a:p>
      </dgm:t>
    </dgm:pt>
    <dgm:pt modelId="{02DA203B-B7A8-4FC9-8CE1-920FDFC60626}">
      <dgm:prSet/>
      <dgm:spPr/>
      <dgm:t>
        <a:bodyPr/>
        <a:lstStyle/>
        <a:p>
          <a:r>
            <a:rPr lang="cs-CZ"/>
            <a:t>Příkaz ke stanovení výše poplatků za studium</a:t>
          </a:r>
          <a:endParaRPr lang="en-US"/>
        </a:p>
      </dgm:t>
    </dgm:pt>
    <dgm:pt modelId="{162E753A-7226-43B1-B095-8B7F4E564EFE}" type="parTrans" cxnId="{2D8B5FCD-02B5-4616-90E8-B80CC097E963}">
      <dgm:prSet/>
      <dgm:spPr/>
      <dgm:t>
        <a:bodyPr/>
        <a:lstStyle/>
        <a:p>
          <a:endParaRPr lang="en-US"/>
        </a:p>
      </dgm:t>
    </dgm:pt>
    <dgm:pt modelId="{9613E1DA-0F7B-46D7-B20E-95880803FFEA}" type="sibTrans" cxnId="{2D8B5FCD-02B5-4616-90E8-B80CC097E963}">
      <dgm:prSet/>
      <dgm:spPr/>
      <dgm:t>
        <a:bodyPr/>
        <a:lstStyle/>
        <a:p>
          <a:endParaRPr lang="en-US"/>
        </a:p>
      </dgm:t>
    </dgm:pt>
    <dgm:pt modelId="{BB5EBBB8-D79D-4846-9DFE-E5FED8EA9F98}">
      <dgm:prSet/>
      <dgm:spPr/>
      <dgm:t>
        <a:bodyPr/>
        <a:lstStyle/>
        <a:p>
          <a:r>
            <a:rPr lang="cs-CZ"/>
            <a:t>Směrnice k přijímacímu řízení a podmínky pro přijetí ke studiu</a:t>
          </a:r>
          <a:endParaRPr lang="en-US"/>
        </a:p>
      </dgm:t>
    </dgm:pt>
    <dgm:pt modelId="{25416498-F4EE-4C1F-820E-4D3460A2613D}" type="parTrans" cxnId="{D5720B1D-5861-4641-AA0B-E4888BF04A7C}">
      <dgm:prSet/>
      <dgm:spPr/>
      <dgm:t>
        <a:bodyPr/>
        <a:lstStyle/>
        <a:p>
          <a:endParaRPr lang="en-US"/>
        </a:p>
      </dgm:t>
    </dgm:pt>
    <dgm:pt modelId="{175E35AD-46B9-4F7C-A298-956D286BB91C}" type="sibTrans" cxnId="{D5720B1D-5861-4641-AA0B-E4888BF04A7C}">
      <dgm:prSet/>
      <dgm:spPr/>
      <dgm:t>
        <a:bodyPr/>
        <a:lstStyle/>
        <a:p>
          <a:endParaRPr lang="en-US"/>
        </a:p>
      </dgm:t>
    </dgm:pt>
    <dgm:pt modelId="{6F195580-0F91-49B1-A285-AF16FAD9EC4F}">
      <dgm:prSet/>
      <dgm:spPr/>
      <dgm:t>
        <a:bodyPr/>
        <a:lstStyle/>
        <a:p>
          <a:r>
            <a:rPr lang="cs-CZ"/>
            <a:t>Směrnice k individuálním studijním plánům</a:t>
          </a:r>
          <a:endParaRPr lang="en-US"/>
        </a:p>
      </dgm:t>
    </dgm:pt>
    <dgm:pt modelId="{A8D27797-A8DC-4219-BC04-3455C555E9D6}" type="parTrans" cxnId="{0F9E7A3D-7B85-4436-BFEF-81661DE01FC5}">
      <dgm:prSet/>
      <dgm:spPr/>
      <dgm:t>
        <a:bodyPr/>
        <a:lstStyle/>
        <a:p>
          <a:endParaRPr lang="en-US"/>
        </a:p>
      </dgm:t>
    </dgm:pt>
    <dgm:pt modelId="{2368078A-34E5-4320-911C-DBF7005AFEB1}" type="sibTrans" cxnId="{0F9E7A3D-7B85-4436-BFEF-81661DE01FC5}">
      <dgm:prSet/>
      <dgm:spPr/>
      <dgm:t>
        <a:bodyPr/>
        <a:lstStyle/>
        <a:p>
          <a:endParaRPr lang="en-US"/>
        </a:p>
      </dgm:t>
    </dgm:pt>
    <dgm:pt modelId="{08350B6C-244E-4C12-AD06-D6404F395DAE}">
      <dgm:prSet/>
      <dgm:spPr/>
      <dgm:t>
        <a:bodyPr/>
        <a:lstStyle/>
        <a:p>
          <a:r>
            <a:rPr lang="cs-CZ"/>
            <a:t>Směrnice pro kvalifikační práce</a:t>
          </a:r>
          <a:endParaRPr lang="en-US"/>
        </a:p>
      </dgm:t>
    </dgm:pt>
    <dgm:pt modelId="{2FB3F558-73CB-401B-A26F-59CEF0BF31E5}" type="parTrans" cxnId="{01F0FB99-CB00-420F-9C15-72F9442805BF}">
      <dgm:prSet/>
      <dgm:spPr/>
      <dgm:t>
        <a:bodyPr/>
        <a:lstStyle/>
        <a:p>
          <a:endParaRPr lang="en-US"/>
        </a:p>
      </dgm:t>
    </dgm:pt>
    <dgm:pt modelId="{D893A6ED-5AF0-46C5-B2E9-93F03B74E6EE}" type="sibTrans" cxnId="{01F0FB99-CB00-420F-9C15-72F9442805BF}">
      <dgm:prSet/>
      <dgm:spPr/>
      <dgm:t>
        <a:bodyPr/>
        <a:lstStyle/>
        <a:p>
          <a:endParaRPr lang="en-US"/>
        </a:p>
      </dgm:t>
    </dgm:pt>
    <dgm:pt modelId="{383795C3-4743-46D6-9DC3-3F6F8FA4CBC1}">
      <dgm:prSet/>
      <dgm:spPr/>
      <dgm:t>
        <a:bodyPr/>
        <a:lstStyle/>
        <a:p>
          <a:r>
            <a:rPr lang="cs-CZ"/>
            <a:t>Směrnice k organizaci zápočtů, kolokvií a zkoušek</a:t>
          </a:r>
          <a:endParaRPr lang="en-US"/>
        </a:p>
      </dgm:t>
    </dgm:pt>
    <dgm:pt modelId="{D8DFD94F-8B14-48C6-9D41-B0CDAE53F7CB}" type="parTrans" cxnId="{32E7FB12-E06A-4718-A97C-E689375E3D29}">
      <dgm:prSet/>
      <dgm:spPr/>
      <dgm:t>
        <a:bodyPr/>
        <a:lstStyle/>
        <a:p>
          <a:endParaRPr lang="en-US"/>
        </a:p>
      </dgm:t>
    </dgm:pt>
    <dgm:pt modelId="{888F2791-7CB7-4283-B237-4F43AA225036}" type="sibTrans" cxnId="{32E7FB12-E06A-4718-A97C-E689375E3D29}">
      <dgm:prSet/>
      <dgm:spPr/>
      <dgm:t>
        <a:bodyPr/>
        <a:lstStyle/>
        <a:p>
          <a:endParaRPr lang="en-US"/>
        </a:p>
      </dgm:t>
    </dgm:pt>
    <dgm:pt modelId="{6168B3B7-FE55-4F1F-8AA2-FABE106EA2C1}">
      <dgm:prSet/>
      <dgm:spPr/>
      <dgm:t>
        <a:bodyPr/>
        <a:lstStyle/>
        <a:p>
          <a:r>
            <a:rPr lang="cs-CZ"/>
            <a:t>Směrnice k seminárním a jiným studentským pracím </a:t>
          </a:r>
          <a:endParaRPr lang="en-US"/>
        </a:p>
      </dgm:t>
    </dgm:pt>
    <dgm:pt modelId="{2F33F12F-7D82-4E94-BAF3-47842A598140}" type="parTrans" cxnId="{97062CC0-A4C8-4803-A349-67C231AE15F0}">
      <dgm:prSet/>
      <dgm:spPr/>
      <dgm:t>
        <a:bodyPr/>
        <a:lstStyle/>
        <a:p>
          <a:endParaRPr lang="en-US"/>
        </a:p>
      </dgm:t>
    </dgm:pt>
    <dgm:pt modelId="{438A7A12-B24E-4774-8875-84AE236F6C37}" type="sibTrans" cxnId="{97062CC0-A4C8-4803-A349-67C231AE15F0}">
      <dgm:prSet/>
      <dgm:spPr/>
      <dgm:t>
        <a:bodyPr/>
        <a:lstStyle/>
        <a:p>
          <a:endParaRPr lang="en-US"/>
        </a:p>
      </dgm:t>
    </dgm:pt>
    <dgm:pt modelId="{2D630BA1-2B9A-4CA9-A366-551DD3D3E85A}" type="pres">
      <dgm:prSet presAssocID="{D01E7FAC-4757-4CD7-9850-2C64E33F5E2E}" presName="linear" presStyleCnt="0">
        <dgm:presLayoutVars>
          <dgm:animLvl val="lvl"/>
          <dgm:resizeHandles val="exact"/>
        </dgm:presLayoutVars>
      </dgm:prSet>
      <dgm:spPr/>
    </dgm:pt>
    <dgm:pt modelId="{4D5CCBDF-1676-4B25-A39D-4A7441D4BCD9}" type="pres">
      <dgm:prSet presAssocID="{472020C8-1FD3-4032-97BE-21D26854B60E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4D26BF90-2A55-45DE-AD69-C729D8124503}" type="pres">
      <dgm:prSet presAssocID="{3ECD68EF-3E79-43BE-BF1E-13C8526C38E3}" presName="spacer" presStyleCnt="0"/>
      <dgm:spPr/>
    </dgm:pt>
    <dgm:pt modelId="{C43E8616-9F67-4F52-9474-5B6C653A67DF}" type="pres">
      <dgm:prSet presAssocID="{C84136DC-5725-47EE-B117-7E873966EEC0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55E90CC5-2174-4C32-90C0-9580C9DF8B39}" type="pres">
      <dgm:prSet presAssocID="{8718E0B5-8FD3-4EED-94CF-3E557CD20D0C}" presName="spacer" presStyleCnt="0"/>
      <dgm:spPr/>
    </dgm:pt>
    <dgm:pt modelId="{F4A0018E-D9CE-46F5-942C-2AE3CA1803C2}" type="pres">
      <dgm:prSet presAssocID="{97AE2BD7-8A36-469D-B197-50A8CBA73211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F3431879-1E9D-4026-A844-D1BBEDBE6657}" type="pres">
      <dgm:prSet presAssocID="{BF69BDF3-C816-4134-920E-D9DC67355721}" presName="spacer" presStyleCnt="0"/>
      <dgm:spPr/>
    </dgm:pt>
    <dgm:pt modelId="{AF4E2664-B1BD-4A09-8D19-D191EAB00F82}" type="pres">
      <dgm:prSet presAssocID="{02DA203B-B7A8-4FC9-8CE1-920FDFC60626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3D6D418F-9DDC-42BB-B83C-1E2B875CC092}" type="pres">
      <dgm:prSet presAssocID="{9613E1DA-0F7B-46D7-B20E-95880803FFEA}" presName="spacer" presStyleCnt="0"/>
      <dgm:spPr/>
    </dgm:pt>
    <dgm:pt modelId="{B2928034-61C7-4F19-8F5A-175983673BA1}" type="pres">
      <dgm:prSet presAssocID="{BB5EBBB8-D79D-4846-9DFE-E5FED8EA9F98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5345DAD3-290C-4FFF-9B64-014DB8A76827}" type="pres">
      <dgm:prSet presAssocID="{175E35AD-46B9-4F7C-A298-956D286BB91C}" presName="spacer" presStyleCnt="0"/>
      <dgm:spPr/>
    </dgm:pt>
    <dgm:pt modelId="{852FDEDD-09B7-4C2C-9628-9E06BD709702}" type="pres">
      <dgm:prSet presAssocID="{6F195580-0F91-49B1-A285-AF16FAD9EC4F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C12583A4-3CE7-4F42-A7D4-A616AD1D9BEB}" type="pres">
      <dgm:prSet presAssocID="{2368078A-34E5-4320-911C-DBF7005AFEB1}" presName="spacer" presStyleCnt="0"/>
      <dgm:spPr/>
    </dgm:pt>
    <dgm:pt modelId="{24C402BD-122C-43B8-8CB2-3E0D58F92E01}" type="pres">
      <dgm:prSet presAssocID="{08350B6C-244E-4C12-AD06-D6404F395DAE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A3F727CA-1093-4563-A3B2-F0D1C61BAEFB}" type="pres">
      <dgm:prSet presAssocID="{D893A6ED-5AF0-46C5-B2E9-93F03B74E6EE}" presName="spacer" presStyleCnt="0"/>
      <dgm:spPr/>
    </dgm:pt>
    <dgm:pt modelId="{4E14E9B0-98AA-4CBB-873C-D119567799BC}" type="pres">
      <dgm:prSet presAssocID="{383795C3-4743-46D6-9DC3-3F6F8FA4CBC1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59F36741-9DB4-4E6F-9C94-5B309452CF53}" type="pres">
      <dgm:prSet presAssocID="{888F2791-7CB7-4283-B237-4F43AA225036}" presName="spacer" presStyleCnt="0"/>
      <dgm:spPr/>
    </dgm:pt>
    <dgm:pt modelId="{53807934-402A-4EED-AADE-D07272655E25}" type="pres">
      <dgm:prSet presAssocID="{6168B3B7-FE55-4F1F-8AA2-FABE106EA2C1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32E7FB12-E06A-4718-A97C-E689375E3D29}" srcId="{D01E7FAC-4757-4CD7-9850-2C64E33F5E2E}" destId="{383795C3-4743-46D6-9DC3-3F6F8FA4CBC1}" srcOrd="7" destOrd="0" parTransId="{D8DFD94F-8B14-48C6-9D41-B0CDAE53F7CB}" sibTransId="{888F2791-7CB7-4283-B237-4F43AA225036}"/>
    <dgm:cxn modelId="{BE335A13-CE07-41BF-8BB3-64A47AF8D272}" type="presOf" srcId="{6168B3B7-FE55-4F1F-8AA2-FABE106EA2C1}" destId="{53807934-402A-4EED-AADE-D07272655E25}" srcOrd="0" destOrd="0" presId="urn:microsoft.com/office/officeart/2005/8/layout/vList2"/>
    <dgm:cxn modelId="{6902E31A-8143-497D-98AC-41DFA9318086}" type="presOf" srcId="{C84136DC-5725-47EE-B117-7E873966EEC0}" destId="{C43E8616-9F67-4F52-9474-5B6C653A67DF}" srcOrd="0" destOrd="0" presId="urn:microsoft.com/office/officeart/2005/8/layout/vList2"/>
    <dgm:cxn modelId="{D5720B1D-5861-4641-AA0B-E4888BF04A7C}" srcId="{D01E7FAC-4757-4CD7-9850-2C64E33F5E2E}" destId="{BB5EBBB8-D79D-4846-9DFE-E5FED8EA9F98}" srcOrd="4" destOrd="0" parTransId="{25416498-F4EE-4C1F-820E-4D3460A2613D}" sibTransId="{175E35AD-46B9-4F7C-A298-956D286BB91C}"/>
    <dgm:cxn modelId="{BCEE3E24-F36D-4FD6-8A27-ECC3D5E5435A}" srcId="{D01E7FAC-4757-4CD7-9850-2C64E33F5E2E}" destId="{472020C8-1FD3-4032-97BE-21D26854B60E}" srcOrd="0" destOrd="0" parTransId="{AE5BA83B-0813-433A-8E57-61E6A4096697}" sibTransId="{3ECD68EF-3E79-43BE-BF1E-13C8526C38E3}"/>
    <dgm:cxn modelId="{7476EB33-7B31-4299-A1AF-C23E6B93B3A3}" srcId="{D01E7FAC-4757-4CD7-9850-2C64E33F5E2E}" destId="{97AE2BD7-8A36-469D-B197-50A8CBA73211}" srcOrd="2" destOrd="0" parTransId="{AAF621DB-6FBA-496F-A8AF-EFB7CD12A452}" sibTransId="{BF69BDF3-C816-4134-920E-D9DC67355721}"/>
    <dgm:cxn modelId="{3962DC35-3367-4AE4-9E6C-0D19FFD60CE4}" srcId="{D01E7FAC-4757-4CD7-9850-2C64E33F5E2E}" destId="{C84136DC-5725-47EE-B117-7E873966EEC0}" srcOrd="1" destOrd="0" parTransId="{B2077E5F-75FB-4595-966F-BBD971915046}" sibTransId="{8718E0B5-8FD3-4EED-94CF-3E557CD20D0C}"/>
    <dgm:cxn modelId="{5ED75A38-03AB-441D-B7FD-82BB7EEF7446}" type="presOf" srcId="{08350B6C-244E-4C12-AD06-D6404F395DAE}" destId="{24C402BD-122C-43B8-8CB2-3E0D58F92E01}" srcOrd="0" destOrd="0" presId="urn:microsoft.com/office/officeart/2005/8/layout/vList2"/>
    <dgm:cxn modelId="{0F9E7A3D-7B85-4436-BFEF-81661DE01FC5}" srcId="{D01E7FAC-4757-4CD7-9850-2C64E33F5E2E}" destId="{6F195580-0F91-49B1-A285-AF16FAD9EC4F}" srcOrd="5" destOrd="0" parTransId="{A8D27797-A8DC-4219-BC04-3455C555E9D6}" sibTransId="{2368078A-34E5-4320-911C-DBF7005AFEB1}"/>
    <dgm:cxn modelId="{12745773-F322-4157-9DC3-C5B4BD10B760}" type="presOf" srcId="{D01E7FAC-4757-4CD7-9850-2C64E33F5E2E}" destId="{2D630BA1-2B9A-4CA9-A366-551DD3D3E85A}" srcOrd="0" destOrd="0" presId="urn:microsoft.com/office/officeart/2005/8/layout/vList2"/>
    <dgm:cxn modelId="{CD488B5A-659A-4567-A645-5A654AD9390A}" type="presOf" srcId="{97AE2BD7-8A36-469D-B197-50A8CBA73211}" destId="{F4A0018E-D9CE-46F5-942C-2AE3CA1803C2}" srcOrd="0" destOrd="0" presId="urn:microsoft.com/office/officeart/2005/8/layout/vList2"/>
    <dgm:cxn modelId="{65D0E15A-D3E8-438A-BF95-9C98BDDD08ED}" type="presOf" srcId="{02DA203B-B7A8-4FC9-8CE1-920FDFC60626}" destId="{AF4E2664-B1BD-4A09-8D19-D191EAB00F82}" srcOrd="0" destOrd="0" presId="urn:microsoft.com/office/officeart/2005/8/layout/vList2"/>
    <dgm:cxn modelId="{01F0FB99-CB00-420F-9C15-72F9442805BF}" srcId="{D01E7FAC-4757-4CD7-9850-2C64E33F5E2E}" destId="{08350B6C-244E-4C12-AD06-D6404F395DAE}" srcOrd="6" destOrd="0" parTransId="{2FB3F558-73CB-401B-A26F-59CEF0BF31E5}" sibTransId="{D893A6ED-5AF0-46C5-B2E9-93F03B74E6EE}"/>
    <dgm:cxn modelId="{0E4385A4-9FCE-4965-8E97-7009BDA1DB94}" type="presOf" srcId="{6F195580-0F91-49B1-A285-AF16FAD9EC4F}" destId="{852FDEDD-09B7-4C2C-9628-9E06BD709702}" srcOrd="0" destOrd="0" presId="urn:microsoft.com/office/officeart/2005/8/layout/vList2"/>
    <dgm:cxn modelId="{1252FEA5-4046-4C29-983C-C3A1917A0E6D}" type="presOf" srcId="{472020C8-1FD3-4032-97BE-21D26854B60E}" destId="{4D5CCBDF-1676-4B25-A39D-4A7441D4BCD9}" srcOrd="0" destOrd="0" presId="urn:microsoft.com/office/officeart/2005/8/layout/vList2"/>
    <dgm:cxn modelId="{67F20DAD-A284-4BC2-B991-E30671BE4645}" type="presOf" srcId="{BB5EBBB8-D79D-4846-9DFE-E5FED8EA9F98}" destId="{B2928034-61C7-4F19-8F5A-175983673BA1}" srcOrd="0" destOrd="0" presId="urn:microsoft.com/office/officeart/2005/8/layout/vList2"/>
    <dgm:cxn modelId="{97062CC0-A4C8-4803-A349-67C231AE15F0}" srcId="{D01E7FAC-4757-4CD7-9850-2C64E33F5E2E}" destId="{6168B3B7-FE55-4F1F-8AA2-FABE106EA2C1}" srcOrd="8" destOrd="0" parTransId="{2F33F12F-7D82-4E94-BAF3-47842A598140}" sibTransId="{438A7A12-B24E-4774-8875-84AE236F6C37}"/>
    <dgm:cxn modelId="{2D8B5FCD-02B5-4616-90E8-B80CC097E963}" srcId="{D01E7FAC-4757-4CD7-9850-2C64E33F5E2E}" destId="{02DA203B-B7A8-4FC9-8CE1-920FDFC60626}" srcOrd="3" destOrd="0" parTransId="{162E753A-7226-43B1-B095-8B7F4E564EFE}" sibTransId="{9613E1DA-0F7B-46D7-B20E-95880803FFEA}"/>
    <dgm:cxn modelId="{2CF3CFD2-D940-4EA3-9059-43C0C68783B1}" type="presOf" srcId="{383795C3-4743-46D6-9DC3-3F6F8FA4CBC1}" destId="{4E14E9B0-98AA-4CBB-873C-D119567799BC}" srcOrd="0" destOrd="0" presId="urn:microsoft.com/office/officeart/2005/8/layout/vList2"/>
    <dgm:cxn modelId="{71E4A884-CDB5-4B95-B6F3-96874ADD114A}" type="presParOf" srcId="{2D630BA1-2B9A-4CA9-A366-551DD3D3E85A}" destId="{4D5CCBDF-1676-4B25-A39D-4A7441D4BCD9}" srcOrd="0" destOrd="0" presId="urn:microsoft.com/office/officeart/2005/8/layout/vList2"/>
    <dgm:cxn modelId="{D69E51F1-7F8F-4E57-AFDA-FC7E2C91FCC1}" type="presParOf" srcId="{2D630BA1-2B9A-4CA9-A366-551DD3D3E85A}" destId="{4D26BF90-2A55-45DE-AD69-C729D8124503}" srcOrd="1" destOrd="0" presId="urn:microsoft.com/office/officeart/2005/8/layout/vList2"/>
    <dgm:cxn modelId="{32AB88E1-0BC0-4744-B86B-14DE7BEF4122}" type="presParOf" srcId="{2D630BA1-2B9A-4CA9-A366-551DD3D3E85A}" destId="{C43E8616-9F67-4F52-9474-5B6C653A67DF}" srcOrd="2" destOrd="0" presId="urn:microsoft.com/office/officeart/2005/8/layout/vList2"/>
    <dgm:cxn modelId="{54499E49-328A-4F13-8DEE-3ED95CA425BB}" type="presParOf" srcId="{2D630BA1-2B9A-4CA9-A366-551DD3D3E85A}" destId="{55E90CC5-2174-4C32-90C0-9580C9DF8B39}" srcOrd="3" destOrd="0" presId="urn:microsoft.com/office/officeart/2005/8/layout/vList2"/>
    <dgm:cxn modelId="{38E84E63-F888-4E70-8203-24425D0D15F2}" type="presParOf" srcId="{2D630BA1-2B9A-4CA9-A366-551DD3D3E85A}" destId="{F4A0018E-D9CE-46F5-942C-2AE3CA1803C2}" srcOrd="4" destOrd="0" presId="urn:microsoft.com/office/officeart/2005/8/layout/vList2"/>
    <dgm:cxn modelId="{E7E8F4E8-52EC-4A3C-80E6-82CCF5F7DF53}" type="presParOf" srcId="{2D630BA1-2B9A-4CA9-A366-551DD3D3E85A}" destId="{F3431879-1E9D-4026-A844-D1BBEDBE6657}" srcOrd="5" destOrd="0" presId="urn:microsoft.com/office/officeart/2005/8/layout/vList2"/>
    <dgm:cxn modelId="{AD6D1041-5DBF-45FF-8BE5-954BC803666A}" type="presParOf" srcId="{2D630BA1-2B9A-4CA9-A366-551DD3D3E85A}" destId="{AF4E2664-B1BD-4A09-8D19-D191EAB00F82}" srcOrd="6" destOrd="0" presId="urn:microsoft.com/office/officeart/2005/8/layout/vList2"/>
    <dgm:cxn modelId="{61D2DE01-FE6C-4FB4-9730-B66979BE7387}" type="presParOf" srcId="{2D630BA1-2B9A-4CA9-A366-551DD3D3E85A}" destId="{3D6D418F-9DDC-42BB-B83C-1E2B875CC092}" srcOrd="7" destOrd="0" presId="urn:microsoft.com/office/officeart/2005/8/layout/vList2"/>
    <dgm:cxn modelId="{1DC4E930-5B81-448C-849E-EFD84226A870}" type="presParOf" srcId="{2D630BA1-2B9A-4CA9-A366-551DD3D3E85A}" destId="{B2928034-61C7-4F19-8F5A-175983673BA1}" srcOrd="8" destOrd="0" presId="urn:microsoft.com/office/officeart/2005/8/layout/vList2"/>
    <dgm:cxn modelId="{CF080D08-7F40-4490-9DB8-8E7D98A85A0A}" type="presParOf" srcId="{2D630BA1-2B9A-4CA9-A366-551DD3D3E85A}" destId="{5345DAD3-290C-4FFF-9B64-014DB8A76827}" srcOrd="9" destOrd="0" presId="urn:microsoft.com/office/officeart/2005/8/layout/vList2"/>
    <dgm:cxn modelId="{60BB00EB-736E-43F7-8574-15DD204A7E45}" type="presParOf" srcId="{2D630BA1-2B9A-4CA9-A366-551DD3D3E85A}" destId="{852FDEDD-09B7-4C2C-9628-9E06BD709702}" srcOrd="10" destOrd="0" presId="urn:microsoft.com/office/officeart/2005/8/layout/vList2"/>
    <dgm:cxn modelId="{21DE17D0-550A-4A96-BDCC-7E3D90BCDB49}" type="presParOf" srcId="{2D630BA1-2B9A-4CA9-A366-551DD3D3E85A}" destId="{C12583A4-3CE7-4F42-A7D4-A616AD1D9BEB}" srcOrd="11" destOrd="0" presId="urn:microsoft.com/office/officeart/2005/8/layout/vList2"/>
    <dgm:cxn modelId="{95A9FCB6-2FD9-4DFD-A3B3-7144FAE9CDEF}" type="presParOf" srcId="{2D630BA1-2B9A-4CA9-A366-551DD3D3E85A}" destId="{24C402BD-122C-43B8-8CB2-3E0D58F92E01}" srcOrd="12" destOrd="0" presId="urn:microsoft.com/office/officeart/2005/8/layout/vList2"/>
    <dgm:cxn modelId="{627E68A2-7582-40B2-A8DC-AB343535C51B}" type="presParOf" srcId="{2D630BA1-2B9A-4CA9-A366-551DD3D3E85A}" destId="{A3F727CA-1093-4563-A3B2-F0D1C61BAEFB}" srcOrd="13" destOrd="0" presId="urn:microsoft.com/office/officeart/2005/8/layout/vList2"/>
    <dgm:cxn modelId="{19080B43-9DCF-484F-A92F-5144ADBDE499}" type="presParOf" srcId="{2D630BA1-2B9A-4CA9-A366-551DD3D3E85A}" destId="{4E14E9B0-98AA-4CBB-873C-D119567799BC}" srcOrd="14" destOrd="0" presId="urn:microsoft.com/office/officeart/2005/8/layout/vList2"/>
    <dgm:cxn modelId="{2D56F275-BB51-4099-95A7-FC232BDEE2DE}" type="presParOf" srcId="{2D630BA1-2B9A-4CA9-A366-551DD3D3E85A}" destId="{59F36741-9DB4-4E6F-9C94-5B309452CF53}" srcOrd="15" destOrd="0" presId="urn:microsoft.com/office/officeart/2005/8/layout/vList2"/>
    <dgm:cxn modelId="{3749224D-B0CB-40E8-A6FB-7033A877F25D}" type="presParOf" srcId="{2D630BA1-2B9A-4CA9-A366-551DD3D3E85A}" destId="{53807934-402A-4EED-AADE-D07272655E25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0368377-DCE9-4235-821C-20584322DD9C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4840505-4837-4CD0-8ADA-262D9885A6B6}">
      <dgm:prSet/>
      <dgm:spPr/>
      <dgm:t>
        <a:bodyPr/>
        <a:lstStyle/>
        <a:p>
          <a:pPr>
            <a:defRPr cap="all"/>
          </a:pPr>
          <a:r>
            <a:rPr lang="cs-CZ"/>
            <a:t>Studijní plán </a:t>
          </a:r>
          <a:endParaRPr lang="en-US"/>
        </a:p>
      </dgm:t>
    </dgm:pt>
    <dgm:pt modelId="{D9A3A66A-F3DD-4A31-BDC2-63389437F3C9}" type="parTrans" cxnId="{BFFB15AB-8D39-4718-8CC8-92C6068A778C}">
      <dgm:prSet/>
      <dgm:spPr/>
      <dgm:t>
        <a:bodyPr/>
        <a:lstStyle/>
        <a:p>
          <a:endParaRPr lang="en-US"/>
        </a:p>
      </dgm:t>
    </dgm:pt>
    <dgm:pt modelId="{1C4CD8A1-DA23-4E57-B239-34B0377BCB37}" type="sibTrans" cxnId="{BFFB15AB-8D39-4718-8CC8-92C6068A778C}">
      <dgm:prSet/>
      <dgm:spPr/>
      <dgm:t>
        <a:bodyPr/>
        <a:lstStyle/>
        <a:p>
          <a:endParaRPr lang="en-US"/>
        </a:p>
      </dgm:t>
    </dgm:pt>
    <dgm:pt modelId="{B7E8F488-9428-43C2-B51B-7FF6B672514F}">
      <dgm:prSet/>
      <dgm:spPr/>
      <dgm:t>
        <a:bodyPr/>
        <a:lstStyle/>
        <a:p>
          <a:pPr>
            <a:defRPr cap="all"/>
          </a:pPr>
          <a:r>
            <a:rPr lang="cs-CZ"/>
            <a:t>Harmonogram AR </a:t>
          </a:r>
          <a:endParaRPr lang="en-US"/>
        </a:p>
      </dgm:t>
    </dgm:pt>
    <dgm:pt modelId="{3467BBA6-4227-4F07-BA6D-3A6C48A4D6A8}" type="parTrans" cxnId="{7C46ED8A-F732-4C59-AF6C-FBDFFCF72EFB}">
      <dgm:prSet/>
      <dgm:spPr/>
      <dgm:t>
        <a:bodyPr/>
        <a:lstStyle/>
        <a:p>
          <a:endParaRPr lang="en-US"/>
        </a:p>
      </dgm:t>
    </dgm:pt>
    <dgm:pt modelId="{62BAA91E-70E4-4F79-ADBE-7D6A592F8099}" type="sibTrans" cxnId="{7C46ED8A-F732-4C59-AF6C-FBDFFCF72EFB}">
      <dgm:prSet/>
      <dgm:spPr/>
      <dgm:t>
        <a:bodyPr/>
        <a:lstStyle/>
        <a:p>
          <a:endParaRPr lang="en-US"/>
        </a:p>
      </dgm:t>
    </dgm:pt>
    <dgm:pt modelId="{8BE47C25-D4EB-4D5B-AB43-B71A2BCA3649}" type="pres">
      <dgm:prSet presAssocID="{10368377-DCE9-4235-821C-20584322DD9C}" presName="root" presStyleCnt="0">
        <dgm:presLayoutVars>
          <dgm:dir/>
          <dgm:resizeHandles val="exact"/>
        </dgm:presLayoutVars>
      </dgm:prSet>
      <dgm:spPr/>
    </dgm:pt>
    <dgm:pt modelId="{8452F727-E2C9-4EC9-8781-E90CF10641EB}" type="pres">
      <dgm:prSet presAssocID="{84840505-4837-4CD0-8ADA-262D9885A6B6}" presName="compNode" presStyleCnt="0"/>
      <dgm:spPr/>
    </dgm:pt>
    <dgm:pt modelId="{1FAB1FC5-140E-4707-AE02-ED2EFBCBD562}" type="pres">
      <dgm:prSet presAssocID="{84840505-4837-4CD0-8ADA-262D9885A6B6}" presName="iconBgRect" presStyleLbl="bgShp" presStyleIdx="0" presStyleCnt="2"/>
      <dgm:spPr>
        <a:solidFill>
          <a:schemeClr val="accent6">
            <a:lumMod val="60000"/>
            <a:lumOff val="40000"/>
          </a:schemeClr>
        </a:solidFill>
      </dgm:spPr>
    </dgm:pt>
    <dgm:pt modelId="{A50D50A6-C52A-4D05-B481-CFF279C2F9EB}" type="pres">
      <dgm:prSet presAssocID="{84840505-4837-4CD0-8ADA-262D9885A6B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nihy"/>
        </a:ext>
      </dgm:extLst>
    </dgm:pt>
    <dgm:pt modelId="{5B40CB99-A6F7-4E1D-A44E-C471B6DD58C8}" type="pres">
      <dgm:prSet presAssocID="{84840505-4837-4CD0-8ADA-262D9885A6B6}" presName="spaceRect" presStyleCnt="0"/>
      <dgm:spPr/>
    </dgm:pt>
    <dgm:pt modelId="{D37A1944-0F2C-4F73-BA15-FB52417EA6C4}" type="pres">
      <dgm:prSet presAssocID="{84840505-4837-4CD0-8ADA-262D9885A6B6}" presName="textRect" presStyleLbl="revTx" presStyleIdx="0" presStyleCnt="2">
        <dgm:presLayoutVars>
          <dgm:chMax val="1"/>
          <dgm:chPref val="1"/>
        </dgm:presLayoutVars>
      </dgm:prSet>
      <dgm:spPr/>
    </dgm:pt>
    <dgm:pt modelId="{E2074F99-8D23-4E62-90CC-33CBDCC09739}" type="pres">
      <dgm:prSet presAssocID="{1C4CD8A1-DA23-4E57-B239-34B0377BCB37}" presName="sibTrans" presStyleCnt="0"/>
      <dgm:spPr/>
    </dgm:pt>
    <dgm:pt modelId="{00A6931A-3BD6-4517-87ED-99C8B5E7D204}" type="pres">
      <dgm:prSet presAssocID="{B7E8F488-9428-43C2-B51B-7FF6B672514F}" presName="compNode" presStyleCnt="0"/>
      <dgm:spPr/>
    </dgm:pt>
    <dgm:pt modelId="{00BC8F00-A1D1-46FA-B27A-B689429FC91C}" type="pres">
      <dgm:prSet presAssocID="{B7E8F488-9428-43C2-B51B-7FF6B672514F}" presName="iconBgRect" presStyleLbl="bgShp" presStyleIdx="1" presStyleCnt="2"/>
      <dgm:spPr>
        <a:solidFill>
          <a:schemeClr val="accent6">
            <a:lumMod val="60000"/>
            <a:lumOff val="40000"/>
          </a:schemeClr>
        </a:solidFill>
      </dgm:spPr>
    </dgm:pt>
    <dgm:pt modelId="{6AD8953B-E5CA-4ED5-BE91-D6CF1235111F}" type="pres">
      <dgm:prSet presAssocID="{B7E8F488-9428-43C2-B51B-7FF6B672514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A365CFA3-7E36-4749-9EB0-ABDC978EA94F}" type="pres">
      <dgm:prSet presAssocID="{B7E8F488-9428-43C2-B51B-7FF6B672514F}" presName="spaceRect" presStyleCnt="0"/>
      <dgm:spPr/>
    </dgm:pt>
    <dgm:pt modelId="{6C54862F-BA53-458C-A234-62AC36602F98}" type="pres">
      <dgm:prSet presAssocID="{B7E8F488-9428-43C2-B51B-7FF6B672514F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7C46ED8A-F732-4C59-AF6C-FBDFFCF72EFB}" srcId="{10368377-DCE9-4235-821C-20584322DD9C}" destId="{B7E8F488-9428-43C2-B51B-7FF6B672514F}" srcOrd="1" destOrd="0" parTransId="{3467BBA6-4227-4F07-BA6D-3A6C48A4D6A8}" sibTransId="{62BAA91E-70E4-4F79-ADBE-7D6A592F8099}"/>
    <dgm:cxn modelId="{66F418A2-8D0A-40F3-8D2F-657D245C83DB}" type="presOf" srcId="{10368377-DCE9-4235-821C-20584322DD9C}" destId="{8BE47C25-D4EB-4D5B-AB43-B71A2BCA3649}" srcOrd="0" destOrd="0" presId="urn:microsoft.com/office/officeart/2018/5/layout/IconCircleLabelList"/>
    <dgm:cxn modelId="{BFFB15AB-8D39-4718-8CC8-92C6068A778C}" srcId="{10368377-DCE9-4235-821C-20584322DD9C}" destId="{84840505-4837-4CD0-8ADA-262D9885A6B6}" srcOrd="0" destOrd="0" parTransId="{D9A3A66A-F3DD-4A31-BDC2-63389437F3C9}" sibTransId="{1C4CD8A1-DA23-4E57-B239-34B0377BCB37}"/>
    <dgm:cxn modelId="{51843AB2-0B71-4547-A861-88047F3D857D}" type="presOf" srcId="{B7E8F488-9428-43C2-B51B-7FF6B672514F}" destId="{6C54862F-BA53-458C-A234-62AC36602F98}" srcOrd="0" destOrd="0" presId="urn:microsoft.com/office/officeart/2018/5/layout/IconCircleLabelList"/>
    <dgm:cxn modelId="{4C6565D3-BEE9-4EF4-AA5D-2C03B165E627}" type="presOf" srcId="{84840505-4837-4CD0-8ADA-262D9885A6B6}" destId="{D37A1944-0F2C-4F73-BA15-FB52417EA6C4}" srcOrd="0" destOrd="0" presId="urn:microsoft.com/office/officeart/2018/5/layout/IconCircleLabelList"/>
    <dgm:cxn modelId="{748D22D4-4D30-4E2A-9CC7-E9673ADCB5E5}" type="presParOf" srcId="{8BE47C25-D4EB-4D5B-AB43-B71A2BCA3649}" destId="{8452F727-E2C9-4EC9-8781-E90CF10641EB}" srcOrd="0" destOrd="0" presId="urn:microsoft.com/office/officeart/2018/5/layout/IconCircleLabelList"/>
    <dgm:cxn modelId="{B16F8AC6-C58D-4A51-AC23-D2584B419D5B}" type="presParOf" srcId="{8452F727-E2C9-4EC9-8781-E90CF10641EB}" destId="{1FAB1FC5-140E-4707-AE02-ED2EFBCBD562}" srcOrd="0" destOrd="0" presId="urn:microsoft.com/office/officeart/2018/5/layout/IconCircleLabelList"/>
    <dgm:cxn modelId="{55411FAD-5B54-481B-8D24-85B4C5F0BD9C}" type="presParOf" srcId="{8452F727-E2C9-4EC9-8781-E90CF10641EB}" destId="{A50D50A6-C52A-4D05-B481-CFF279C2F9EB}" srcOrd="1" destOrd="0" presId="urn:microsoft.com/office/officeart/2018/5/layout/IconCircleLabelList"/>
    <dgm:cxn modelId="{3C2FF94E-08C3-4C83-B89A-81F3A1D25BAC}" type="presParOf" srcId="{8452F727-E2C9-4EC9-8781-E90CF10641EB}" destId="{5B40CB99-A6F7-4E1D-A44E-C471B6DD58C8}" srcOrd="2" destOrd="0" presId="urn:microsoft.com/office/officeart/2018/5/layout/IconCircleLabelList"/>
    <dgm:cxn modelId="{01E2F9B1-8248-4992-A6D4-BB4A1E735C6B}" type="presParOf" srcId="{8452F727-E2C9-4EC9-8781-E90CF10641EB}" destId="{D37A1944-0F2C-4F73-BA15-FB52417EA6C4}" srcOrd="3" destOrd="0" presId="urn:microsoft.com/office/officeart/2018/5/layout/IconCircleLabelList"/>
    <dgm:cxn modelId="{5B8C1776-C7C0-43F8-B438-56A54A89CFDF}" type="presParOf" srcId="{8BE47C25-D4EB-4D5B-AB43-B71A2BCA3649}" destId="{E2074F99-8D23-4E62-90CC-33CBDCC09739}" srcOrd="1" destOrd="0" presId="urn:microsoft.com/office/officeart/2018/5/layout/IconCircleLabelList"/>
    <dgm:cxn modelId="{0A4142DB-34AF-4F4C-9757-9F8EC11C3C2A}" type="presParOf" srcId="{8BE47C25-D4EB-4D5B-AB43-B71A2BCA3649}" destId="{00A6931A-3BD6-4517-87ED-99C8B5E7D204}" srcOrd="2" destOrd="0" presId="urn:microsoft.com/office/officeart/2018/5/layout/IconCircleLabelList"/>
    <dgm:cxn modelId="{20CD7180-02F5-48EC-97DF-E46F748994E7}" type="presParOf" srcId="{00A6931A-3BD6-4517-87ED-99C8B5E7D204}" destId="{00BC8F00-A1D1-46FA-B27A-B689429FC91C}" srcOrd="0" destOrd="0" presId="urn:microsoft.com/office/officeart/2018/5/layout/IconCircleLabelList"/>
    <dgm:cxn modelId="{CEE0281F-55A6-4CBB-A101-2123C9AE7889}" type="presParOf" srcId="{00A6931A-3BD6-4517-87ED-99C8B5E7D204}" destId="{6AD8953B-E5CA-4ED5-BE91-D6CF1235111F}" srcOrd="1" destOrd="0" presId="urn:microsoft.com/office/officeart/2018/5/layout/IconCircleLabelList"/>
    <dgm:cxn modelId="{4A30F6C4-5F9F-4E46-9B71-84C161C7D3EC}" type="presParOf" srcId="{00A6931A-3BD6-4517-87ED-99C8B5E7D204}" destId="{A365CFA3-7E36-4749-9EB0-ABDC978EA94F}" srcOrd="2" destOrd="0" presId="urn:microsoft.com/office/officeart/2018/5/layout/IconCircleLabelList"/>
    <dgm:cxn modelId="{9CDFBEF8-5A07-44F2-A093-999768640881}" type="presParOf" srcId="{00A6931A-3BD6-4517-87ED-99C8B5E7D204}" destId="{6C54862F-BA53-458C-A234-62AC36602F9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1E58A42-5233-488A-A7F5-F805E68D690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2960EB-A049-4BF4-9556-6E758C46633A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cs-CZ" sz="5100" dirty="0" err="1"/>
            <a:t>POMvěd</a:t>
          </a:r>
          <a:r>
            <a:rPr lang="cs-CZ" sz="5100" dirty="0"/>
            <a:t> </a:t>
          </a:r>
          <a:br>
            <a:rPr lang="cs-CZ" sz="5100" dirty="0"/>
          </a:br>
          <a:r>
            <a:rPr lang="cs-CZ" sz="2400" dirty="0"/>
            <a:t>(DPP)</a:t>
          </a:r>
          <a:endParaRPr lang="en-US" sz="5100" dirty="0"/>
        </a:p>
      </dgm:t>
    </dgm:pt>
    <dgm:pt modelId="{BE3EF407-3061-4966-A54F-216A141D02D1}" type="parTrans" cxnId="{FF5C84A1-1A4E-430C-96AF-3AB2A52CFE57}">
      <dgm:prSet/>
      <dgm:spPr/>
      <dgm:t>
        <a:bodyPr/>
        <a:lstStyle/>
        <a:p>
          <a:endParaRPr lang="en-US"/>
        </a:p>
      </dgm:t>
    </dgm:pt>
    <dgm:pt modelId="{6B41F264-9A7F-43F9-BAE2-9D37728890C9}" type="sibTrans" cxnId="{FF5C84A1-1A4E-430C-96AF-3AB2A52CFE57}">
      <dgm:prSet/>
      <dgm:spPr/>
      <dgm:t>
        <a:bodyPr/>
        <a:lstStyle/>
        <a:p>
          <a:endParaRPr lang="en-US"/>
        </a:p>
      </dgm:t>
    </dgm:pt>
    <dgm:pt modelId="{47F0AFD6-3464-4A35-8A1C-0F54AEA44291}">
      <dgm:prSet/>
      <dgm:spPr>
        <a:solidFill>
          <a:schemeClr val="accent2"/>
        </a:solidFill>
      </dgm:spPr>
      <dgm:t>
        <a:bodyPr/>
        <a:lstStyle/>
        <a:p>
          <a:r>
            <a:rPr lang="cs-CZ"/>
            <a:t>Praxe</a:t>
          </a:r>
          <a:endParaRPr lang="en-US"/>
        </a:p>
      </dgm:t>
    </dgm:pt>
    <dgm:pt modelId="{99526EEE-ED19-4CB2-914E-BE1E4F227B3C}" type="parTrans" cxnId="{F31EEB80-EEDC-47F8-B82F-984A08909816}">
      <dgm:prSet/>
      <dgm:spPr/>
      <dgm:t>
        <a:bodyPr/>
        <a:lstStyle/>
        <a:p>
          <a:endParaRPr lang="en-US"/>
        </a:p>
      </dgm:t>
    </dgm:pt>
    <dgm:pt modelId="{CA1DBC3C-8137-436D-BDAC-E44C6B02D635}" type="sibTrans" cxnId="{F31EEB80-EEDC-47F8-B82F-984A08909816}">
      <dgm:prSet/>
      <dgm:spPr/>
      <dgm:t>
        <a:bodyPr/>
        <a:lstStyle/>
        <a:p>
          <a:endParaRPr lang="en-US"/>
        </a:p>
      </dgm:t>
    </dgm:pt>
    <dgm:pt modelId="{3930E1C6-427C-4FDC-BB8F-29BB3E7480BA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cs-CZ" dirty="0"/>
            <a:t>Zaměstnání</a:t>
          </a:r>
          <a:endParaRPr lang="en-US" dirty="0"/>
        </a:p>
      </dgm:t>
    </dgm:pt>
    <dgm:pt modelId="{30E7BCA0-6685-4B32-972F-38E29B04C066}" type="parTrans" cxnId="{F586BF17-EE13-4744-B067-418975AADB05}">
      <dgm:prSet/>
      <dgm:spPr/>
      <dgm:t>
        <a:bodyPr/>
        <a:lstStyle/>
        <a:p>
          <a:endParaRPr lang="en-US"/>
        </a:p>
      </dgm:t>
    </dgm:pt>
    <dgm:pt modelId="{B3479034-20CD-42F1-882C-573957394430}" type="sibTrans" cxnId="{F586BF17-EE13-4744-B067-418975AADB05}">
      <dgm:prSet/>
      <dgm:spPr/>
      <dgm:t>
        <a:bodyPr/>
        <a:lstStyle/>
        <a:p>
          <a:endParaRPr lang="en-US"/>
        </a:p>
      </dgm:t>
    </dgm:pt>
    <dgm:pt modelId="{8F33109A-F48D-4037-83BE-4C0F46229F3C}" type="pres">
      <dgm:prSet presAssocID="{01E58A42-5233-488A-A7F5-F805E68D690E}" presName="diagram" presStyleCnt="0">
        <dgm:presLayoutVars>
          <dgm:dir/>
          <dgm:resizeHandles val="exact"/>
        </dgm:presLayoutVars>
      </dgm:prSet>
      <dgm:spPr/>
    </dgm:pt>
    <dgm:pt modelId="{3B0B217E-A249-4AF6-9DFF-55FABB7A509D}" type="pres">
      <dgm:prSet presAssocID="{9C2960EB-A049-4BF4-9556-6E758C46633A}" presName="node" presStyleLbl="node1" presStyleIdx="0" presStyleCnt="3">
        <dgm:presLayoutVars>
          <dgm:bulletEnabled val="1"/>
        </dgm:presLayoutVars>
      </dgm:prSet>
      <dgm:spPr/>
    </dgm:pt>
    <dgm:pt modelId="{E413AC25-BB7F-47D7-8DC6-E2E82BCA3708}" type="pres">
      <dgm:prSet presAssocID="{6B41F264-9A7F-43F9-BAE2-9D37728890C9}" presName="sibTrans" presStyleCnt="0"/>
      <dgm:spPr/>
    </dgm:pt>
    <dgm:pt modelId="{B6F9DEB5-E3C6-4D40-84BC-2C457D1F621D}" type="pres">
      <dgm:prSet presAssocID="{47F0AFD6-3464-4A35-8A1C-0F54AEA44291}" presName="node" presStyleLbl="node1" presStyleIdx="1" presStyleCnt="3">
        <dgm:presLayoutVars>
          <dgm:bulletEnabled val="1"/>
        </dgm:presLayoutVars>
      </dgm:prSet>
      <dgm:spPr/>
    </dgm:pt>
    <dgm:pt modelId="{1AF1F29A-2F2A-4FE4-9C4C-C16C39E53412}" type="pres">
      <dgm:prSet presAssocID="{CA1DBC3C-8137-436D-BDAC-E44C6B02D635}" presName="sibTrans" presStyleCnt="0"/>
      <dgm:spPr/>
    </dgm:pt>
    <dgm:pt modelId="{791AF5BF-01D3-499C-900D-0AE712C8EEB8}" type="pres">
      <dgm:prSet presAssocID="{3930E1C6-427C-4FDC-BB8F-29BB3E7480BA}" presName="node" presStyleLbl="node1" presStyleIdx="2" presStyleCnt="3">
        <dgm:presLayoutVars>
          <dgm:bulletEnabled val="1"/>
        </dgm:presLayoutVars>
      </dgm:prSet>
      <dgm:spPr/>
    </dgm:pt>
  </dgm:ptLst>
  <dgm:cxnLst>
    <dgm:cxn modelId="{F586BF17-EE13-4744-B067-418975AADB05}" srcId="{01E58A42-5233-488A-A7F5-F805E68D690E}" destId="{3930E1C6-427C-4FDC-BB8F-29BB3E7480BA}" srcOrd="2" destOrd="0" parTransId="{30E7BCA0-6685-4B32-972F-38E29B04C066}" sibTransId="{B3479034-20CD-42F1-882C-573957394430}"/>
    <dgm:cxn modelId="{A9157D68-C027-47E6-90DF-F92E13B129B2}" type="presOf" srcId="{47F0AFD6-3464-4A35-8A1C-0F54AEA44291}" destId="{B6F9DEB5-E3C6-4D40-84BC-2C457D1F621D}" srcOrd="0" destOrd="0" presId="urn:microsoft.com/office/officeart/2005/8/layout/default"/>
    <dgm:cxn modelId="{F31EEB80-EEDC-47F8-B82F-984A08909816}" srcId="{01E58A42-5233-488A-A7F5-F805E68D690E}" destId="{47F0AFD6-3464-4A35-8A1C-0F54AEA44291}" srcOrd="1" destOrd="0" parTransId="{99526EEE-ED19-4CB2-914E-BE1E4F227B3C}" sibTransId="{CA1DBC3C-8137-436D-BDAC-E44C6B02D635}"/>
    <dgm:cxn modelId="{91DE689D-D861-4446-ABEF-6F955D53188F}" type="presOf" srcId="{9C2960EB-A049-4BF4-9556-6E758C46633A}" destId="{3B0B217E-A249-4AF6-9DFF-55FABB7A509D}" srcOrd="0" destOrd="0" presId="urn:microsoft.com/office/officeart/2005/8/layout/default"/>
    <dgm:cxn modelId="{FF5C84A1-1A4E-430C-96AF-3AB2A52CFE57}" srcId="{01E58A42-5233-488A-A7F5-F805E68D690E}" destId="{9C2960EB-A049-4BF4-9556-6E758C46633A}" srcOrd="0" destOrd="0" parTransId="{BE3EF407-3061-4966-A54F-216A141D02D1}" sibTransId="{6B41F264-9A7F-43F9-BAE2-9D37728890C9}"/>
    <dgm:cxn modelId="{9D2E85A5-9B09-4B73-B192-FDC142253397}" type="presOf" srcId="{01E58A42-5233-488A-A7F5-F805E68D690E}" destId="{8F33109A-F48D-4037-83BE-4C0F46229F3C}" srcOrd="0" destOrd="0" presId="urn:microsoft.com/office/officeart/2005/8/layout/default"/>
    <dgm:cxn modelId="{9895C1F5-329B-441A-9382-D12D9F239999}" type="presOf" srcId="{3930E1C6-427C-4FDC-BB8F-29BB3E7480BA}" destId="{791AF5BF-01D3-499C-900D-0AE712C8EEB8}" srcOrd="0" destOrd="0" presId="urn:microsoft.com/office/officeart/2005/8/layout/default"/>
    <dgm:cxn modelId="{95A63F6F-2A90-41F2-853C-69C71D6DF293}" type="presParOf" srcId="{8F33109A-F48D-4037-83BE-4C0F46229F3C}" destId="{3B0B217E-A249-4AF6-9DFF-55FABB7A509D}" srcOrd="0" destOrd="0" presId="urn:microsoft.com/office/officeart/2005/8/layout/default"/>
    <dgm:cxn modelId="{A07CA772-837C-4552-BF5E-C541AA383936}" type="presParOf" srcId="{8F33109A-F48D-4037-83BE-4C0F46229F3C}" destId="{E413AC25-BB7F-47D7-8DC6-E2E82BCA3708}" srcOrd="1" destOrd="0" presId="urn:microsoft.com/office/officeart/2005/8/layout/default"/>
    <dgm:cxn modelId="{B6EFF2C9-151A-4224-8447-F6694C859B64}" type="presParOf" srcId="{8F33109A-F48D-4037-83BE-4C0F46229F3C}" destId="{B6F9DEB5-E3C6-4D40-84BC-2C457D1F621D}" srcOrd="2" destOrd="0" presId="urn:microsoft.com/office/officeart/2005/8/layout/default"/>
    <dgm:cxn modelId="{7832BC86-50C7-4350-B706-7D9E892DA4B9}" type="presParOf" srcId="{8F33109A-F48D-4037-83BE-4C0F46229F3C}" destId="{1AF1F29A-2F2A-4FE4-9C4C-C16C39E53412}" srcOrd="3" destOrd="0" presId="urn:microsoft.com/office/officeart/2005/8/layout/default"/>
    <dgm:cxn modelId="{3006E6B6-C01E-4D4C-BBD6-2D126476356A}" type="presParOf" srcId="{8F33109A-F48D-4037-83BE-4C0F46229F3C}" destId="{791AF5BF-01D3-499C-900D-0AE712C8EEB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C1F8BF-B3E5-46E1-916F-336DEED960C1}">
      <dsp:nvSpPr>
        <dsp:cNvPr id="0" name=""/>
        <dsp:cNvSpPr/>
      </dsp:nvSpPr>
      <dsp:spPr>
        <a:xfrm>
          <a:off x="426530" y="28723"/>
          <a:ext cx="976563" cy="97656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99A42B-D698-4617-91FE-0C11C84C13C2}">
      <dsp:nvSpPr>
        <dsp:cNvPr id="0" name=""/>
        <dsp:cNvSpPr/>
      </dsp:nvSpPr>
      <dsp:spPr>
        <a:xfrm>
          <a:off x="631609" y="233801"/>
          <a:ext cx="566406" cy="5664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89C475-98A0-4F2D-9972-F57F270F4616}">
      <dsp:nvSpPr>
        <dsp:cNvPr id="0" name=""/>
        <dsp:cNvSpPr/>
      </dsp:nvSpPr>
      <dsp:spPr>
        <a:xfrm>
          <a:off x="1612357" y="28723"/>
          <a:ext cx="2301898" cy="976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/>
            <a:t>Typ studijního programu: 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bakalářský, navazující magisterský</a:t>
          </a:r>
          <a:endParaRPr lang="en-US" sz="1700" kern="1200" dirty="0"/>
        </a:p>
      </dsp:txBody>
      <dsp:txXfrm>
        <a:off x="1612357" y="28723"/>
        <a:ext cx="2301898" cy="976563"/>
      </dsp:txXfrm>
    </dsp:sp>
    <dsp:sp modelId="{A20FC1BE-613D-482E-BDEE-2A4907F6BC5E}">
      <dsp:nvSpPr>
        <dsp:cNvPr id="0" name=""/>
        <dsp:cNvSpPr/>
      </dsp:nvSpPr>
      <dsp:spPr>
        <a:xfrm>
          <a:off x="4315344" y="28723"/>
          <a:ext cx="976563" cy="97656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1DF36E-C47D-4616-8FF5-50DADF9181E7}">
      <dsp:nvSpPr>
        <dsp:cNvPr id="0" name=""/>
        <dsp:cNvSpPr/>
      </dsp:nvSpPr>
      <dsp:spPr>
        <a:xfrm>
          <a:off x="4520422" y="233801"/>
          <a:ext cx="566406" cy="5664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737231-6988-4397-94F4-117FC3AFE9CB}">
      <dsp:nvSpPr>
        <dsp:cNvPr id="0" name=""/>
        <dsp:cNvSpPr/>
      </dsp:nvSpPr>
      <dsp:spPr>
        <a:xfrm>
          <a:off x="5501170" y="28723"/>
          <a:ext cx="2301898" cy="976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/>
            <a:t>Forma studia: 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prezenční, kombinovaná</a:t>
          </a:r>
          <a:endParaRPr lang="en-US" sz="1700" kern="1200" dirty="0"/>
        </a:p>
      </dsp:txBody>
      <dsp:txXfrm>
        <a:off x="5501170" y="28723"/>
        <a:ext cx="2301898" cy="976563"/>
      </dsp:txXfrm>
    </dsp:sp>
    <dsp:sp modelId="{1F873C89-0A6C-4EAC-A713-62250F02CFB1}">
      <dsp:nvSpPr>
        <dsp:cNvPr id="0" name=""/>
        <dsp:cNvSpPr/>
      </dsp:nvSpPr>
      <dsp:spPr>
        <a:xfrm>
          <a:off x="426530" y="1774700"/>
          <a:ext cx="976563" cy="97656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46534D-8BD9-484B-A924-26167D6EE7C7}">
      <dsp:nvSpPr>
        <dsp:cNvPr id="0" name=""/>
        <dsp:cNvSpPr/>
      </dsp:nvSpPr>
      <dsp:spPr>
        <a:xfrm>
          <a:off x="631609" y="1979778"/>
          <a:ext cx="566406" cy="56640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422B95-219D-4360-AF54-DBA9A05FFD2D}">
      <dsp:nvSpPr>
        <dsp:cNvPr id="0" name=""/>
        <dsp:cNvSpPr/>
      </dsp:nvSpPr>
      <dsp:spPr>
        <a:xfrm>
          <a:off x="1612357" y="1774700"/>
          <a:ext cx="2301898" cy="976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/>
            <a:t>Forma výuky: 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přednáška, cvičení a semináře, tutoriál</a:t>
          </a:r>
          <a:endParaRPr lang="en-US" sz="1700" kern="1200" dirty="0"/>
        </a:p>
      </dsp:txBody>
      <dsp:txXfrm>
        <a:off x="1612357" y="1774700"/>
        <a:ext cx="2301898" cy="976563"/>
      </dsp:txXfrm>
    </dsp:sp>
    <dsp:sp modelId="{201AD4AE-1926-402D-8584-660D40B822D0}">
      <dsp:nvSpPr>
        <dsp:cNvPr id="0" name=""/>
        <dsp:cNvSpPr/>
      </dsp:nvSpPr>
      <dsp:spPr>
        <a:xfrm>
          <a:off x="4315344" y="1774700"/>
          <a:ext cx="976563" cy="97656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1C0342-667B-4F3B-A579-567C5ADE2F4B}">
      <dsp:nvSpPr>
        <dsp:cNvPr id="0" name=""/>
        <dsp:cNvSpPr/>
      </dsp:nvSpPr>
      <dsp:spPr>
        <a:xfrm>
          <a:off x="4520422" y="1979778"/>
          <a:ext cx="566406" cy="56640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A3901D-A421-4F6A-8737-5FC0A6B5E44E}">
      <dsp:nvSpPr>
        <dsp:cNvPr id="0" name=""/>
        <dsp:cNvSpPr/>
      </dsp:nvSpPr>
      <dsp:spPr>
        <a:xfrm>
          <a:off x="5501170" y="1774700"/>
          <a:ext cx="2301898" cy="976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Exkurze</a:t>
          </a:r>
          <a:endParaRPr lang="en-US" sz="1700" kern="1200"/>
        </a:p>
      </dsp:txBody>
      <dsp:txXfrm>
        <a:off x="5501170" y="1774700"/>
        <a:ext cx="2301898" cy="976563"/>
      </dsp:txXfrm>
    </dsp:sp>
    <dsp:sp modelId="{D51F23C9-36CC-44FB-9598-F39062CFB778}">
      <dsp:nvSpPr>
        <dsp:cNvPr id="0" name=""/>
        <dsp:cNvSpPr/>
      </dsp:nvSpPr>
      <dsp:spPr>
        <a:xfrm>
          <a:off x="426530" y="3520676"/>
          <a:ext cx="976563" cy="97656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790813-BF95-4C57-B07C-FB85FA9A3A30}">
      <dsp:nvSpPr>
        <dsp:cNvPr id="0" name=""/>
        <dsp:cNvSpPr/>
      </dsp:nvSpPr>
      <dsp:spPr>
        <a:xfrm>
          <a:off x="631609" y="3725754"/>
          <a:ext cx="566406" cy="56640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307EAA-E107-44CF-935D-ADD16B9BCD2B}">
      <dsp:nvSpPr>
        <dsp:cNvPr id="0" name=""/>
        <dsp:cNvSpPr/>
      </dsp:nvSpPr>
      <dsp:spPr>
        <a:xfrm>
          <a:off x="1612357" y="3520676"/>
          <a:ext cx="2301898" cy="976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Odborná praxe</a:t>
          </a:r>
          <a:endParaRPr lang="en-US" sz="1700" kern="1200"/>
        </a:p>
      </dsp:txBody>
      <dsp:txXfrm>
        <a:off x="1612357" y="3520676"/>
        <a:ext cx="2301898" cy="976563"/>
      </dsp:txXfrm>
    </dsp:sp>
    <dsp:sp modelId="{1DA61A79-F023-46B1-ABC3-93931512E9B3}">
      <dsp:nvSpPr>
        <dsp:cNvPr id="0" name=""/>
        <dsp:cNvSpPr/>
      </dsp:nvSpPr>
      <dsp:spPr>
        <a:xfrm>
          <a:off x="4315344" y="3520676"/>
          <a:ext cx="976563" cy="97656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30ECF2-A61F-4E93-85E5-5EBE37FD18CB}">
      <dsp:nvSpPr>
        <dsp:cNvPr id="0" name=""/>
        <dsp:cNvSpPr/>
      </dsp:nvSpPr>
      <dsp:spPr>
        <a:xfrm>
          <a:off x="4520422" y="3725754"/>
          <a:ext cx="566406" cy="56640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CABB97-7D32-4759-8D0D-FB08B0546327}">
      <dsp:nvSpPr>
        <dsp:cNvPr id="0" name=""/>
        <dsp:cNvSpPr/>
      </dsp:nvSpPr>
      <dsp:spPr>
        <a:xfrm>
          <a:off x="5501170" y="3520676"/>
          <a:ext cx="2301898" cy="976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Konzultace</a:t>
          </a:r>
          <a:endParaRPr lang="en-US" sz="1700" kern="1200"/>
        </a:p>
      </dsp:txBody>
      <dsp:txXfrm>
        <a:off x="5501170" y="3520676"/>
        <a:ext cx="2301898" cy="9765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919CCC-14C4-4B5E-BDC7-E5D0DC01FFAC}">
      <dsp:nvSpPr>
        <dsp:cNvPr id="0" name=""/>
        <dsp:cNvSpPr/>
      </dsp:nvSpPr>
      <dsp:spPr>
        <a:xfrm>
          <a:off x="750914" y="1012662"/>
          <a:ext cx="1081248" cy="10812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6966F9-1F99-4A2C-9AC9-CBFE7FB6E7D6}">
      <dsp:nvSpPr>
        <dsp:cNvPr id="0" name=""/>
        <dsp:cNvSpPr/>
      </dsp:nvSpPr>
      <dsp:spPr>
        <a:xfrm>
          <a:off x="90151" y="2469159"/>
          <a:ext cx="2402775" cy="1044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Předměty: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povinné, povinně volitelné, volitelné</a:t>
          </a:r>
          <a:endParaRPr lang="en-US" sz="2000" kern="1200" dirty="0"/>
        </a:p>
      </dsp:txBody>
      <dsp:txXfrm>
        <a:off x="90151" y="2469159"/>
        <a:ext cx="2402775" cy="1044140"/>
      </dsp:txXfrm>
    </dsp:sp>
    <dsp:sp modelId="{D86FC60F-2DF7-44CB-970A-1662E3D75B6D}">
      <dsp:nvSpPr>
        <dsp:cNvPr id="0" name=""/>
        <dsp:cNvSpPr/>
      </dsp:nvSpPr>
      <dsp:spPr>
        <a:xfrm>
          <a:off x="3574175" y="1012662"/>
          <a:ext cx="1081248" cy="10812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4E9D52-C53B-4176-BBF1-83F2DDA44EEF}">
      <dsp:nvSpPr>
        <dsp:cNvPr id="0" name=""/>
        <dsp:cNvSpPr/>
      </dsp:nvSpPr>
      <dsp:spPr>
        <a:xfrm>
          <a:off x="2913412" y="2469159"/>
          <a:ext cx="2402775" cy="1044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Ukončení předmětů: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zápočty, zkoušky</a:t>
          </a:r>
          <a:endParaRPr lang="en-US" sz="2000" kern="1200" dirty="0"/>
        </a:p>
      </dsp:txBody>
      <dsp:txXfrm>
        <a:off x="2913412" y="2469159"/>
        <a:ext cx="2402775" cy="1044140"/>
      </dsp:txXfrm>
    </dsp:sp>
    <dsp:sp modelId="{2613AD0A-B172-41F4-9A98-477FBA270CB3}">
      <dsp:nvSpPr>
        <dsp:cNvPr id="0" name=""/>
        <dsp:cNvSpPr/>
      </dsp:nvSpPr>
      <dsp:spPr>
        <a:xfrm>
          <a:off x="6397436" y="1012662"/>
          <a:ext cx="1081248" cy="108124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3B7A70-8EFA-4EAE-986D-6E54EF0124D7}">
      <dsp:nvSpPr>
        <dsp:cNvPr id="0" name=""/>
        <dsp:cNvSpPr/>
      </dsp:nvSpPr>
      <dsp:spPr>
        <a:xfrm>
          <a:off x="5736673" y="2469159"/>
          <a:ext cx="2402775" cy="1044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Specializace X Profilace</a:t>
          </a:r>
          <a:endParaRPr lang="en-US" sz="2000" kern="1200" dirty="0"/>
        </a:p>
      </dsp:txBody>
      <dsp:txXfrm>
        <a:off x="5736673" y="2469159"/>
        <a:ext cx="2402775" cy="10441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876B70-F43E-457F-B75B-B1F084926856}">
      <dsp:nvSpPr>
        <dsp:cNvPr id="0" name=""/>
        <dsp:cNvSpPr/>
      </dsp:nvSpPr>
      <dsp:spPr>
        <a:xfrm>
          <a:off x="2332038" y="605637"/>
          <a:ext cx="3220377" cy="803344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Organizace studia </a:t>
          </a:r>
          <a:endParaRPr lang="en-US" sz="2700" kern="1200" dirty="0"/>
        </a:p>
      </dsp:txBody>
      <dsp:txXfrm>
        <a:off x="2332038" y="605637"/>
        <a:ext cx="3220377" cy="803344"/>
      </dsp:txXfrm>
    </dsp:sp>
    <dsp:sp modelId="{5618C360-ADA8-4CDD-B397-323ECE7B16C0}">
      <dsp:nvSpPr>
        <dsp:cNvPr id="0" name=""/>
        <dsp:cNvSpPr/>
      </dsp:nvSpPr>
      <dsp:spPr>
        <a:xfrm>
          <a:off x="822975" y="1684200"/>
          <a:ext cx="6238502" cy="947491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Směrnice a příkazy</a:t>
          </a:r>
          <a:endParaRPr lang="en-US" sz="2700" kern="1200" dirty="0"/>
        </a:p>
      </dsp:txBody>
      <dsp:txXfrm>
        <a:off x="822975" y="1684200"/>
        <a:ext cx="6238502" cy="947491"/>
      </dsp:txXfrm>
    </dsp:sp>
    <dsp:sp modelId="{CCAA61B5-9721-450E-9810-16666C416927}">
      <dsp:nvSpPr>
        <dsp:cNvPr id="0" name=""/>
        <dsp:cNvSpPr/>
      </dsp:nvSpPr>
      <dsp:spPr>
        <a:xfrm>
          <a:off x="272521" y="2872547"/>
          <a:ext cx="7339411" cy="964372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Zákon č. 111/1198 Sb., o vysokých školách, ve znění pozdějších předpisů</a:t>
          </a:r>
          <a:endParaRPr lang="en-US" sz="2700" kern="1200" dirty="0"/>
        </a:p>
      </dsp:txBody>
      <dsp:txXfrm>
        <a:off x="272521" y="2872547"/>
        <a:ext cx="7339411" cy="9643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051FC-0BE3-4895-BB79-30545EBF6556}">
      <dsp:nvSpPr>
        <dsp:cNvPr id="0" name=""/>
        <dsp:cNvSpPr/>
      </dsp:nvSpPr>
      <dsp:spPr>
        <a:xfrm>
          <a:off x="0" y="0"/>
          <a:ext cx="7886700" cy="1906917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 dirty="0"/>
            <a:t>Obsahuje základní informace týkající se VŠ (členění, financování apod). </a:t>
          </a:r>
          <a:endParaRPr lang="en-US" sz="3800" kern="1200" dirty="0"/>
        </a:p>
      </dsp:txBody>
      <dsp:txXfrm>
        <a:off x="0" y="0"/>
        <a:ext cx="7886700" cy="1906917"/>
      </dsp:txXfrm>
    </dsp:sp>
    <dsp:sp modelId="{D8F88B7B-470A-4EDB-B835-85F2E9D15DF9}">
      <dsp:nvSpPr>
        <dsp:cNvPr id="0" name=""/>
        <dsp:cNvSpPr/>
      </dsp:nvSpPr>
      <dsp:spPr>
        <a:xfrm>
          <a:off x="0" y="2029158"/>
          <a:ext cx="7886700" cy="1906917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 dirty="0"/>
            <a:t>Definuje studijní program, jeho typ a profil, oblast vzdělávání, povinnosti studentů,…</a:t>
          </a:r>
          <a:endParaRPr lang="en-US" sz="3800" kern="1200" dirty="0"/>
        </a:p>
      </dsp:txBody>
      <dsp:txXfrm>
        <a:off x="0" y="2029158"/>
        <a:ext cx="7886700" cy="19069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5CCBDF-1676-4B25-A39D-4A7441D4BCD9}">
      <dsp:nvSpPr>
        <dsp:cNvPr id="0" name=""/>
        <dsp:cNvSpPr/>
      </dsp:nvSpPr>
      <dsp:spPr>
        <a:xfrm>
          <a:off x="0" y="63197"/>
          <a:ext cx="7886700" cy="383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Studijní a zkušební řád</a:t>
          </a:r>
          <a:endParaRPr lang="en-US" sz="1600" kern="1200"/>
        </a:p>
      </dsp:txBody>
      <dsp:txXfrm>
        <a:off x="18734" y="81931"/>
        <a:ext cx="7849232" cy="346292"/>
      </dsp:txXfrm>
    </dsp:sp>
    <dsp:sp modelId="{C43E8616-9F67-4F52-9474-5B6C653A67DF}">
      <dsp:nvSpPr>
        <dsp:cNvPr id="0" name=""/>
        <dsp:cNvSpPr/>
      </dsp:nvSpPr>
      <dsp:spPr>
        <a:xfrm>
          <a:off x="0" y="493038"/>
          <a:ext cx="7886700" cy="383760"/>
        </a:xfrm>
        <a:prstGeom prst="roundRect">
          <a:avLst/>
        </a:prstGeom>
        <a:solidFill>
          <a:schemeClr val="accent2">
            <a:hueOff val="585190"/>
            <a:satOff val="-730"/>
            <a:lumOff val="1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Disciplinární řád pro studenty</a:t>
          </a:r>
          <a:endParaRPr lang="en-US" sz="1600" kern="1200"/>
        </a:p>
      </dsp:txBody>
      <dsp:txXfrm>
        <a:off x="18734" y="511772"/>
        <a:ext cx="7849232" cy="346292"/>
      </dsp:txXfrm>
    </dsp:sp>
    <dsp:sp modelId="{F4A0018E-D9CE-46F5-942C-2AE3CA1803C2}">
      <dsp:nvSpPr>
        <dsp:cNvPr id="0" name=""/>
        <dsp:cNvSpPr/>
      </dsp:nvSpPr>
      <dsp:spPr>
        <a:xfrm>
          <a:off x="0" y="922878"/>
          <a:ext cx="7886700" cy="383760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Stipendijní řád</a:t>
          </a:r>
          <a:endParaRPr lang="en-US" sz="1600" kern="1200"/>
        </a:p>
      </dsp:txBody>
      <dsp:txXfrm>
        <a:off x="18734" y="941612"/>
        <a:ext cx="7849232" cy="346292"/>
      </dsp:txXfrm>
    </dsp:sp>
    <dsp:sp modelId="{AF4E2664-B1BD-4A09-8D19-D191EAB00F82}">
      <dsp:nvSpPr>
        <dsp:cNvPr id="0" name=""/>
        <dsp:cNvSpPr/>
      </dsp:nvSpPr>
      <dsp:spPr>
        <a:xfrm>
          <a:off x="0" y="1352718"/>
          <a:ext cx="7886700" cy="383760"/>
        </a:xfrm>
        <a:prstGeom prst="roundRect">
          <a:avLst/>
        </a:prstGeom>
        <a:solidFill>
          <a:schemeClr val="accent2">
            <a:hueOff val="1755570"/>
            <a:satOff val="-2190"/>
            <a:lumOff val="5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Příkaz ke stanovení výše poplatků za studium</a:t>
          </a:r>
          <a:endParaRPr lang="en-US" sz="1600" kern="1200"/>
        </a:p>
      </dsp:txBody>
      <dsp:txXfrm>
        <a:off x="18734" y="1371452"/>
        <a:ext cx="7849232" cy="346292"/>
      </dsp:txXfrm>
    </dsp:sp>
    <dsp:sp modelId="{B2928034-61C7-4F19-8F5A-175983673BA1}">
      <dsp:nvSpPr>
        <dsp:cNvPr id="0" name=""/>
        <dsp:cNvSpPr/>
      </dsp:nvSpPr>
      <dsp:spPr>
        <a:xfrm>
          <a:off x="0" y="1782558"/>
          <a:ext cx="7886700" cy="38376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Směrnice k přijímacímu řízení a podmínky pro přijetí ke studiu</a:t>
          </a:r>
          <a:endParaRPr lang="en-US" sz="1600" kern="1200"/>
        </a:p>
      </dsp:txBody>
      <dsp:txXfrm>
        <a:off x="18734" y="1801292"/>
        <a:ext cx="7849232" cy="346292"/>
      </dsp:txXfrm>
    </dsp:sp>
    <dsp:sp modelId="{852FDEDD-09B7-4C2C-9628-9E06BD709702}">
      <dsp:nvSpPr>
        <dsp:cNvPr id="0" name=""/>
        <dsp:cNvSpPr/>
      </dsp:nvSpPr>
      <dsp:spPr>
        <a:xfrm>
          <a:off x="0" y="2212398"/>
          <a:ext cx="7886700" cy="383760"/>
        </a:xfrm>
        <a:prstGeom prst="roundRect">
          <a:avLst/>
        </a:prstGeom>
        <a:solidFill>
          <a:schemeClr val="accent2">
            <a:hueOff val="2925949"/>
            <a:satOff val="-3649"/>
            <a:lumOff val="8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Směrnice k individuálním studijním plánům</a:t>
          </a:r>
          <a:endParaRPr lang="en-US" sz="1600" kern="1200"/>
        </a:p>
      </dsp:txBody>
      <dsp:txXfrm>
        <a:off x="18734" y="2231132"/>
        <a:ext cx="7849232" cy="346292"/>
      </dsp:txXfrm>
    </dsp:sp>
    <dsp:sp modelId="{24C402BD-122C-43B8-8CB2-3E0D58F92E01}">
      <dsp:nvSpPr>
        <dsp:cNvPr id="0" name=""/>
        <dsp:cNvSpPr/>
      </dsp:nvSpPr>
      <dsp:spPr>
        <a:xfrm>
          <a:off x="0" y="2642238"/>
          <a:ext cx="7886700" cy="383760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Směrnice pro kvalifikační práce</a:t>
          </a:r>
          <a:endParaRPr lang="en-US" sz="1600" kern="1200"/>
        </a:p>
      </dsp:txBody>
      <dsp:txXfrm>
        <a:off x="18734" y="2660972"/>
        <a:ext cx="7849232" cy="346292"/>
      </dsp:txXfrm>
    </dsp:sp>
    <dsp:sp modelId="{4E14E9B0-98AA-4CBB-873C-D119567799BC}">
      <dsp:nvSpPr>
        <dsp:cNvPr id="0" name=""/>
        <dsp:cNvSpPr/>
      </dsp:nvSpPr>
      <dsp:spPr>
        <a:xfrm>
          <a:off x="0" y="3072078"/>
          <a:ext cx="7886700" cy="383760"/>
        </a:xfrm>
        <a:prstGeom prst="roundRect">
          <a:avLst/>
        </a:prstGeom>
        <a:solidFill>
          <a:schemeClr val="accent2">
            <a:hueOff val="4096329"/>
            <a:satOff val="-5109"/>
            <a:lumOff val="12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Směrnice k organizaci zápočtů, kolokvií a zkoušek</a:t>
          </a:r>
          <a:endParaRPr lang="en-US" sz="1600" kern="1200"/>
        </a:p>
      </dsp:txBody>
      <dsp:txXfrm>
        <a:off x="18734" y="3090812"/>
        <a:ext cx="7849232" cy="346292"/>
      </dsp:txXfrm>
    </dsp:sp>
    <dsp:sp modelId="{53807934-402A-4EED-AADE-D07272655E25}">
      <dsp:nvSpPr>
        <dsp:cNvPr id="0" name=""/>
        <dsp:cNvSpPr/>
      </dsp:nvSpPr>
      <dsp:spPr>
        <a:xfrm>
          <a:off x="0" y="3501918"/>
          <a:ext cx="7886700" cy="38376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Směrnice k seminárním a jiným studentským pracím </a:t>
          </a:r>
          <a:endParaRPr lang="en-US" sz="1600" kern="1200"/>
        </a:p>
      </dsp:txBody>
      <dsp:txXfrm>
        <a:off x="18734" y="3520652"/>
        <a:ext cx="7849232" cy="3462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AB1FC5-140E-4707-AE02-ED2EFBCBD562}">
      <dsp:nvSpPr>
        <dsp:cNvPr id="0" name=""/>
        <dsp:cNvSpPr/>
      </dsp:nvSpPr>
      <dsp:spPr>
        <a:xfrm>
          <a:off x="730349" y="174437"/>
          <a:ext cx="2196000" cy="219600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0D50A6-C52A-4D05-B481-CFF279C2F9EB}">
      <dsp:nvSpPr>
        <dsp:cNvPr id="0" name=""/>
        <dsp:cNvSpPr/>
      </dsp:nvSpPr>
      <dsp:spPr>
        <a:xfrm>
          <a:off x="1198349" y="642437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A1944-0F2C-4F73-BA15-FB52417EA6C4}">
      <dsp:nvSpPr>
        <dsp:cNvPr id="0" name=""/>
        <dsp:cNvSpPr/>
      </dsp:nvSpPr>
      <dsp:spPr>
        <a:xfrm>
          <a:off x="28349" y="3054438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3300" kern="1200"/>
            <a:t>Studijní plán </a:t>
          </a:r>
          <a:endParaRPr lang="en-US" sz="3300" kern="1200"/>
        </a:p>
      </dsp:txBody>
      <dsp:txXfrm>
        <a:off x="28349" y="3054438"/>
        <a:ext cx="3600000" cy="720000"/>
      </dsp:txXfrm>
    </dsp:sp>
    <dsp:sp modelId="{00BC8F00-A1D1-46FA-B27A-B689429FC91C}">
      <dsp:nvSpPr>
        <dsp:cNvPr id="0" name=""/>
        <dsp:cNvSpPr/>
      </dsp:nvSpPr>
      <dsp:spPr>
        <a:xfrm>
          <a:off x="4960350" y="174437"/>
          <a:ext cx="2196000" cy="219600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D8953B-E5CA-4ED5-BE91-D6CF1235111F}">
      <dsp:nvSpPr>
        <dsp:cNvPr id="0" name=""/>
        <dsp:cNvSpPr/>
      </dsp:nvSpPr>
      <dsp:spPr>
        <a:xfrm>
          <a:off x="5428350" y="642437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54862F-BA53-458C-A234-62AC36602F98}">
      <dsp:nvSpPr>
        <dsp:cNvPr id="0" name=""/>
        <dsp:cNvSpPr/>
      </dsp:nvSpPr>
      <dsp:spPr>
        <a:xfrm>
          <a:off x="4258350" y="3054438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3300" kern="1200"/>
            <a:t>Harmonogram AR </a:t>
          </a:r>
          <a:endParaRPr lang="en-US" sz="3300" kern="1200"/>
        </a:p>
      </dsp:txBody>
      <dsp:txXfrm>
        <a:off x="4258350" y="3054438"/>
        <a:ext cx="3600000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0B217E-A249-4AF6-9DFF-55FABB7A509D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100" kern="1200" dirty="0" err="1"/>
            <a:t>POMvěd</a:t>
          </a:r>
          <a:r>
            <a:rPr lang="cs-CZ" sz="5100" kern="1200" dirty="0"/>
            <a:t> </a:t>
          </a:r>
          <a:br>
            <a:rPr lang="cs-CZ" sz="5100" kern="1200" dirty="0"/>
          </a:br>
          <a:r>
            <a:rPr lang="cs-CZ" sz="2400" kern="1200" dirty="0"/>
            <a:t>(DPP)</a:t>
          </a:r>
          <a:endParaRPr lang="en-US" sz="5100" kern="1200" dirty="0"/>
        </a:p>
      </dsp:txBody>
      <dsp:txXfrm>
        <a:off x="460905" y="1047"/>
        <a:ext cx="3479899" cy="2087939"/>
      </dsp:txXfrm>
    </dsp:sp>
    <dsp:sp modelId="{B6F9DEB5-E3C6-4D40-84BC-2C457D1F621D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100" kern="1200"/>
            <a:t>Praxe</a:t>
          </a:r>
          <a:endParaRPr lang="en-US" sz="5100" kern="1200"/>
        </a:p>
      </dsp:txBody>
      <dsp:txXfrm>
        <a:off x="4288794" y="1047"/>
        <a:ext cx="3479899" cy="2087939"/>
      </dsp:txXfrm>
    </dsp:sp>
    <dsp:sp modelId="{791AF5BF-01D3-499C-900D-0AE712C8EEB8}">
      <dsp:nvSpPr>
        <dsp:cNvPr id="0" name=""/>
        <dsp:cNvSpPr/>
      </dsp:nvSpPr>
      <dsp:spPr>
        <a:xfrm>
          <a:off x="2374850" y="2436976"/>
          <a:ext cx="3479899" cy="2087939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100" kern="1200" dirty="0"/>
            <a:t>Zaměstnání</a:t>
          </a:r>
          <a:endParaRPr lang="en-US" sz="5100" kern="1200" dirty="0"/>
        </a:p>
      </dsp:txBody>
      <dsp:txXfrm>
        <a:off x="2374850" y="2436976"/>
        <a:ext cx="3479899" cy="2087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35A98-C3CB-4F51-B599-0A4E5F177ECF}" type="datetimeFigureOut">
              <a:rPr lang="cs-CZ" smtClean="0"/>
              <a:t>17.09.2024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02FED-9800-45BF-8BCF-FE500B0272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5714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BAD5B-EE07-4C5A-BD34-B411B60294DF}" type="datetimeFigureOut">
              <a:rPr lang="cs-CZ" smtClean="0"/>
              <a:t>17.09.2024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69EF5-415D-453A-9B5C-C75558B476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2583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Specializace: V rámci akreditovaného Bc. studia Ekonomika a management, specializace Podniková ekonomika a management (schváleno NAU)</a:t>
            </a:r>
          </a:p>
          <a:p>
            <a:r>
              <a:rPr lang="cs-CZ" dirty="0"/>
              <a:t>Profilace: vnitřní dobro školy, můžou zvolit a nemusí, </a:t>
            </a:r>
            <a:r>
              <a:rPr lang="cs-CZ" dirty="0" err="1"/>
              <a:t>dobrovlné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69EF5-415D-453A-9B5C-C75558B476D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5467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POM věd, Dohoda o provedení práce – placeno</a:t>
            </a:r>
          </a:p>
          <a:p>
            <a:r>
              <a:rPr lang="cs-CZ" dirty="0"/>
              <a:t>Praxe – neplaceno, v rámci studia – splnění odborné praxe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69EF5-415D-453A-9B5C-C75558B476D9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7009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ukončení studia ze studentovi strany – ke dni doručení žádosti</a:t>
            </a:r>
          </a:p>
          <a:p>
            <a:pPr marL="0" indent="0">
              <a:buNone/>
            </a:pPr>
            <a:r>
              <a:rPr lang="cs-CZ" dirty="0"/>
              <a:t>ukončení studia ze strany MVŠO – 30 dnů od doručení dopisu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69EF5-415D-453A-9B5C-C75558B476D9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58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775E-EDBA-4C2A-9FD0-2AB0926BDAAE}" type="datetime1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DC18-E805-4843-A9DD-DFFB4B80082C}" type="datetime1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5CAC0-0747-4AF5-BCAE-7F4064EFE3E9}" type="datetime1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2BA2-3B35-4A94-93DA-52CE5A306441}" type="datetime1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6FC9-B47D-42D9-85CE-61A7E76C3C24}" type="datetime1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527B6-32B0-4B4E-ADA4-B59915409E86}" type="datetime1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3F47D-6123-40E6-9EA1-ABDBD7D10D83}" type="datetime1">
              <a:rPr lang="en-US" smtClean="0"/>
              <a:t>9/17/2024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E0BE-F007-437C-8C7B-9897B101334B}" type="datetime1">
              <a:rPr lang="en-US" smtClean="0"/>
              <a:t>9/17/2024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E0451-508B-4BEC-8726-1D93F2E64BA3}" type="datetime1">
              <a:rPr lang="en-US" smtClean="0"/>
              <a:t>9/17/2024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018D-18F3-48EF-9C3F-D29DCFA10E3B}" type="datetime1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C19F1-F5EE-4B07-ABE2-03350154B33D}" type="datetime1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16F94-34FD-4E54-A643-60F9B6608618}" type="datetime1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Jm&#233;no.P&#345;&#237;jmen&#237;@mvso.cz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647C922-EF53-4796-AAF0-351DD96CEE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5" b="9720"/>
          <a:stretch/>
        </p:blipFill>
        <p:spPr>
          <a:xfrm>
            <a:off x="20" y="10"/>
            <a:ext cx="9143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19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74529" y="5470492"/>
            <a:ext cx="1371600" cy="13716"/>
          </a:xfrm>
          <a:custGeom>
            <a:avLst/>
            <a:gdLst>
              <a:gd name="connsiteX0" fmla="*/ 0 w 1371600"/>
              <a:gd name="connsiteY0" fmla="*/ 0 h 13716"/>
              <a:gd name="connsiteX1" fmla="*/ 685800 w 1371600"/>
              <a:gd name="connsiteY1" fmla="*/ 0 h 13716"/>
              <a:gd name="connsiteX2" fmla="*/ 1371600 w 1371600"/>
              <a:gd name="connsiteY2" fmla="*/ 0 h 13716"/>
              <a:gd name="connsiteX3" fmla="*/ 1371600 w 1371600"/>
              <a:gd name="connsiteY3" fmla="*/ 13716 h 13716"/>
              <a:gd name="connsiteX4" fmla="*/ 713232 w 1371600"/>
              <a:gd name="connsiteY4" fmla="*/ 13716 h 13716"/>
              <a:gd name="connsiteX5" fmla="*/ 0 w 1371600"/>
              <a:gd name="connsiteY5" fmla="*/ 13716 h 13716"/>
              <a:gd name="connsiteX6" fmla="*/ 0 w 1371600"/>
              <a:gd name="connsiteY6" fmla="*/ 0 h 13716"/>
              <a:gd name="connsiteX0" fmla="*/ 0 w 1371600"/>
              <a:gd name="connsiteY0" fmla="*/ 0 h 13716"/>
              <a:gd name="connsiteX1" fmla="*/ 644652 w 1371600"/>
              <a:gd name="connsiteY1" fmla="*/ 0 h 13716"/>
              <a:gd name="connsiteX2" fmla="*/ 1371600 w 1371600"/>
              <a:gd name="connsiteY2" fmla="*/ 0 h 13716"/>
              <a:gd name="connsiteX3" fmla="*/ 1371600 w 1371600"/>
              <a:gd name="connsiteY3" fmla="*/ 13716 h 13716"/>
              <a:gd name="connsiteX4" fmla="*/ 713232 w 1371600"/>
              <a:gd name="connsiteY4" fmla="*/ 13716 h 13716"/>
              <a:gd name="connsiteX5" fmla="*/ 0 w 1371600"/>
              <a:gd name="connsiteY5" fmla="*/ 13716 h 13716"/>
              <a:gd name="connsiteX6" fmla="*/ 0 w 1371600"/>
              <a:gd name="connsiteY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3716" fill="none" extrusionOk="0">
                <a:moveTo>
                  <a:pt x="0" y="0"/>
                </a:moveTo>
                <a:cubicBezTo>
                  <a:pt x="240249" y="32963"/>
                  <a:pt x="409296" y="-18450"/>
                  <a:pt x="685800" y="0"/>
                </a:cubicBezTo>
                <a:cubicBezTo>
                  <a:pt x="954142" y="211"/>
                  <a:pt x="1166785" y="22353"/>
                  <a:pt x="1371600" y="0"/>
                </a:cubicBezTo>
                <a:cubicBezTo>
                  <a:pt x="1370996" y="3142"/>
                  <a:pt x="1371820" y="8880"/>
                  <a:pt x="1371600" y="13716"/>
                </a:cubicBezTo>
                <a:cubicBezTo>
                  <a:pt x="1106837" y="28424"/>
                  <a:pt x="1032834" y="20364"/>
                  <a:pt x="713232" y="13716"/>
                </a:cubicBezTo>
                <a:cubicBezTo>
                  <a:pt x="399250" y="-7822"/>
                  <a:pt x="277176" y="48782"/>
                  <a:pt x="0" y="13716"/>
                </a:cubicBezTo>
                <a:cubicBezTo>
                  <a:pt x="310" y="7052"/>
                  <a:pt x="119" y="6101"/>
                  <a:pt x="0" y="0"/>
                </a:cubicBezTo>
                <a:close/>
              </a:path>
              <a:path w="1371600" h="13716" stroke="0" extrusionOk="0">
                <a:moveTo>
                  <a:pt x="0" y="0"/>
                </a:moveTo>
                <a:cubicBezTo>
                  <a:pt x="168171" y="-27104"/>
                  <a:pt x="522270" y="7661"/>
                  <a:pt x="644652" y="0"/>
                </a:cubicBezTo>
                <a:cubicBezTo>
                  <a:pt x="812772" y="-55512"/>
                  <a:pt x="1098507" y="70876"/>
                  <a:pt x="1371600" y="0"/>
                </a:cubicBezTo>
                <a:cubicBezTo>
                  <a:pt x="1372276" y="6444"/>
                  <a:pt x="1371882" y="10524"/>
                  <a:pt x="1371600" y="13716"/>
                </a:cubicBezTo>
                <a:cubicBezTo>
                  <a:pt x="1195700" y="-500"/>
                  <a:pt x="896159" y="12360"/>
                  <a:pt x="713232" y="13716"/>
                </a:cubicBezTo>
                <a:cubicBezTo>
                  <a:pt x="556279" y="-18909"/>
                  <a:pt x="248593" y="33389"/>
                  <a:pt x="0" y="13716"/>
                </a:cubicBezTo>
                <a:cubicBezTo>
                  <a:pt x="708" y="8775"/>
                  <a:pt x="205" y="3193"/>
                  <a:pt x="0" y="0"/>
                </a:cubicBezTo>
                <a:close/>
              </a:path>
              <a:path w="1371600" h="13716" fill="none" stroke="0" extrusionOk="0">
                <a:moveTo>
                  <a:pt x="0" y="0"/>
                </a:moveTo>
                <a:cubicBezTo>
                  <a:pt x="244262" y="19623"/>
                  <a:pt x="384306" y="-36563"/>
                  <a:pt x="685800" y="0"/>
                </a:cubicBezTo>
                <a:cubicBezTo>
                  <a:pt x="948860" y="14963"/>
                  <a:pt x="1224146" y="-8100"/>
                  <a:pt x="1371600" y="0"/>
                </a:cubicBezTo>
                <a:cubicBezTo>
                  <a:pt x="1371106" y="3035"/>
                  <a:pt x="1371590" y="7528"/>
                  <a:pt x="1371600" y="13716"/>
                </a:cubicBezTo>
                <a:cubicBezTo>
                  <a:pt x="1096935" y="20595"/>
                  <a:pt x="1028598" y="23761"/>
                  <a:pt x="713232" y="13716"/>
                </a:cubicBezTo>
                <a:cubicBezTo>
                  <a:pt x="397901" y="-1585"/>
                  <a:pt x="274098" y="18066"/>
                  <a:pt x="0" y="13716"/>
                </a:cubicBezTo>
                <a:cubicBezTo>
                  <a:pt x="190" y="7214"/>
                  <a:pt x="-13" y="597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custGeom>
                    <a:avLst/>
                    <a:gdLst>
                      <a:gd name="connsiteX0" fmla="*/ 0 w 1371600"/>
                      <a:gd name="connsiteY0" fmla="*/ 0 h 13716"/>
                      <a:gd name="connsiteX1" fmla="*/ 685800 w 1371600"/>
                      <a:gd name="connsiteY1" fmla="*/ 0 h 13716"/>
                      <a:gd name="connsiteX2" fmla="*/ 1371600 w 1371600"/>
                      <a:gd name="connsiteY2" fmla="*/ 0 h 13716"/>
                      <a:gd name="connsiteX3" fmla="*/ 1371600 w 1371600"/>
                      <a:gd name="connsiteY3" fmla="*/ 13716 h 13716"/>
                      <a:gd name="connsiteX4" fmla="*/ 713232 w 1371600"/>
                      <a:gd name="connsiteY4" fmla="*/ 13716 h 13716"/>
                      <a:gd name="connsiteX5" fmla="*/ 0 w 1371600"/>
                      <a:gd name="connsiteY5" fmla="*/ 13716 h 13716"/>
                      <a:gd name="connsiteX6" fmla="*/ 0 w 1371600"/>
                      <a:gd name="connsiteY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71600" h="13716" fill="none" extrusionOk="0">
                        <a:moveTo>
                          <a:pt x="0" y="0"/>
                        </a:moveTo>
                        <a:cubicBezTo>
                          <a:pt x="247303" y="31625"/>
                          <a:pt x="422310" y="-25629"/>
                          <a:pt x="685800" y="0"/>
                        </a:cubicBezTo>
                        <a:cubicBezTo>
                          <a:pt x="949290" y="25629"/>
                          <a:pt x="1192357" y="6696"/>
                          <a:pt x="1371600" y="0"/>
                        </a:cubicBezTo>
                        <a:cubicBezTo>
                          <a:pt x="1371127" y="2892"/>
                          <a:pt x="1371229" y="8681"/>
                          <a:pt x="1371600" y="13716"/>
                        </a:cubicBezTo>
                        <a:cubicBezTo>
                          <a:pt x="1107995" y="21892"/>
                          <a:pt x="1033361" y="28370"/>
                          <a:pt x="713232" y="13716"/>
                        </a:cubicBezTo>
                        <a:cubicBezTo>
                          <a:pt x="393103" y="-938"/>
                          <a:pt x="289343" y="38649"/>
                          <a:pt x="0" y="13716"/>
                        </a:cubicBezTo>
                        <a:cubicBezTo>
                          <a:pt x="227" y="7219"/>
                          <a:pt x="197" y="5990"/>
                          <a:pt x="0" y="0"/>
                        </a:cubicBezTo>
                        <a:close/>
                      </a:path>
                      <a:path w="1371600" h="13716" stroke="0" extrusionOk="0">
                        <a:moveTo>
                          <a:pt x="0" y="0"/>
                        </a:moveTo>
                        <a:cubicBezTo>
                          <a:pt x="170249" y="-24099"/>
                          <a:pt x="504634" y="14338"/>
                          <a:pt x="644652" y="0"/>
                        </a:cubicBezTo>
                        <a:cubicBezTo>
                          <a:pt x="784670" y="-14338"/>
                          <a:pt x="1087773" y="8679"/>
                          <a:pt x="1371600" y="0"/>
                        </a:cubicBezTo>
                        <a:cubicBezTo>
                          <a:pt x="1372228" y="6235"/>
                          <a:pt x="1371259" y="10206"/>
                          <a:pt x="1371600" y="13716"/>
                        </a:cubicBezTo>
                        <a:cubicBezTo>
                          <a:pt x="1176823" y="-5981"/>
                          <a:pt x="900830" y="5417"/>
                          <a:pt x="713232" y="13716"/>
                        </a:cubicBezTo>
                        <a:cubicBezTo>
                          <a:pt x="525634" y="22015"/>
                          <a:pt x="282837" y="1152"/>
                          <a:pt x="0" y="13716"/>
                        </a:cubicBezTo>
                        <a:cubicBezTo>
                          <a:pt x="596" y="8712"/>
                          <a:pt x="320" y="342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06A37B1-2666-4C78-A65F-5D0F5246D5F2}"/>
              </a:ext>
            </a:extLst>
          </p:cNvPr>
          <p:cNvSpPr txBox="1"/>
          <p:nvPr/>
        </p:nvSpPr>
        <p:spPr>
          <a:xfrm>
            <a:off x="3490720" y="4777739"/>
            <a:ext cx="5173220" cy="1399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1" dirty="0"/>
              <a:t>ADAPTAČNÍ DNY AR 202</a:t>
            </a:r>
            <a:r>
              <a:rPr lang="cs-CZ" sz="1900" b="1" dirty="0"/>
              <a:t>4</a:t>
            </a:r>
            <a:r>
              <a:rPr lang="en-US" sz="1900" b="1" dirty="0"/>
              <a:t>/202</a:t>
            </a:r>
            <a:r>
              <a:rPr lang="cs-CZ" sz="1900" b="1" dirty="0"/>
              <a:t>5</a:t>
            </a:r>
            <a:endParaRPr lang="en-US" sz="1900" b="1" dirty="0"/>
          </a:p>
        </p:txBody>
      </p:sp>
    </p:spTree>
    <p:extLst>
      <p:ext uri="{BB962C8B-B14F-4D97-AF65-F5344CB8AC3E}">
        <p14:creationId xmlns:p14="http://schemas.microsoft.com/office/powerpoint/2010/main" val="639337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B00C652-10D9-F853-5FA3-BCF79DEDE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cs-CZ" sz="4700"/>
              <a:t>ORGANIZACE STUDIA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1865313"/>
            <a:ext cx="7818120" cy="18288"/>
          </a:xfrm>
          <a:custGeom>
            <a:avLst/>
            <a:gdLst>
              <a:gd name="connsiteX0" fmla="*/ 0 w 7818120"/>
              <a:gd name="connsiteY0" fmla="*/ 0 h 18288"/>
              <a:gd name="connsiteX1" fmla="*/ 416966 w 7818120"/>
              <a:gd name="connsiteY1" fmla="*/ 0 h 18288"/>
              <a:gd name="connsiteX2" fmla="*/ 1146658 w 7818120"/>
              <a:gd name="connsiteY2" fmla="*/ 0 h 18288"/>
              <a:gd name="connsiteX3" fmla="*/ 1563624 w 7818120"/>
              <a:gd name="connsiteY3" fmla="*/ 0 h 18288"/>
              <a:gd name="connsiteX4" fmla="*/ 2136953 w 7818120"/>
              <a:gd name="connsiteY4" fmla="*/ 0 h 18288"/>
              <a:gd name="connsiteX5" fmla="*/ 2944825 w 7818120"/>
              <a:gd name="connsiteY5" fmla="*/ 0 h 18288"/>
              <a:gd name="connsiteX6" fmla="*/ 3596335 w 7818120"/>
              <a:gd name="connsiteY6" fmla="*/ 0 h 18288"/>
              <a:gd name="connsiteX7" fmla="*/ 4326026 w 7818120"/>
              <a:gd name="connsiteY7" fmla="*/ 0 h 18288"/>
              <a:gd name="connsiteX8" fmla="*/ 4899355 w 7818120"/>
              <a:gd name="connsiteY8" fmla="*/ 0 h 18288"/>
              <a:gd name="connsiteX9" fmla="*/ 5550865 w 7818120"/>
              <a:gd name="connsiteY9" fmla="*/ 0 h 18288"/>
              <a:gd name="connsiteX10" fmla="*/ 6358738 w 7818120"/>
              <a:gd name="connsiteY10" fmla="*/ 0 h 18288"/>
              <a:gd name="connsiteX11" fmla="*/ 6853885 w 7818120"/>
              <a:gd name="connsiteY11" fmla="*/ 0 h 18288"/>
              <a:gd name="connsiteX12" fmla="*/ 7818120 w 7818120"/>
              <a:gd name="connsiteY12" fmla="*/ 0 h 18288"/>
              <a:gd name="connsiteX13" fmla="*/ 7818120 w 7818120"/>
              <a:gd name="connsiteY13" fmla="*/ 18288 h 18288"/>
              <a:gd name="connsiteX14" fmla="*/ 7244791 w 7818120"/>
              <a:gd name="connsiteY14" fmla="*/ 18288 h 18288"/>
              <a:gd name="connsiteX15" fmla="*/ 6827825 w 7818120"/>
              <a:gd name="connsiteY15" fmla="*/ 18288 h 18288"/>
              <a:gd name="connsiteX16" fmla="*/ 6176315 w 7818120"/>
              <a:gd name="connsiteY16" fmla="*/ 18288 h 18288"/>
              <a:gd name="connsiteX17" fmla="*/ 5681167 w 7818120"/>
              <a:gd name="connsiteY17" fmla="*/ 18288 h 18288"/>
              <a:gd name="connsiteX18" fmla="*/ 5029657 w 7818120"/>
              <a:gd name="connsiteY18" fmla="*/ 18288 h 18288"/>
              <a:gd name="connsiteX19" fmla="*/ 4378147 w 7818120"/>
              <a:gd name="connsiteY19" fmla="*/ 18288 h 18288"/>
              <a:gd name="connsiteX20" fmla="*/ 3726637 w 7818120"/>
              <a:gd name="connsiteY20" fmla="*/ 18288 h 18288"/>
              <a:gd name="connsiteX21" fmla="*/ 3075127 w 7818120"/>
              <a:gd name="connsiteY21" fmla="*/ 18288 h 18288"/>
              <a:gd name="connsiteX22" fmla="*/ 2501798 w 7818120"/>
              <a:gd name="connsiteY22" fmla="*/ 18288 h 18288"/>
              <a:gd name="connsiteX23" fmla="*/ 1772107 w 7818120"/>
              <a:gd name="connsiteY23" fmla="*/ 18288 h 18288"/>
              <a:gd name="connsiteX24" fmla="*/ 1120597 w 7818120"/>
              <a:gd name="connsiteY24" fmla="*/ 18288 h 18288"/>
              <a:gd name="connsiteX25" fmla="*/ 0 w 7818120"/>
              <a:gd name="connsiteY25" fmla="*/ 18288 h 18288"/>
              <a:gd name="connsiteX26" fmla="*/ 0 w 7818120"/>
              <a:gd name="connsiteY26" fmla="*/ 0 h 18288"/>
              <a:gd name="connsiteX0" fmla="*/ 0 w 7818120"/>
              <a:gd name="connsiteY0" fmla="*/ 0 h 18288"/>
              <a:gd name="connsiteX1" fmla="*/ 573329 w 7818120"/>
              <a:gd name="connsiteY1" fmla="*/ 0 h 18288"/>
              <a:gd name="connsiteX2" fmla="*/ 990295 w 7818120"/>
              <a:gd name="connsiteY2" fmla="*/ 0 h 18288"/>
              <a:gd name="connsiteX3" fmla="*/ 1394232 w 7818120"/>
              <a:gd name="connsiteY3" fmla="*/ 0 h 18288"/>
              <a:gd name="connsiteX4" fmla="*/ 1798168 w 7818120"/>
              <a:gd name="connsiteY4" fmla="*/ 0 h 18288"/>
              <a:gd name="connsiteX5" fmla="*/ 2371496 w 7818120"/>
              <a:gd name="connsiteY5" fmla="*/ 0 h 18288"/>
              <a:gd name="connsiteX6" fmla="*/ 2944825 w 7818120"/>
              <a:gd name="connsiteY6" fmla="*/ 0 h 18288"/>
              <a:gd name="connsiteX7" fmla="*/ 3752698 w 7818120"/>
              <a:gd name="connsiteY7" fmla="*/ 0 h 18288"/>
              <a:gd name="connsiteX8" fmla="*/ 4247845 w 7818120"/>
              <a:gd name="connsiteY8" fmla="*/ 0 h 18288"/>
              <a:gd name="connsiteX9" fmla="*/ 5055718 w 7818120"/>
              <a:gd name="connsiteY9" fmla="*/ 0 h 18288"/>
              <a:gd name="connsiteX10" fmla="*/ 5863590 w 7818120"/>
              <a:gd name="connsiteY10" fmla="*/ 0 h 18288"/>
              <a:gd name="connsiteX11" fmla="*/ 6515100 w 7818120"/>
              <a:gd name="connsiteY11" fmla="*/ 0 h 18288"/>
              <a:gd name="connsiteX12" fmla="*/ 7818120 w 7818120"/>
              <a:gd name="connsiteY12" fmla="*/ 0 h 18288"/>
              <a:gd name="connsiteX13" fmla="*/ 7818120 w 7818120"/>
              <a:gd name="connsiteY13" fmla="*/ 18288 h 18288"/>
              <a:gd name="connsiteX14" fmla="*/ 7401154 w 7818120"/>
              <a:gd name="connsiteY14" fmla="*/ 18288 h 18288"/>
              <a:gd name="connsiteX15" fmla="*/ 6593281 w 7818120"/>
              <a:gd name="connsiteY15" fmla="*/ 18288 h 18288"/>
              <a:gd name="connsiteX16" fmla="*/ 6098134 w 7818120"/>
              <a:gd name="connsiteY16" fmla="*/ 18288 h 18288"/>
              <a:gd name="connsiteX17" fmla="*/ 5446624 w 7818120"/>
              <a:gd name="connsiteY17" fmla="*/ 18288 h 18288"/>
              <a:gd name="connsiteX18" fmla="*/ 4638751 w 7818120"/>
              <a:gd name="connsiteY18" fmla="*/ 18288 h 18288"/>
              <a:gd name="connsiteX19" fmla="*/ 3987241 w 7818120"/>
              <a:gd name="connsiteY19" fmla="*/ 18288 h 18288"/>
              <a:gd name="connsiteX20" fmla="*/ 3570275 w 7818120"/>
              <a:gd name="connsiteY20" fmla="*/ 18288 h 18288"/>
              <a:gd name="connsiteX21" fmla="*/ 3075127 w 7818120"/>
              <a:gd name="connsiteY21" fmla="*/ 18288 h 18288"/>
              <a:gd name="connsiteX22" fmla="*/ 2267255 w 7818120"/>
              <a:gd name="connsiteY22" fmla="*/ 18288 h 18288"/>
              <a:gd name="connsiteX23" fmla="*/ 1615745 w 7818120"/>
              <a:gd name="connsiteY23" fmla="*/ 18288 h 18288"/>
              <a:gd name="connsiteX24" fmla="*/ 1120597 w 7818120"/>
              <a:gd name="connsiteY24" fmla="*/ 18288 h 18288"/>
              <a:gd name="connsiteX25" fmla="*/ 0 w 7818120"/>
              <a:gd name="connsiteY25" fmla="*/ 18288 h 18288"/>
              <a:gd name="connsiteX26" fmla="*/ 0 w 7818120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818120" h="18288" fill="none" extrusionOk="0">
                <a:moveTo>
                  <a:pt x="0" y="0"/>
                </a:moveTo>
                <a:cubicBezTo>
                  <a:pt x="101002" y="-20048"/>
                  <a:pt x="215808" y="13837"/>
                  <a:pt x="416966" y="0"/>
                </a:cubicBezTo>
                <a:cubicBezTo>
                  <a:pt x="573264" y="9422"/>
                  <a:pt x="897859" y="4188"/>
                  <a:pt x="1146658" y="0"/>
                </a:cubicBezTo>
                <a:cubicBezTo>
                  <a:pt x="1409722" y="12227"/>
                  <a:pt x="1377475" y="-3286"/>
                  <a:pt x="1563624" y="0"/>
                </a:cubicBezTo>
                <a:cubicBezTo>
                  <a:pt x="1758084" y="11330"/>
                  <a:pt x="1967746" y="-7403"/>
                  <a:pt x="2136953" y="0"/>
                </a:cubicBezTo>
                <a:cubicBezTo>
                  <a:pt x="2354826" y="-5751"/>
                  <a:pt x="2687014" y="20029"/>
                  <a:pt x="2944825" y="0"/>
                </a:cubicBezTo>
                <a:cubicBezTo>
                  <a:pt x="3238848" y="15226"/>
                  <a:pt x="3415761" y="33925"/>
                  <a:pt x="3596335" y="0"/>
                </a:cubicBezTo>
                <a:cubicBezTo>
                  <a:pt x="3815108" y="13362"/>
                  <a:pt x="3972448" y="-68797"/>
                  <a:pt x="4326026" y="0"/>
                </a:cubicBezTo>
                <a:cubicBezTo>
                  <a:pt x="4638028" y="39995"/>
                  <a:pt x="4794473" y="211"/>
                  <a:pt x="4899355" y="0"/>
                </a:cubicBezTo>
                <a:cubicBezTo>
                  <a:pt x="5037170" y="-13296"/>
                  <a:pt x="5289722" y="-48609"/>
                  <a:pt x="5550865" y="0"/>
                </a:cubicBezTo>
                <a:cubicBezTo>
                  <a:pt x="5740088" y="19163"/>
                  <a:pt x="6143605" y="-29909"/>
                  <a:pt x="6358738" y="0"/>
                </a:cubicBezTo>
                <a:cubicBezTo>
                  <a:pt x="6556443" y="18955"/>
                  <a:pt x="6741581" y="-22634"/>
                  <a:pt x="6853885" y="0"/>
                </a:cubicBezTo>
                <a:cubicBezTo>
                  <a:pt x="6996029" y="20497"/>
                  <a:pt x="7453286" y="6658"/>
                  <a:pt x="7818120" y="0"/>
                </a:cubicBezTo>
                <a:cubicBezTo>
                  <a:pt x="7817552" y="7862"/>
                  <a:pt x="7817901" y="13269"/>
                  <a:pt x="7818120" y="18288"/>
                </a:cubicBezTo>
                <a:cubicBezTo>
                  <a:pt x="7701883" y="-33961"/>
                  <a:pt x="7395843" y="8437"/>
                  <a:pt x="7244791" y="18288"/>
                </a:cubicBezTo>
                <a:cubicBezTo>
                  <a:pt x="7088282" y="14407"/>
                  <a:pt x="6958165" y="20902"/>
                  <a:pt x="6827825" y="18288"/>
                </a:cubicBezTo>
                <a:cubicBezTo>
                  <a:pt x="6715653" y="-2805"/>
                  <a:pt x="6356779" y="33124"/>
                  <a:pt x="6176315" y="18288"/>
                </a:cubicBezTo>
                <a:cubicBezTo>
                  <a:pt x="6015867" y="-5301"/>
                  <a:pt x="5852369" y="-275"/>
                  <a:pt x="5681167" y="18288"/>
                </a:cubicBezTo>
                <a:cubicBezTo>
                  <a:pt x="5508002" y="48742"/>
                  <a:pt x="5304989" y="-7247"/>
                  <a:pt x="5029657" y="18288"/>
                </a:cubicBezTo>
                <a:cubicBezTo>
                  <a:pt x="4760375" y="46790"/>
                  <a:pt x="4637400" y="35678"/>
                  <a:pt x="4378147" y="18288"/>
                </a:cubicBezTo>
                <a:cubicBezTo>
                  <a:pt x="4094943" y="8043"/>
                  <a:pt x="4037303" y="27568"/>
                  <a:pt x="3726637" y="18288"/>
                </a:cubicBezTo>
                <a:cubicBezTo>
                  <a:pt x="3400340" y="-2459"/>
                  <a:pt x="3320728" y="61058"/>
                  <a:pt x="3075127" y="18288"/>
                </a:cubicBezTo>
                <a:cubicBezTo>
                  <a:pt x="2809301" y="-25757"/>
                  <a:pt x="2702630" y="16477"/>
                  <a:pt x="2501798" y="18288"/>
                </a:cubicBezTo>
                <a:cubicBezTo>
                  <a:pt x="2308686" y="20751"/>
                  <a:pt x="2079466" y="5550"/>
                  <a:pt x="1772107" y="18288"/>
                </a:cubicBezTo>
                <a:cubicBezTo>
                  <a:pt x="1420202" y="47064"/>
                  <a:pt x="1431765" y="28913"/>
                  <a:pt x="1120597" y="18288"/>
                </a:cubicBezTo>
                <a:cubicBezTo>
                  <a:pt x="791266" y="31607"/>
                  <a:pt x="235945" y="82322"/>
                  <a:pt x="0" y="18288"/>
                </a:cubicBezTo>
                <a:cubicBezTo>
                  <a:pt x="-589" y="13471"/>
                  <a:pt x="-474" y="7409"/>
                  <a:pt x="0" y="0"/>
                </a:cubicBezTo>
                <a:close/>
              </a:path>
              <a:path w="7818120" h="18288" stroke="0" extrusionOk="0">
                <a:moveTo>
                  <a:pt x="0" y="0"/>
                </a:moveTo>
                <a:cubicBezTo>
                  <a:pt x="161767" y="-7030"/>
                  <a:pt x="286873" y="-11228"/>
                  <a:pt x="573329" y="0"/>
                </a:cubicBezTo>
                <a:cubicBezTo>
                  <a:pt x="860952" y="-8429"/>
                  <a:pt x="823968" y="-2420"/>
                  <a:pt x="990295" y="0"/>
                </a:cubicBezTo>
                <a:cubicBezTo>
                  <a:pt x="1144921" y="-13846"/>
                  <a:pt x="1288801" y="10931"/>
                  <a:pt x="1394232" y="0"/>
                </a:cubicBezTo>
                <a:cubicBezTo>
                  <a:pt x="1499663" y="-10931"/>
                  <a:pt x="1677634" y="10318"/>
                  <a:pt x="1798168" y="0"/>
                </a:cubicBezTo>
                <a:cubicBezTo>
                  <a:pt x="2021167" y="5465"/>
                  <a:pt x="2087775" y="-15972"/>
                  <a:pt x="2371496" y="0"/>
                </a:cubicBezTo>
                <a:cubicBezTo>
                  <a:pt x="2646084" y="3640"/>
                  <a:pt x="2709294" y="-15431"/>
                  <a:pt x="2944825" y="0"/>
                </a:cubicBezTo>
                <a:cubicBezTo>
                  <a:pt x="3182104" y="39801"/>
                  <a:pt x="3563508" y="7189"/>
                  <a:pt x="3752698" y="0"/>
                </a:cubicBezTo>
                <a:cubicBezTo>
                  <a:pt x="4004713" y="-51688"/>
                  <a:pt x="4111759" y="8465"/>
                  <a:pt x="4247845" y="0"/>
                </a:cubicBezTo>
                <a:cubicBezTo>
                  <a:pt x="4409051" y="-38636"/>
                  <a:pt x="4840912" y="-6880"/>
                  <a:pt x="5055718" y="0"/>
                </a:cubicBezTo>
                <a:cubicBezTo>
                  <a:pt x="5318987" y="12828"/>
                  <a:pt x="5464207" y="16349"/>
                  <a:pt x="5863590" y="0"/>
                </a:cubicBezTo>
                <a:cubicBezTo>
                  <a:pt x="6258188" y="21536"/>
                  <a:pt x="6373895" y="-20866"/>
                  <a:pt x="6515100" y="0"/>
                </a:cubicBezTo>
                <a:cubicBezTo>
                  <a:pt x="6673199" y="-42487"/>
                  <a:pt x="7368245" y="-124798"/>
                  <a:pt x="7818120" y="0"/>
                </a:cubicBezTo>
                <a:cubicBezTo>
                  <a:pt x="7818163" y="8895"/>
                  <a:pt x="7818750" y="9828"/>
                  <a:pt x="7818120" y="18288"/>
                </a:cubicBezTo>
                <a:cubicBezTo>
                  <a:pt x="7615777" y="-1071"/>
                  <a:pt x="7527543" y="-5750"/>
                  <a:pt x="7401154" y="18288"/>
                </a:cubicBezTo>
                <a:cubicBezTo>
                  <a:pt x="7322611" y="47896"/>
                  <a:pt x="6964426" y="-24966"/>
                  <a:pt x="6593281" y="18288"/>
                </a:cubicBezTo>
                <a:cubicBezTo>
                  <a:pt x="6260055" y="33833"/>
                  <a:pt x="6287545" y="-3963"/>
                  <a:pt x="6098134" y="18288"/>
                </a:cubicBezTo>
                <a:cubicBezTo>
                  <a:pt x="5900337" y="14995"/>
                  <a:pt x="5605990" y="72621"/>
                  <a:pt x="5446624" y="18288"/>
                </a:cubicBezTo>
                <a:cubicBezTo>
                  <a:pt x="5244167" y="-23104"/>
                  <a:pt x="4914971" y="-34358"/>
                  <a:pt x="4638751" y="18288"/>
                </a:cubicBezTo>
                <a:cubicBezTo>
                  <a:pt x="4353273" y="8380"/>
                  <a:pt x="4297533" y="13876"/>
                  <a:pt x="3987241" y="18288"/>
                </a:cubicBezTo>
                <a:cubicBezTo>
                  <a:pt x="3687723" y="41876"/>
                  <a:pt x="3776181" y="30039"/>
                  <a:pt x="3570275" y="18288"/>
                </a:cubicBezTo>
                <a:cubicBezTo>
                  <a:pt x="3396160" y="10249"/>
                  <a:pt x="3285909" y="48310"/>
                  <a:pt x="3075127" y="18288"/>
                </a:cubicBezTo>
                <a:cubicBezTo>
                  <a:pt x="2869474" y="41512"/>
                  <a:pt x="2676329" y="4972"/>
                  <a:pt x="2267255" y="18288"/>
                </a:cubicBezTo>
                <a:cubicBezTo>
                  <a:pt x="1866401" y="24532"/>
                  <a:pt x="1882987" y="25696"/>
                  <a:pt x="1615745" y="18288"/>
                </a:cubicBezTo>
                <a:cubicBezTo>
                  <a:pt x="1346085" y="13379"/>
                  <a:pt x="1323312" y="12392"/>
                  <a:pt x="1120597" y="18288"/>
                </a:cubicBezTo>
                <a:cubicBezTo>
                  <a:pt x="940237" y="-60975"/>
                  <a:pt x="569386" y="27591"/>
                  <a:pt x="0" y="18288"/>
                </a:cubicBezTo>
                <a:cubicBezTo>
                  <a:pt x="1751" y="14440"/>
                  <a:pt x="-1272" y="7740"/>
                  <a:pt x="0" y="0"/>
                </a:cubicBezTo>
                <a:close/>
              </a:path>
              <a:path w="7818120" h="18288" fill="none" stroke="0" extrusionOk="0">
                <a:moveTo>
                  <a:pt x="0" y="0"/>
                </a:moveTo>
                <a:cubicBezTo>
                  <a:pt x="102311" y="-24031"/>
                  <a:pt x="206428" y="20084"/>
                  <a:pt x="416966" y="0"/>
                </a:cubicBezTo>
                <a:cubicBezTo>
                  <a:pt x="662339" y="-9883"/>
                  <a:pt x="833564" y="-11910"/>
                  <a:pt x="1146658" y="0"/>
                </a:cubicBezTo>
                <a:cubicBezTo>
                  <a:pt x="1398993" y="16754"/>
                  <a:pt x="1378239" y="-4997"/>
                  <a:pt x="1563624" y="0"/>
                </a:cubicBezTo>
                <a:cubicBezTo>
                  <a:pt x="1738265" y="3015"/>
                  <a:pt x="2006667" y="23864"/>
                  <a:pt x="2136953" y="0"/>
                </a:cubicBezTo>
                <a:cubicBezTo>
                  <a:pt x="2338524" y="-3063"/>
                  <a:pt x="2693378" y="-15904"/>
                  <a:pt x="2944825" y="0"/>
                </a:cubicBezTo>
                <a:cubicBezTo>
                  <a:pt x="3201439" y="-13695"/>
                  <a:pt x="3379198" y="46243"/>
                  <a:pt x="3596335" y="0"/>
                </a:cubicBezTo>
                <a:cubicBezTo>
                  <a:pt x="3778868" y="-61549"/>
                  <a:pt x="3979469" y="3461"/>
                  <a:pt x="4326026" y="0"/>
                </a:cubicBezTo>
                <a:cubicBezTo>
                  <a:pt x="4670641" y="40397"/>
                  <a:pt x="4801160" y="2093"/>
                  <a:pt x="4899355" y="0"/>
                </a:cubicBezTo>
                <a:cubicBezTo>
                  <a:pt x="4972821" y="-4221"/>
                  <a:pt x="5326959" y="8892"/>
                  <a:pt x="5550865" y="0"/>
                </a:cubicBezTo>
                <a:cubicBezTo>
                  <a:pt x="5793178" y="12267"/>
                  <a:pt x="6146346" y="-4531"/>
                  <a:pt x="6358738" y="0"/>
                </a:cubicBezTo>
                <a:cubicBezTo>
                  <a:pt x="6580825" y="49349"/>
                  <a:pt x="6739467" y="13524"/>
                  <a:pt x="6853885" y="0"/>
                </a:cubicBezTo>
                <a:cubicBezTo>
                  <a:pt x="7057243" y="-60557"/>
                  <a:pt x="7415107" y="-58698"/>
                  <a:pt x="7818120" y="0"/>
                </a:cubicBezTo>
                <a:cubicBezTo>
                  <a:pt x="7817705" y="7748"/>
                  <a:pt x="7817189" y="13015"/>
                  <a:pt x="7818120" y="18288"/>
                </a:cubicBezTo>
                <a:cubicBezTo>
                  <a:pt x="7693944" y="-3615"/>
                  <a:pt x="7376376" y="-6677"/>
                  <a:pt x="7244791" y="18288"/>
                </a:cubicBezTo>
                <a:cubicBezTo>
                  <a:pt x="7100086" y="-5717"/>
                  <a:pt x="6942350" y="35421"/>
                  <a:pt x="6827825" y="18288"/>
                </a:cubicBezTo>
                <a:cubicBezTo>
                  <a:pt x="6691364" y="27873"/>
                  <a:pt x="6342432" y="37332"/>
                  <a:pt x="6176315" y="18288"/>
                </a:cubicBezTo>
                <a:cubicBezTo>
                  <a:pt x="6012850" y="28657"/>
                  <a:pt x="5862979" y="-980"/>
                  <a:pt x="5681167" y="18288"/>
                </a:cubicBezTo>
                <a:cubicBezTo>
                  <a:pt x="5485624" y="71662"/>
                  <a:pt x="5295851" y="1288"/>
                  <a:pt x="5029657" y="18288"/>
                </a:cubicBezTo>
                <a:cubicBezTo>
                  <a:pt x="4753680" y="49046"/>
                  <a:pt x="4640335" y="38506"/>
                  <a:pt x="4378147" y="18288"/>
                </a:cubicBezTo>
                <a:cubicBezTo>
                  <a:pt x="4103046" y="-4537"/>
                  <a:pt x="4022480" y="43848"/>
                  <a:pt x="3726637" y="18288"/>
                </a:cubicBezTo>
                <a:cubicBezTo>
                  <a:pt x="3429109" y="3476"/>
                  <a:pt x="3316488" y="61415"/>
                  <a:pt x="3075127" y="18288"/>
                </a:cubicBezTo>
                <a:cubicBezTo>
                  <a:pt x="2821014" y="6093"/>
                  <a:pt x="2665050" y="-11263"/>
                  <a:pt x="2501798" y="18288"/>
                </a:cubicBezTo>
                <a:cubicBezTo>
                  <a:pt x="2343345" y="29394"/>
                  <a:pt x="2120041" y="-50427"/>
                  <a:pt x="1772107" y="18288"/>
                </a:cubicBezTo>
                <a:cubicBezTo>
                  <a:pt x="1424078" y="50665"/>
                  <a:pt x="1427418" y="32572"/>
                  <a:pt x="1120597" y="18288"/>
                </a:cubicBezTo>
                <a:cubicBezTo>
                  <a:pt x="796486" y="45938"/>
                  <a:pt x="243712" y="47798"/>
                  <a:pt x="0" y="18288"/>
                </a:cubicBezTo>
                <a:cubicBezTo>
                  <a:pt x="1307" y="12414"/>
                  <a:pt x="-32" y="57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818120"/>
                      <a:gd name="connsiteY0" fmla="*/ 0 h 18288"/>
                      <a:gd name="connsiteX1" fmla="*/ 416966 w 7818120"/>
                      <a:gd name="connsiteY1" fmla="*/ 0 h 18288"/>
                      <a:gd name="connsiteX2" fmla="*/ 1146658 w 7818120"/>
                      <a:gd name="connsiteY2" fmla="*/ 0 h 18288"/>
                      <a:gd name="connsiteX3" fmla="*/ 1563624 w 7818120"/>
                      <a:gd name="connsiteY3" fmla="*/ 0 h 18288"/>
                      <a:gd name="connsiteX4" fmla="*/ 2136953 w 7818120"/>
                      <a:gd name="connsiteY4" fmla="*/ 0 h 18288"/>
                      <a:gd name="connsiteX5" fmla="*/ 2944825 w 7818120"/>
                      <a:gd name="connsiteY5" fmla="*/ 0 h 18288"/>
                      <a:gd name="connsiteX6" fmla="*/ 3596335 w 7818120"/>
                      <a:gd name="connsiteY6" fmla="*/ 0 h 18288"/>
                      <a:gd name="connsiteX7" fmla="*/ 4326026 w 7818120"/>
                      <a:gd name="connsiteY7" fmla="*/ 0 h 18288"/>
                      <a:gd name="connsiteX8" fmla="*/ 4899355 w 7818120"/>
                      <a:gd name="connsiteY8" fmla="*/ 0 h 18288"/>
                      <a:gd name="connsiteX9" fmla="*/ 5550865 w 7818120"/>
                      <a:gd name="connsiteY9" fmla="*/ 0 h 18288"/>
                      <a:gd name="connsiteX10" fmla="*/ 6358738 w 7818120"/>
                      <a:gd name="connsiteY10" fmla="*/ 0 h 18288"/>
                      <a:gd name="connsiteX11" fmla="*/ 6853885 w 7818120"/>
                      <a:gd name="connsiteY11" fmla="*/ 0 h 18288"/>
                      <a:gd name="connsiteX12" fmla="*/ 7818120 w 7818120"/>
                      <a:gd name="connsiteY12" fmla="*/ 0 h 18288"/>
                      <a:gd name="connsiteX13" fmla="*/ 7818120 w 7818120"/>
                      <a:gd name="connsiteY13" fmla="*/ 18288 h 18288"/>
                      <a:gd name="connsiteX14" fmla="*/ 7244791 w 7818120"/>
                      <a:gd name="connsiteY14" fmla="*/ 18288 h 18288"/>
                      <a:gd name="connsiteX15" fmla="*/ 6827825 w 7818120"/>
                      <a:gd name="connsiteY15" fmla="*/ 18288 h 18288"/>
                      <a:gd name="connsiteX16" fmla="*/ 6176315 w 7818120"/>
                      <a:gd name="connsiteY16" fmla="*/ 18288 h 18288"/>
                      <a:gd name="connsiteX17" fmla="*/ 5681167 w 7818120"/>
                      <a:gd name="connsiteY17" fmla="*/ 18288 h 18288"/>
                      <a:gd name="connsiteX18" fmla="*/ 5029657 w 7818120"/>
                      <a:gd name="connsiteY18" fmla="*/ 18288 h 18288"/>
                      <a:gd name="connsiteX19" fmla="*/ 4378147 w 7818120"/>
                      <a:gd name="connsiteY19" fmla="*/ 18288 h 18288"/>
                      <a:gd name="connsiteX20" fmla="*/ 3726637 w 7818120"/>
                      <a:gd name="connsiteY20" fmla="*/ 18288 h 18288"/>
                      <a:gd name="connsiteX21" fmla="*/ 3075127 w 7818120"/>
                      <a:gd name="connsiteY21" fmla="*/ 18288 h 18288"/>
                      <a:gd name="connsiteX22" fmla="*/ 2501798 w 7818120"/>
                      <a:gd name="connsiteY22" fmla="*/ 18288 h 18288"/>
                      <a:gd name="connsiteX23" fmla="*/ 1772107 w 7818120"/>
                      <a:gd name="connsiteY23" fmla="*/ 18288 h 18288"/>
                      <a:gd name="connsiteX24" fmla="*/ 1120597 w 7818120"/>
                      <a:gd name="connsiteY24" fmla="*/ 18288 h 18288"/>
                      <a:gd name="connsiteX25" fmla="*/ 0 w 7818120"/>
                      <a:gd name="connsiteY25" fmla="*/ 18288 h 18288"/>
                      <a:gd name="connsiteX26" fmla="*/ 0 w 7818120"/>
                      <a:gd name="connsiteY26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7818120" h="18288" fill="none" extrusionOk="0">
                        <a:moveTo>
                          <a:pt x="0" y="0"/>
                        </a:moveTo>
                        <a:cubicBezTo>
                          <a:pt x="121520" y="-12182"/>
                          <a:pt x="211324" y="18247"/>
                          <a:pt x="416966" y="0"/>
                        </a:cubicBezTo>
                        <a:cubicBezTo>
                          <a:pt x="622608" y="-18247"/>
                          <a:pt x="891241" y="-13744"/>
                          <a:pt x="1146658" y="0"/>
                        </a:cubicBezTo>
                        <a:cubicBezTo>
                          <a:pt x="1402075" y="13744"/>
                          <a:pt x="1378880" y="-8543"/>
                          <a:pt x="1563624" y="0"/>
                        </a:cubicBezTo>
                        <a:cubicBezTo>
                          <a:pt x="1748368" y="8543"/>
                          <a:pt x="1972300" y="7443"/>
                          <a:pt x="2136953" y="0"/>
                        </a:cubicBezTo>
                        <a:cubicBezTo>
                          <a:pt x="2301606" y="-7443"/>
                          <a:pt x="2679634" y="12382"/>
                          <a:pt x="2944825" y="0"/>
                        </a:cubicBezTo>
                        <a:cubicBezTo>
                          <a:pt x="3210016" y="-12382"/>
                          <a:pt x="3409232" y="17967"/>
                          <a:pt x="3596335" y="0"/>
                        </a:cubicBezTo>
                        <a:cubicBezTo>
                          <a:pt x="3783438" y="-17967"/>
                          <a:pt x="4002523" y="-28578"/>
                          <a:pt x="4326026" y="0"/>
                        </a:cubicBezTo>
                        <a:cubicBezTo>
                          <a:pt x="4649529" y="28578"/>
                          <a:pt x="4777384" y="-3624"/>
                          <a:pt x="4899355" y="0"/>
                        </a:cubicBezTo>
                        <a:cubicBezTo>
                          <a:pt x="5021326" y="3624"/>
                          <a:pt x="5317653" y="1281"/>
                          <a:pt x="5550865" y="0"/>
                        </a:cubicBezTo>
                        <a:cubicBezTo>
                          <a:pt x="5784077" y="-1281"/>
                          <a:pt x="6142956" y="-39637"/>
                          <a:pt x="6358738" y="0"/>
                        </a:cubicBezTo>
                        <a:cubicBezTo>
                          <a:pt x="6574520" y="39637"/>
                          <a:pt x="6724785" y="-4460"/>
                          <a:pt x="6853885" y="0"/>
                        </a:cubicBezTo>
                        <a:cubicBezTo>
                          <a:pt x="6982985" y="4460"/>
                          <a:pt x="7403044" y="-1955"/>
                          <a:pt x="7818120" y="0"/>
                        </a:cubicBezTo>
                        <a:cubicBezTo>
                          <a:pt x="7817988" y="7702"/>
                          <a:pt x="7817908" y="13511"/>
                          <a:pt x="7818120" y="18288"/>
                        </a:cubicBezTo>
                        <a:cubicBezTo>
                          <a:pt x="7698847" y="-3267"/>
                          <a:pt x="7390924" y="22979"/>
                          <a:pt x="7244791" y="18288"/>
                        </a:cubicBezTo>
                        <a:cubicBezTo>
                          <a:pt x="7098658" y="13597"/>
                          <a:pt x="6952735" y="29357"/>
                          <a:pt x="6827825" y="18288"/>
                        </a:cubicBezTo>
                        <a:cubicBezTo>
                          <a:pt x="6702915" y="7219"/>
                          <a:pt x="6338661" y="34530"/>
                          <a:pt x="6176315" y="18288"/>
                        </a:cubicBezTo>
                        <a:cubicBezTo>
                          <a:pt x="6013969" y="2047"/>
                          <a:pt x="5850602" y="6362"/>
                          <a:pt x="5681167" y="18288"/>
                        </a:cubicBezTo>
                        <a:cubicBezTo>
                          <a:pt x="5511732" y="30214"/>
                          <a:pt x="5312143" y="419"/>
                          <a:pt x="5029657" y="18288"/>
                        </a:cubicBezTo>
                        <a:cubicBezTo>
                          <a:pt x="4747171" y="36158"/>
                          <a:pt x="4655062" y="30740"/>
                          <a:pt x="4378147" y="18288"/>
                        </a:cubicBezTo>
                        <a:cubicBezTo>
                          <a:pt x="4101232" y="5837"/>
                          <a:pt x="4037646" y="44706"/>
                          <a:pt x="3726637" y="18288"/>
                        </a:cubicBezTo>
                        <a:cubicBezTo>
                          <a:pt x="3415628" y="-8130"/>
                          <a:pt x="3321756" y="45507"/>
                          <a:pt x="3075127" y="18288"/>
                        </a:cubicBezTo>
                        <a:cubicBezTo>
                          <a:pt x="2828498" y="-8931"/>
                          <a:pt x="2684733" y="14853"/>
                          <a:pt x="2501798" y="18288"/>
                        </a:cubicBezTo>
                        <a:cubicBezTo>
                          <a:pt x="2318863" y="21723"/>
                          <a:pt x="2121844" y="-13013"/>
                          <a:pt x="1772107" y="18288"/>
                        </a:cubicBezTo>
                        <a:cubicBezTo>
                          <a:pt x="1422370" y="49589"/>
                          <a:pt x="1431548" y="31666"/>
                          <a:pt x="1120597" y="18288"/>
                        </a:cubicBezTo>
                        <a:cubicBezTo>
                          <a:pt x="809646" y="4911"/>
                          <a:pt x="246393" y="56240"/>
                          <a:pt x="0" y="18288"/>
                        </a:cubicBezTo>
                        <a:cubicBezTo>
                          <a:pt x="129" y="13298"/>
                          <a:pt x="-675" y="6857"/>
                          <a:pt x="0" y="0"/>
                        </a:cubicBezTo>
                        <a:close/>
                      </a:path>
                      <a:path w="7818120" h="18288" stroke="0" extrusionOk="0">
                        <a:moveTo>
                          <a:pt x="0" y="0"/>
                        </a:moveTo>
                        <a:cubicBezTo>
                          <a:pt x="177487" y="-4302"/>
                          <a:pt x="287499" y="4997"/>
                          <a:pt x="573329" y="0"/>
                        </a:cubicBezTo>
                        <a:cubicBezTo>
                          <a:pt x="859159" y="-4997"/>
                          <a:pt x="821965" y="-336"/>
                          <a:pt x="990295" y="0"/>
                        </a:cubicBezTo>
                        <a:cubicBezTo>
                          <a:pt x="1158625" y="336"/>
                          <a:pt x="1587918" y="-4681"/>
                          <a:pt x="1798168" y="0"/>
                        </a:cubicBezTo>
                        <a:cubicBezTo>
                          <a:pt x="2008418" y="4681"/>
                          <a:pt x="2088841" y="-2754"/>
                          <a:pt x="2371496" y="0"/>
                        </a:cubicBezTo>
                        <a:cubicBezTo>
                          <a:pt x="2654151" y="2754"/>
                          <a:pt x="2701462" y="-24976"/>
                          <a:pt x="2944825" y="0"/>
                        </a:cubicBezTo>
                        <a:cubicBezTo>
                          <a:pt x="3188188" y="24976"/>
                          <a:pt x="3511636" y="25407"/>
                          <a:pt x="3752698" y="0"/>
                        </a:cubicBezTo>
                        <a:cubicBezTo>
                          <a:pt x="3993760" y="-25407"/>
                          <a:pt x="4107153" y="6432"/>
                          <a:pt x="4247845" y="0"/>
                        </a:cubicBezTo>
                        <a:cubicBezTo>
                          <a:pt x="4388537" y="-6432"/>
                          <a:pt x="4835598" y="-5108"/>
                          <a:pt x="5055718" y="0"/>
                        </a:cubicBezTo>
                        <a:cubicBezTo>
                          <a:pt x="5275838" y="5108"/>
                          <a:pt x="5461006" y="-24536"/>
                          <a:pt x="5863590" y="0"/>
                        </a:cubicBezTo>
                        <a:cubicBezTo>
                          <a:pt x="6266174" y="24536"/>
                          <a:pt x="6355549" y="-19657"/>
                          <a:pt x="6515100" y="0"/>
                        </a:cubicBezTo>
                        <a:cubicBezTo>
                          <a:pt x="6674651" y="19657"/>
                          <a:pt x="7275423" y="-57462"/>
                          <a:pt x="7818120" y="0"/>
                        </a:cubicBezTo>
                        <a:cubicBezTo>
                          <a:pt x="7818132" y="8833"/>
                          <a:pt x="7818660" y="9830"/>
                          <a:pt x="7818120" y="18288"/>
                        </a:cubicBezTo>
                        <a:cubicBezTo>
                          <a:pt x="7610240" y="4606"/>
                          <a:pt x="7521789" y="7721"/>
                          <a:pt x="7401154" y="18288"/>
                        </a:cubicBezTo>
                        <a:cubicBezTo>
                          <a:pt x="7280519" y="28855"/>
                          <a:pt x="6930719" y="4225"/>
                          <a:pt x="6593281" y="18288"/>
                        </a:cubicBezTo>
                        <a:cubicBezTo>
                          <a:pt x="6255843" y="32351"/>
                          <a:pt x="6286682" y="1162"/>
                          <a:pt x="6098134" y="18288"/>
                        </a:cubicBezTo>
                        <a:cubicBezTo>
                          <a:pt x="5909586" y="35414"/>
                          <a:pt x="5602789" y="48596"/>
                          <a:pt x="5446624" y="18288"/>
                        </a:cubicBezTo>
                        <a:cubicBezTo>
                          <a:pt x="5290459" y="-12020"/>
                          <a:pt x="4917039" y="21960"/>
                          <a:pt x="4638751" y="18288"/>
                        </a:cubicBezTo>
                        <a:cubicBezTo>
                          <a:pt x="4360463" y="14616"/>
                          <a:pt x="4304690" y="5450"/>
                          <a:pt x="3987241" y="18288"/>
                        </a:cubicBezTo>
                        <a:cubicBezTo>
                          <a:pt x="3669792" y="31127"/>
                          <a:pt x="3758742" y="32551"/>
                          <a:pt x="3570275" y="18288"/>
                        </a:cubicBezTo>
                        <a:cubicBezTo>
                          <a:pt x="3381808" y="4025"/>
                          <a:pt x="3267153" y="36200"/>
                          <a:pt x="3075127" y="18288"/>
                        </a:cubicBezTo>
                        <a:cubicBezTo>
                          <a:pt x="2883101" y="376"/>
                          <a:pt x="2665825" y="10973"/>
                          <a:pt x="2267255" y="18288"/>
                        </a:cubicBezTo>
                        <a:cubicBezTo>
                          <a:pt x="1868685" y="25603"/>
                          <a:pt x="1884698" y="28410"/>
                          <a:pt x="1615745" y="18288"/>
                        </a:cubicBezTo>
                        <a:cubicBezTo>
                          <a:pt x="1346792" y="8167"/>
                          <a:pt x="1320952" y="10430"/>
                          <a:pt x="1120597" y="18288"/>
                        </a:cubicBezTo>
                        <a:cubicBezTo>
                          <a:pt x="920242" y="26146"/>
                          <a:pt x="556507" y="50790"/>
                          <a:pt x="0" y="18288"/>
                        </a:cubicBezTo>
                        <a:cubicBezTo>
                          <a:pt x="74" y="14054"/>
                          <a:pt x="-46" y="6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64D1B3D-F17C-2BD3-F890-04F521D88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988AB19-9DFA-5149-B5A7-89AF79578156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graphicFrame>
        <p:nvGraphicFramePr>
          <p:cNvPr id="14" name="Zástupný obsah 2">
            <a:extLst>
              <a:ext uri="{FF2B5EF4-FFF2-40B4-BE49-F238E27FC236}">
                <a16:creationId xmlns:a16="http://schemas.microsoft.com/office/drawing/2014/main" id="{2E5A71BE-2CBE-CCFC-0CF6-15812CAB6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972653"/>
              </p:ext>
            </p:extLst>
          </p:nvPr>
        </p:nvGraphicFramePr>
        <p:xfrm>
          <a:off x="628650" y="2228087"/>
          <a:ext cx="78867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8980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E97B867-F5DE-C085-8AE1-42FF010DA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cs-CZ" sz="4100">
                <a:solidFill>
                  <a:srgbClr val="FFFFFF"/>
                </a:solidFill>
              </a:rPr>
              <a:t>ODBORNÉ ÚSTAVY NA MVŠO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20502C-1A01-257C-0778-4F2DCED1B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cs-CZ" sz="3000" dirty="0"/>
              <a:t>Celkem 8 ústavů </a:t>
            </a:r>
          </a:p>
          <a:p>
            <a:pPr>
              <a:lnSpc>
                <a:spcPct val="90000"/>
              </a:lnSpc>
            </a:pPr>
            <a:r>
              <a:rPr lang="cs-CZ" sz="3000" dirty="0"/>
              <a:t>Manažer ústavu, pracovníci, </a:t>
            </a:r>
            <a:r>
              <a:rPr lang="cs-CZ" sz="3000" dirty="0" err="1"/>
              <a:t>extérnisté</a:t>
            </a:r>
            <a:endParaRPr lang="cs-CZ" sz="3000" dirty="0"/>
          </a:p>
          <a:p>
            <a:pPr>
              <a:lnSpc>
                <a:spcPct val="90000"/>
              </a:lnSpc>
            </a:pPr>
            <a:r>
              <a:rPr lang="cs-CZ" sz="3000" dirty="0"/>
              <a:t>Ústavy na MVŠO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3000" dirty="0"/>
              <a:t>	1. </a:t>
            </a:r>
            <a:r>
              <a:rPr lang="cs-CZ" sz="2600" dirty="0"/>
              <a:t>Ústav podnikové ekonomiky 			a 	podnikání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600" dirty="0"/>
              <a:t>	2. Ústav managementu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600" dirty="0"/>
              <a:t>	3. Ústav financí a účetnictví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600" dirty="0"/>
              <a:t>	4. Ústav ekonomie a inovací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600" dirty="0"/>
              <a:t>	5. Ústav marketingu a multimédií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600" dirty="0"/>
              <a:t>	6. Ústav aplikované matematiky a 		IT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600" dirty="0"/>
              <a:t>	7. Ústav společenských věd 	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600" dirty="0"/>
              <a:t>	8. Ústav lidských zdrojů </a:t>
            </a:r>
          </a:p>
          <a:p>
            <a:pPr>
              <a:lnSpc>
                <a:spcPct val="90000"/>
              </a:lnSpc>
            </a:pPr>
            <a:endParaRPr lang="cs-CZ" sz="30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7CD9DB8-BE7A-1CA6-D943-55152AA95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56173" y="6356350"/>
            <a:ext cx="135917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988AB19-9DFA-5149-B5A7-89AF79578156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8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2F3C4F-1D42-E32F-AAF0-2DD9DD4EB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NA MVŠO</a:t>
            </a:r>
          </a:p>
        </p:txBody>
      </p:sp>
      <p:graphicFrame>
        <p:nvGraphicFramePr>
          <p:cNvPr id="6" name="Zástupný obsah 2">
            <a:extLst>
              <a:ext uri="{FF2B5EF4-FFF2-40B4-BE49-F238E27FC236}">
                <a16:creationId xmlns:a16="http://schemas.microsoft.com/office/drawing/2014/main" id="{F22BEA4A-F374-D861-AF04-AB5FC495FD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796495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763E1BB-16A3-A60D-861C-EA3ED26D8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9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8BCAE9-675A-9751-1D83-583F3A33F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901079"/>
          </a:xfrm>
        </p:spPr>
        <p:txBody>
          <a:bodyPr/>
          <a:lstStyle/>
          <a:p>
            <a:r>
              <a:rPr lang="cs-CZ" dirty="0"/>
              <a:t>Akademický senát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4BFAFAB-AEDB-04FF-264D-9FD959AFF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8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55BACB-3793-EAAA-5640-0A4C00F85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Rada studijních záležitostí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4F211D-77B7-7DF7-5C89-1DE314A76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Účely a cíle</a:t>
            </a:r>
          </a:p>
          <a:p>
            <a:pPr marL="0" lvl="0" indent="0"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♥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Podpora studentů v oblasti studijních záležitostí</a:t>
            </a:r>
          </a:p>
          <a:p>
            <a:pPr marL="0" lvl="0" indent="0">
              <a:buNone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♥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Podpora akademického růstu, podpořit zájem o pozici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pomvědů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♥ Efektivní komunikace mezi studenty, vyučujícími a administrativou</a:t>
            </a:r>
          </a:p>
          <a:p>
            <a:pPr marL="0" lvl="0" indent="0">
              <a:buNone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♥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Mimostudijní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aktivity </a:t>
            </a:r>
          </a:p>
          <a:p>
            <a:pPr marL="0" lvl="0" indent="0">
              <a:buNone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♥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Získávání a vyhodnocování zpětné vazby od studentů</a:t>
            </a:r>
          </a:p>
          <a:p>
            <a:r>
              <a:rPr lang="cs-CZ" dirty="0"/>
              <a:t>1x/3 měsíce, dle potřeby </a:t>
            </a:r>
          </a:p>
          <a:p>
            <a:r>
              <a:rPr lang="cs-CZ" dirty="0"/>
              <a:t>Zapojení studentů do činnosti Rady  </a:t>
            </a:r>
          </a:p>
          <a:p>
            <a:r>
              <a:rPr lang="cs-CZ" dirty="0"/>
              <a:t>Dotazníky, průběžná zpětná vazba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15821AB-DD38-5BC1-A8D0-B276982AE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14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AF019F-03CF-6448-ECE5-C7185B4E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b="1" dirty="0"/>
              <a:t>Nejčastější dotazy studentů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5F88F-4AD1-BDB1-E220-FAEA2CF49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Kde najdu konzultační hodiny jednotlivých vyučujících? </a:t>
            </a:r>
          </a:p>
          <a:p>
            <a:pPr marL="0" indent="0">
              <a:buNone/>
            </a:pPr>
            <a:r>
              <a:rPr lang="cs-CZ" dirty="0"/>
              <a:t>		- IS</a:t>
            </a:r>
          </a:p>
          <a:p>
            <a:r>
              <a:rPr lang="cs-CZ" b="1" dirty="0"/>
              <a:t>Jak zjistím změnu ve výuce?</a:t>
            </a:r>
          </a:p>
          <a:p>
            <a:pPr marL="0" indent="0">
              <a:buNone/>
            </a:pPr>
            <a:r>
              <a:rPr lang="cs-CZ" dirty="0"/>
              <a:t>		- email (SO, vyučující)</a:t>
            </a:r>
          </a:p>
          <a:p>
            <a:r>
              <a:rPr lang="cs-CZ" b="1" dirty="0"/>
              <a:t>Musím splnit všechny předměty, které si zapíši?</a:t>
            </a:r>
          </a:p>
          <a:p>
            <a:pPr marL="0" indent="0">
              <a:buNone/>
            </a:pPr>
            <a:r>
              <a:rPr lang="cs-CZ" dirty="0"/>
              <a:t>		- povinné a povinně volitelné ANO</a:t>
            </a:r>
          </a:p>
          <a:p>
            <a:pPr marL="0" indent="0">
              <a:buNone/>
            </a:pPr>
            <a:r>
              <a:rPr lang="cs-CZ" dirty="0"/>
              <a:t>		- volitelné – student nesmí projít 							hodnocením, možnost odepsání 3x za celé 			studium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616E957-C591-F101-9320-098D06E8B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09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EA9489-B5DE-F096-402D-20D96A5CA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b="1" dirty="0"/>
              <a:t>Nejčastější dotazy studentů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283401-6AC1-D8E3-EC8A-50D3209DC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Nesplnil/a jsem všechny předměty, jak mám dále postupovat?</a:t>
            </a:r>
          </a:p>
          <a:p>
            <a:pPr marL="0" indent="0">
              <a:buNone/>
            </a:pPr>
            <a:r>
              <a:rPr lang="cs-CZ" dirty="0"/>
              <a:t>		- přesunutí předmětů na další AR</a:t>
            </a:r>
          </a:p>
          <a:p>
            <a:pPr marL="0" indent="0">
              <a:buNone/>
            </a:pPr>
            <a:r>
              <a:rPr lang="cs-CZ" dirty="0"/>
              <a:t>		- min. 40 kreditů </a:t>
            </a:r>
          </a:p>
          <a:p>
            <a:r>
              <a:rPr lang="cs-CZ" b="1" dirty="0"/>
              <a:t>Nesplnil/a jsem stud. povinnosti, nechci ukončit studium, jak mám dále postupovat?</a:t>
            </a:r>
          </a:p>
          <a:p>
            <a:pPr marL="0" indent="0">
              <a:buNone/>
            </a:pPr>
            <a:r>
              <a:rPr lang="cs-CZ" dirty="0"/>
              <a:t>		- žádost o opakování ročníku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8D39FAB-75C2-1D16-740A-CA226B114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67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1EC77C-8B83-5222-DFAF-1FCA11BE7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b="1" dirty="0"/>
              <a:t>Nejčastější dotazy studentů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B347A7-9A0A-7155-64EA-8FAEF0407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Pokud je mi ukončeno studium, do kdy jsem student?</a:t>
            </a:r>
          </a:p>
          <a:p>
            <a:pPr marL="0" indent="0">
              <a:buNone/>
            </a:pPr>
            <a:r>
              <a:rPr lang="cs-CZ" dirty="0"/>
              <a:t>		- ukončení studia ze studentovi strany</a:t>
            </a:r>
          </a:p>
          <a:p>
            <a:pPr marL="0" indent="0">
              <a:buNone/>
            </a:pPr>
            <a:r>
              <a:rPr lang="cs-CZ" dirty="0"/>
              <a:t>		- ukončení studia ze strany MVŠO </a:t>
            </a:r>
          </a:p>
          <a:p>
            <a:r>
              <a:rPr lang="cs-CZ" b="1" dirty="0"/>
              <a:t>Jak je to s přerušením (+ změnou formy) studia – kdy o něj můžu zažádat?</a:t>
            </a:r>
          </a:p>
          <a:p>
            <a:pPr marL="0" indent="0">
              <a:buNone/>
            </a:pPr>
            <a:r>
              <a:rPr lang="cs-CZ" dirty="0"/>
              <a:t>		- začátek/konec semestru nebo AR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7C4DCB2-341B-F545-629E-DC67EA274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37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1CC980-B909-3168-CFD9-D0C3E3C6F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b="1" dirty="0"/>
              <a:t>Nejčastější dotazy studentů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8BE924-5B93-3146-F42A-1511FE29C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Je možné se v průběhu roku rozhodnout ve studiu nepokračovat a nezaplatit školné?</a:t>
            </a:r>
          </a:p>
          <a:p>
            <a:pPr marL="0" indent="0">
              <a:buNone/>
            </a:pPr>
            <a:r>
              <a:rPr lang="cs-CZ" dirty="0"/>
              <a:t>		- školné vždy na jeden AR </a:t>
            </a:r>
          </a:p>
          <a:p>
            <a:r>
              <a:rPr lang="cs-CZ" b="1" dirty="0"/>
              <a:t>Dokdy se platí školné a může se mi výše školného změnit?</a:t>
            </a:r>
          </a:p>
          <a:p>
            <a:pPr marL="0" indent="0">
              <a:buNone/>
            </a:pPr>
            <a:r>
              <a:rPr lang="cs-CZ" dirty="0"/>
              <a:t>		- k začátku nového AR (do 31.8.), smlouva</a:t>
            </a:r>
          </a:p>
          <a:p>
            <a:pPr marL="0" indent="0">
              <a:buNone/>
            </a:pPr>
            <a:r>
              <a:rPr lang="cs-CZ" dirty="0"/>
              <a:t>		- Správní rada MVŠO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B28FD7-D945-5A01-7DD3-3F7766F56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30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6B37457-1E7D-1EDF-6D29-4BB8C897D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BENEFITY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90F5BC-BDD3-905B-7118-2FED4FB79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cs-CZ" dirty="0"/>
              <a:t>Sleva to fitness HELP TO BE FIT</a:t>
            </a:r>
          </a:p>
          <a:p>
            <a:r>
              <a:rPr lang="cs-CZ" dirty="0"/>
              <a:t>ISIC / ALIVE karta</a:t>
            </a:r>
          </a:p>
          <a:p>
            <a:r>
              <a:rPr lang="cs-CZ" dirty="0"/>
              <a:t>Erasmus +</a:t>
            </a:r>
          </a:p>
          <a:p>
            <a:r>
              <a:rPr lang="cs-CZ" dirty="0"/>
              <a:t>Nabídka brigády/práce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D196473-B8BD-FE4E-81A7-7DD9D665D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56173" y="6356350"/>
            <a:ext cx="135917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988AB19-9DFA-5149-B5A7-89AF79578156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01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392BDB-FFDE-961B-3392-43C003B40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STUDIUM NA VYSOKÉ ŠKOLE</a:t>
            </a:r>
          </a:p>
        </p:txBody>
      </p:sp>
      <p:graphicFrame>
        <p:nvGraphicFramePr>
          <p:cNvPr id="8" name="Zástupný obsah 2">
            <a:extLst>
              <a:ext uri="{FF2B5EF4-FFF2-40B4-BE49-F238E27FC236}">
                <a16:creationId xmlns:a16="http://schemas.microsoft.com/office/drawing/2014/main" id="{7A437EC1-EA8E-134D-EBFC-85CDD85CB4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808914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82B1B72-19EE-B7BC-3757-7F728CCA8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6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66C485A-0F16-FE1B-6713-7D3F14A6F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48640"/>
            <a:ext cx="2700645" cy="5431536"/>
          </a:xfrm>
        </p:spPr>
        <p:txBody>
          <a:bodyPr>
            <a:normAutofit/>
          </a:bodyPr>
          <a:lstStyle/>
          <a:p>
            <a:endParaRPr lang="cs-CZ" sz="47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830629 w 4480560"/>
              <a:gd name="connsiteY3" fmla="*/ 0 h 13716"/>
              <a:gd name="connsiteX4" fmla="*/ 2425903 w 4480560"/>
              <a:gd name="connsiteY4" fmla="*/ 0 h 13716"/>
              <a:gd name="connsiteX5" fmla="*/ 3021178 w 4480560"/>
              <a:gd name="connsiteY5" fmla="*/ 0 h 13716"/>
              <a:gd name="connsiteX6" fmla="*/ 3750869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930091 w 4480560"/>
              <a:gd name="connsiteY9" fmla="*/ 13716 h 13716"/>
              <a:gd name="connsiteX10" fmla="*/ 3290011 w 4480560"/>
              <a:gd name="connsiteY10" fmla="*/ 13716 h 13716"/>
              <a:gd name="connsiteX11" fmla="*/ 2649931 w 4480560"/>
              <a:gd name="connsiteY11" fmla="*/ 13716 h 13716"/>
              <a:gd name="connsiteX12" fmla="*/ 2054657 w 4480560"/>
              <a:gd name="connsiteY12" fmla="*/ 13716 h 13716"/>
              <a:gd name="connsiteX13" fmla="*/ 1324966 w 4480560"/>
              <a:gd name="connsiteY13" fmla="*/ 13716 h 13716"/>
              <a:gd name="connsiteX14" fmla="*/ 595274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574" y="14606"/>
                  <a:pt x="338605" y="-40"/>
                  <a:pt x="595274" y="0"/>
                </a:cubicBezTo>
                <a:cubicBezTo>
                  <a:pt x="856171" y="-2198"/>
                  <a:pt x="863435" y="-13333"/>
                  <a:pt x="1100938" y="0"/>
                </a:cubicBezTo>
                <a:cubicBezTo>
                  <a:pt x="1340270" y="17713"/>
                  <a:pt x="1418448" y="-18893"/>
                  <a:pt x="1651406" y="0"/>
                </a:cubicBezTo>
                <a:cubicBezTo>
                  <a:pt x="1875387" y="1627"/>
                  <a:pt x="2153037" y="22688"/>
                  <a:pt x="2336292" y="0"/>
                </a:cubicBezTo>
                <a:cubicBezTo>
                  <a:pt x="2522206" y="-4211"/>
                  <a:pt x="2718333" y="34959"/>
                  <a:pt x="2931566" y="0"/>
                </a:cubicBezTo>
                <a:cubicBezTo>
                  <a:pt x="3137043" y="-17106"/>
                  <a:pt x="3304331" y="1415"/>
                  <a:pt x="3482035" y="0"/>
                </a:cubicBezTo>
                <a:cubicBezTo>
                  <a:pt x="3649837" y="-24078"/>
                  <a:pt x="4010577" y="-51921"/>
                  <a:pt x="4480560" y="0"/>
                </a:cubicBezTo>
                <a:cubicBezTo>
                  <a:pt x="4480642" y="3611"/>
                  <a:pt x="4480510" y="9346"/>
                  <a:pt x="4480560" y="13716"/>
                </a:cubicBezTo>
                <a:cubicBezTo>
                  <a:pt x="4305601" y="36948"/>
                  <a:pt x="4025154" y="21890"/>
                  <a:pt x="3840480" y="13716"/>
                </a:cubicBezTo>
                <a:cubicBezTo>
                  <a:pt x="3668919" y="-16903"/>
                  <a:pt x="3556555" y="-17246"/>
                  <a:pt x="3290011" y="13716"/>
                </a:cubicBezTo>
                <a:cubicBezTo>
                  <a:pt x="2991827" y="13600"/>
                  <a:pt x="2862038" y="-27094"/>
                  <a:pt x="2560320" y="13716"/>
                </a:cubicBezTo>
                <a:cubicBezTo>
                  <a:pt x="2273396" y="32804"/>
                  <a:pt x="2159701" y="35426"/>
                  <a:pt x="1965046" y="13716"/>
                </a:cubicBezTo>
                <a:cubicBezTo>
                  <a:pt x="1785994" y="24616"/>
                  <a:pt x="1686680" y="47748"/>
                  <a:pt x="1459382" y="13716"/>
                </a:cubicBezTo>
                <a:cubicBezTo>
                  <a:pt x="1260610" y="398"/>
                  <a:pt x="913962" y="26960"/>
                  <a:pt x="774497" y="13716"/>
                </a:cubicBezTo>
                <a:cubicBezTo>
                  <a:pt x="689426" y="-2719"/>
                  <a:pt x="378264" y="1751"/>
                  <a:pt x="0" y="13716"/>
                </a:cubicBezTo>
                <a:cubicBezTo>
                  <a:pt x="-173" y="8371"/>
                  <a:pt x="-387" y="6213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90844" y="5546"/>
                  <a:pt x="318443" y="10543"/>
                  <a:pt x="595274" y="0"/>
                </a:cubicBezTo>
                <a:cubicBezTo>
                  <a:pt x="862223" y="-10630"/>
                  <a:pt x="1008164" y="-6970"/>
                  <a:pt x="1100938" y="0"/>
                </a:cubicBezTo>
                <a:cubicBezTo>
                  <a:pt x="1231751" y="-9052"/>
                  <a:pt x="1563421" y="-55931"/>
                  <a:pt x="1830629" y="0"/>
                </a:cubicBezTo>
                <a:cubicBezTo>
                  <a:pt x="2081843" y="38764"/>
                  <a:pt x="2181743" y="16966"/>
                  <a:pt x="2425903" y="0"/>
                </a:cubicBezTo>
                <a:cubicBezTo>
                  <a:pt x="2657412" y="-20059"/>
                  <a:pt x="2795431" y="8423"/>
                  <a:pt x="3021178" y="0"/>
                </a:cubicBezTo>
                <a:cubicBezTo>
                  <a:pt x="3275119" y="-4749"/>
                  <a:pt x="3480943" y="2522"/>
                  <a:pt x="3750869" y="0"/>
                </a:cubicBezTo>
                <a:cubicBezTo>
                  <a:pt x="4005211" y="16055"/>
                  <a:pt x="4302144" y="-2969"/>
                  <a:pt x="4480560" y="0"/>
                </a:cubicBezTo>
                <a:cubicBezTo>
                  <a:pt x="4480397" y="3458"/>
                  <a:pt x="4481383" y="8632"/>
                  <a:pt x="4480560" y="13716"/>
                </a:cubicBezTo>
                <a:cubicBezTo>
                  <a:pt x="4261480" y="-10003"/>
                  <a:pt x="4206199" y="28529"/>
                  <a:pt x="3930091" y="13716"/>
                </a:cubicBezTo>
                <a:cubicBezTo>
                  <a:pt x="3666932" y="-15474"/>
                  <a:pt x="3493645" y="14804"/>
                  <a:pt x="3290011" y="13716"/>
                </a:cubicBezTo>
                <a:cubicBezTo>
                  <a:pt x="3137078" y="-41032"/>
                  <a:pt x="2894690" y="-17948"/>
                  <a:pt x="2649931" y="13716"/>
                </a:cubicBezTo>
                <a:cubicBezTo>
                  <a:pt x="2413020" y="21294"/>
                  <a:pt x="2225991" y="-10559"/>
                  <a:pt x="2054657" y="13716"/>
                </a:cubicBezTo>
                <a:cubicBezTo>
                  <a:pt x="1886877" y="37541"/>
                  <a:pt x="1548763" y="45390"/>
                  <a:pt x="1324966" y="13716"/>
                </a:cubicBezTo>
                <a:cubicBezTo>
                  <a:pt x="1040995" y="1897"/>
                  <a:pt x="786929" y="-17655"/>
                  <a:pt x="595274" y="13716"/>
                </a:cubicBezTo>
                <a:cubicBezTo>
                  <a:pt x="371401" y="32831"/>
                  <a:pt x="168483" y="23167"/>
                  <a:pt x="0" y="13716"/>
                </a:cubicBezTo>
                <a:cubicBezTo>
                  <a:pt x="-740" y="8467"/>
                  <a:pt x="-279" y="4434"/>
                  <a:pt x="0" y="0"/>
                </a:cubicBezTo>
                <a:close/>
              </a:path>
              <a:path w="4480560" h="13716" fill="none" stroke="0" extrusionOk="0">
                <a:moveTo>
                  <a:pt x="0" y="0"/>
                </a:moveTo>
                <a:cubicBezTo>
                  <a:pt x="254633" y="596"/>
                  <a:pt x="318854" y="8353"/>
                  <a:pt x="595274" y="0"/>
                </a:cubicBezTo>
                <a:cubicBezTo>
                  <a:pt x="857042" y="-2503"/>
                  <a:pt x="863005" y="-13327"/>
                  <a:pt x="1100938" y="0"/>
                </a:cubicBezTo>
                <a:cubicBezTo>
                  <a:pt x="1322315" y="28736"/>
                  <a:pt x="1429801" y="-15572"/>
                  <a:pt x="1651406" y="0"/>
                </a:cubicBezTo>
                <a:cubicBezTo>
                  <a:pt x="1861310" y="20479"/>
                  <a:pt x="2199002" y="36173"/>
                  <a:pt x="2336292" y="0"/>
                </a:cubicBezTo>
                <a:cubicBezTo>
                  <a:pt x="2504451" y="-23230"/>
                  <a:pt x="2735943" y="-3451"/>
                  <a:pt x="2931566" y="0"/>
                </a:cubicBezTo>
                <a:cubicBezTo>
                  <a:pt x="3109081" y="-33272"/>
                  <a:pt x="3310374" y="39503"/>
                  <a:pt x="3482035" y="0"/>
                </a:cubicBezTo>
                <a:cubicBezTo>
                  <a:pt x="3630968" y="-117346"/>
                  <a:pt x="3975789" y="30358"/>
                  <a:pt x="4480560" y="0"/>
                </a:cubicBezTo>
                <a:cubicBezTo>
                  <a:pt x="4480546" y="3532"/>
                  <a:pt x="4481771" y="9530"/>
                  <a:pt x="4480560" y="13716"/>
                </a:cubicBezTo>
                <a:cubicBezTo>
                  <a:pt x="4299745" y="8025"/>
                  <a:pt x="4055484" y="54224"/>
                  <a:pt x="3840480" y="13716"/>
                </a:cubicBezTo>
                <a:cubicBezTo>
                  <a:pt x="3665362" y="14404"/>
                  <a:pt x="3548412" y="6532"/>
                  <a:pt x="3290011" y="13716"/>
                </a:cubicBezTo>
                <a:cubicBezTo>
                  <a:pt x="3037450" y="36923"/>
                  <a:pt x="2862123" y="43167"/>
                  <a:pt x="2560320" y="13716"/>
                </a:cubicBezTo>
                <a:cubicBezTo>
                  <a:pt x="2308793" y="7156"/>
                  <a:pt x="2153402" y="-25971"/>
                  <a:pt x="1965046" y="13716"/>
                </a:cubicBezTo>
                <a:cubicBezTo>
                  <a:pt x="1778601" y="25944"/>
                  <a:pt x="1672011" y="23840"/>
                  <a:pt x="1459382" y="13716"/>
                </a:cubicBezTo>
                <a:cubicBezTo>
                  <a:pt x="1212351" y="-9856"/>
                  <a:pt x="906131" y="12859"/>
                  <a:pt x="774497" y="13716"/>
                </a:cubicBezTo>
                <a:cubicBezTo>
                  <a:pt x="636671" y="-47283"/>
                  <a:pt x="331670" y="1705"/>
                  <a:pt x="0" y="13716"/>
                </a:cubicBezTo>
                <a:cubicBezTo>
                  <a:pt x="-561" y="8546"/>
                  <a:pt x="-377" y="61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80560"/>
                      <a:gd name="connsiteY0" fmla="*/ 0 h 13716"/>
                      <a:gd name="connsiteX1" fmla="*/ 595274 w 4480560"/>
                      <a:gd name="connsiteY1" fmla="*/ 0 h 13716"/>
                      <a:gd name="connsiteX2" fmla="*/ 1100938 w 4480560"/>
                      <a:gd name="connsiteY2" fmla="*/ 0 h 13716"/>
                      <a:gd name="connsiteX3" fmla="*/ 1651406 w 4480560"/>
                      <a:gd name="connsiteY3" fmla="*/ 0 h 13716"/>
                      <a:gd name="connsiteX4" fmla="*/ 2336292 w 4480560"/>
                      <a:gd name="connsiteY4" fmla="*/ 0 h 13716"/>
                      <a:gd name="connsiteX5" fmla="*/ 2931566 w 4480560"/>
                      <a:gd name="connsiteY5" fmla="*/ 0 h 13716"/>
                      <a:gd name="connsiteX6" fmla="*/ 3482035 w 4480560"/>
                      <a:gd name="connsiteY6" fmla="*/ 0 h 13716"/>
                      <a:gd name="connsiteX7" fmla="*/ 4480560 w 4480560"/>
                      <a:gd name="connsiteY7" fmla="*/ 0 h 13716"/>
                      <a:gd name="connsiteX8" fmla="*/ 4480560 w 4480560"/>
                      <a:gd name="connsiteY8" fmla="*/ 13716 h 13716"/>
                      <a:gd name="connsiteX9" fmla="*/ 3840480 w 4480560"/>
                      <a:gd name="connsiteY9" fmla="*/ 13716 h 13716"/>
                      <a:gd name="connsiteX10" fmla="*/ 3290011 w 4480560"/>
                      <a:gd name="connsiteY10" fmla="*/ 13716 h 13716"/>
                      <a:gd name="connsiteX11" fmla="*/ 2560320 w 4480560"/>
                      <a:gd name="connsiteY11" fmla="*/ 13716 h 13716"/>
                      <a:gd name="connsiteX12" fmla="*/ 1965046 w 4480560"/>
                      <a:gd name="connsiteY12" fmla="*/ 13716 h 13716"/>
                      <a:gd name="connsiteX13" fmla="*/ 1459382 w 4480560"/>
                      <a:gd name="connsiteY13" fmla="*/ 13716 h 13716"/>
                      <a:gd name="connsiteX14" fmla="*/ 774497 w 4480560"/>
                      <a:gd name="connsiteY14" fmla="*/ 13716 h 13716"/>
                      <a:gd name="connsiteX15" fmla="*/ 0 w 4480560"/>
                      <a:gd name="connsiteY15" fmla="*/ 13716 h 13716"/>
                      <a:gd name="connsiteX16" fmla="*/ 0 w 4480560"/>
                      <a:gd name="connsiteY1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80560" h="13716" fill="none" extrusionOk="0">
                        <a:moveTo>
                          <a:pt x="0" y="0"/>
                        </a:moveTo>
                        <a:cubicBezTo>
                          <a:pt x="267821" y="8731"/>
                          <a:pt x="334105" y="2629"/>
                          <a:pt x="595274" y="0"/>
                        </a:cubicBezTo>
                        <a:cubicBezTo>
                          <a:pt x="856443" y="-2629"/>
                          <a:pt x="863808" y="-13353"/>
                          <a:pt x="1100938" y="0"/>
                        </a:cubicBezTo>
                        <a:cubicBezTo>
                          <a:pt x="1338068" y="13353"/>
                          <a:pt x="1431663" y="-25862"/>
                          <a:pt x="1651406" y="0"/>
                        </a:cubicBezTo>
                        <a:cubicBezTo>
                          <a:pt x="1871149" y="25862"/>
                          <a:pt x="2173163" y="23827"/>
                          <a:pt x="2336292" y="0"/>
                        </a:cubicBezTo>
                        <a:cubicBezTo>
                          <a:pt x="2499421" y="-23827"/>
                          <a:pt x="2720589" y="28148"/>
                          <a:pt x="2931566" y="0"/>
                        </a:cubicBezTo>
                        <a:cubicBezTo>
                          <a:pt x="3142543" y="-28148"/>
                          <a:pt x="3323630" y="27022"/>
                          <a:pt x="3482035" y="0"/>
                        </a:cubicBezTo>
                        <a:cubicBezTo>
                          <a:pt x="3640440" y="-27022"/>
                          <a:pt x="4012110" y="-20118"/>
                          <a:pt x="4480560" y="0"/>
                        </a:cubicBezTo>
                        <a:cubicBezTo>
                          <a:pt x="4480273" y="3379"/>
                          <a:pt x="4480768" y="9289"/>
                          <a:pt x="4480560" y="13716"/>
                        </a:cubicBezTo>
                        <a:cubicBezTo>
                          <a:pt x="4314132" y="10352"/>
                          <a:pt x="4028383" y="32060"/>
                          <a:pt x="3840480" y="13716"/>
                        </a:cubicBezTo>
                        <a:cubicBezTo>
                          <a:pt x="3652577" y="-4628"/>
                          <a:pt x="3547615" y="-1724"/>
                          <a:pt x="3290011" y="13716"/>
                        </a:cubicBezTo>
                        <a:cubicBezTo>
                          <a:pt x="3032407" y="29156"/>
                          <a:pt x="2830268" y="4147"/>
                          <a:pt x="2560320" y="13716"/>
                        </a:cubicBezTo>
                        <a:cubicBezTo>
                          <a:pt x="2290372" y="23285"/>
                          <a:pt x="2147422" y="2156"/>
                          <a:pt x="1965046" y="13716"/>
                        </a:cubicBezTo>
                        <a:cubicBezTo>
                          <a:pt x="1782670" y="25276"/>
                          <a:pt x="1689791" y="36108"/>
                          <a:pt x="1459382" y="13716"/>
                        </a:cubicBezTo>
                        <a:cubicBezTo>
                          <a:pt x="1228973" y="-8676"/>
                          <a:pt x="915486" y="31929"/>
                          <a:pt x="774497" y="13716"/>
                        </a:cubicBezTo>
                        <a:cubicBezTo>
                          <a:pt x="633508" y="-4497"/>
                          <a:pt x="361442" y="-15679"/>
                          <a:pt x="0" y="13716"/>
                        </a:cubicBezTo>
                        <a:cubicBezTo>
                          <a:pt x="-362" y="8190"/>
                          <a:pt x="-434" y="6098"/>
                          <a:pt x="0" y="0"/>
                        </a:cubicBezTo>
                        <a:close/>
                      </a:path>
                      <a:path w="4480560" h="13716" stroke="0" extrusionOk="0">
                        <a:moveTo>
                          <a:pt x="0" y="0"/>
                        </a:moveTo>
                        <a:cubicBezTo>
                          <a:pt x="285465" y="225"/>
                          <a:pt x="322691" y="16223"/>
                          <a:pt x="595274" y="0"/>
                        </a:cubicBezTo>
                        <a:cubicBezTo>
                          <a:pt x="867857" y="-16223"/>
                          <a:pt x="989129" y="-11242"/>
                          <a:pt x="1100938" y="0"/>
                        </a:cubicBezTo>
                        <a:cubicBezTo>
                          <a:pt x="1212747" y="11242"/>
                          <a:pt x="1574350" y="-36410"/>
                          <a:pt x="1830629" y="0"/>
                        </a:cubicBezTo>
                        <a:cubicBezTo>
                          <a:pt x="2086908" y="36410"/>
                          <a:pt x="2180922" y="4645"/>
                          <a:pt x="2425903" y="0"/>
                        </a:cubicBezTo>
                        <a:cubicBezTo>
                          <a:pt x="2670884" y="-4645"/>
                          <a:pt x="2782024" y="22929"/>
                          <a:pt x="3021178" y="0"/>
                        </a:cubicBezTo>
                        <a:cubicBezTo>
                          <a:pt x="3260332" y="-22929"/>
                          <a:pt x="3456982" y="-1586"/>
                          <a:pt x="3750869" y="0"/>
                        </a:cubicBezTo>
                        <a:cubicBezTo>
                          <a:pt x="4044756" y="1586"/>
                          <a:pt x="4302726" y="17043"/>
                          <a:pt x="4480560" y="0"/>
                        </a:cubicBezTo>
                        <a:cubicBezTo>
                          <a:pt x="4480360" y="3832"/>
                          <a:pt x="4481152" y="9314"/>
                          <a:pt x="4480560" y="13716"/>
                        </a:cubicBezTo>
                        <a:cubicBezTo>
                          <a:pt x="4279652" y="-11422"/>
                          <a:pt x="4200762" y="36994"/>
                          <a:pt x="3930091" y="13716"/>
                        </a:cubicBezTo>
                        <a:cubicBezTo>
                          <a:pt x="3659420" y="-9562"/>
                          <a:pt x="3456052" y="17722"/>
                          <a:pt x="3290011" y="13716"/>
                        </a:cubicBezTo>
                        <a:cubicBezTo>
                          <a:pt x="3123970" y="9710"/>
                          <a:pt x="2882392" y="28246"/>
                          <a:pt x="2649931" y="13716"/>
                        </a:cubicBezTo>
                        <a:cubicBezTo>
                          <a:pt x="2417470" y="-814"/>
                          <a:pt x="2238426" y="2765"/>
                          <a:pt x="2054657" y="13716"/>
                        </a:cubicBezTo>
                        <a:cubicBezTo>
                          <a:pt x="1870888" y="24667"/>
                          <a:pt x="1566368" y="40468"/>
                          <a:pt x="1324966" y="13716"/>
                        </a:cubicBezTo>
                        <a:cubicBezTo>
                          <a:pt x="1083564" y="-13036"/>
                          <a:pt x="787410" y="6374"/>
                          <a:pt x="595274" y="13716"/>
                        </a:cubicBezTo>
                        <a:cubicBezTo>
                          <a:pt x="403138" y="21058"/>
                          <a:pt x="169622" y="5927"/>
                          <a:pt x="0" y="13716"/>
                        </a:cubicBezTo>
                        <a:cubicBezTo>
                          <a:pt x="-475" y="8699"/>
                          <a:pt x="-565" y="44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C1A14E-0F96-990E-5190-97940FBDC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813" y="552091"/>
            <a:ext cx="4668251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cs-CZ" sz="1900" dirty="0"/>
          </a:p>
          <a:p>
            <a:pPr marL="0" indent="0">
              <a:buNone/>
            </a:pPr>
            <a:endParaRPr lang="cs-CZ" sz="1900" dirty="0"/>
          </a:p>
          <a:p>
            <a:pPr marL="0" indent="0">
              <a:buNone/>
            </a:pPr>
            <a:endParaRPr lang="cs-CZ" sz="1900" dirty="0"/>
          </a:p>
          <a:p>
            <a:pPr marL="0" indent="0">
              <a:buNone/>
            </a:pPr>
            <a:r>
              <a:rPr lang="cs-CZ" sz="3600" dirty="0"/>
              <a:t>Děkuji za pozornost </a:t>
            </a:r>
            <a:r>
              <a:rPr lang="cs-CZ" sz="3600" dirty="0">
                <a:sym typeface="Wingdings" panose="05000000000000000000" pitchFamily="2" charset="2"/>
              </a:rPr>
              <a:t> </a:t>
            </a:r>
            <a:r>
              <a:rPr lang="cs-CZ" sz="3600" dirty="0"/>
              <a:t>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C57AAE8-AAB3-BCEC-4EC9-6F35B4DBD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988AB19-9DFA-5149-B5A7-89AF79578156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95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8E7864-CF86-4771-7C7C-DBC512AD3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STUDIUM NA VYSOKÉ ŠKOLE</a:t>
            </a:r>
          </a:p>
        </p:txBody>
      </p:sp>
      <p:graphicFrame>
        <p:nvGraphicFramePr>
          <p:cNvPr id="6" name="Zástupný obsah 2">
            <a:extLst>
              <a:ext uri="{FF2B5EF4-FFF2-40B4-BE49-F238E27FC236}">
                <a16:creationId xmlns:a16="http://schemas.microsoft.com/office/drawing/2014/main" id="{9E9EEA83-D6D1-8B33-3D47-1EDC1104B6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966817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FAB2B1C-696D-9A69-3FA9-80AEE425C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06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9D808A5-CE53-0450-4799-2FC1707E5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cs-CZ" sz="3100">
                <a:solidFill>
                  <a:srgbClr val="FFFFFF"/>
                </a:solidFill>
              </a:rPr>
              <a:t>TITULY a OSLOVOVÁNÍ 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0EAFB1-EAEB-A88F-21A2-502E1DA4E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cs-CZ" sz="3000"/>
              <a:t>prof. (profesor/</a:t>
            </a:r>
            <a:r>
              <a:rPr lang="cs-CZ" sz="3000" err="1"/>
              <a:t>ka</a:t>
            </a:r>
            <a:r>
              <a:rPr lang="cs-CZ" sz="3000"/>
              <a:t>)</a:t>
            </a:r>
          </a:p>
          <a:p>
            <a:r>
              <a:rPr lang="cs-CZ" sz="3000"/>
              <a:t>doc. (docent/</a:t>
            </a:r>
            <a:r>
              <a:rPr lang="cs-CZ" sz="3000" err="1"/>
              <a:t>ka</a:t>
            </a:r>
            <a:r>
              <a:rPr lang="cs-CZ" sz="3000"/>
              <a:t>)</a:t>
            </a:r>
          </a:p>
          <a:p>
            <a:r>
              <a:rPr lang="cs-CZ" sz="3000"/>
              <a:t>JUDr., PhDr., RNDr., Ph.D. (doktor/</a:t>
            </a:r>
            <a:r>
              <a:rPr lang="cs-CZ" sz="3000" err="1"/>
              <a:t>ka</a:t>
            </a:r>
            <a:r>
              <a:rPr lang="cs-CZ" sz="3000"/>
              <a:t>)</a:t>
            </a:r>
          </a:p>
          <a:p>
            <a:r>
              <a:rPr lang="cs-CZ" sz="3000"/>
              <a:t>Ing. (inženýr/</a:t>
            </a:r>
            <a:r>
              <a:rPr lang="cs-CZ" sz="3000" err="1"/>
              <a:t>ka</a:t>
            </a:r>
            <a:r>
              <a:rPr lang="cs-CZ" sz="3000"/>
              <a:t>), Mgr. (magistr/a)</a:t>
            </a:r>
          </a:p>
          <a:p>
            <a:r>
              <a:rPr lang="cs-CZ" sz="3000"/>
              <a:t>Bc. (bakalář/</a:t>
            </a:r>
            <a:r>
              <a:rPr lang="cs-CZ" sz="3000" err="1"/>
              <a:t>ka</a:t>
            </a:r>
            <a:r>
              <a:rPr lang="cs-CZ" sz="3000"/>
              <a:t>) – při oslovování se moc nepoužívá</a:t>
            </a:r>
          </a:p>
          <a:p>
            <a:r>
              <a:rPr lang="cs-CZ" sz="3000" err="1"/>
              <a:t>DiS</a:t>
            </a:r>
            <a:r>
              <a:rPr lang="cs-CZ" sz="3000"/>
              <a:t>. (diplomovaný/á specialista/</a:t>
            </a:r>
            <a:r>
              <a:rPr lang="cs-CZ" sz="3000" err="1"/>
              <a:t>ka</a:t>
            </a:r>
            <a:r>
              <a:rPr lang="cs-CZ" sz="3000"/>
              <a:t>) – při oslovování se moc nepoužívá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76A1BCE-F899-786A-BF59-108443107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56173" y="6356350"/>
            <a:ext cx="135917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988AB19-9DFA-5149-B5A7-89AF79578156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40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C27E345-0CFE-A3EA-235E-51BFD8277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cs-CZ" sz="2800">
                <a:solidFill>
                  <a:srgbClr val="FFFFFF"/>
                </a:solidFill>
              </a:rPr>
              <a:t>EMIALOVÁ KOMUNIKACE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606F92-5E0B-160D-0892-9C737702B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cs-CZ" dirty="0"/>
              <a:t>Školní email</a:t>
            </a:r>
          </a:p>
          <a:p>
            <a:r>
              <a:rPr lang="cs-CZ" dirty="0"/>
              <a:t>Předmět zprávy </a:t>
            </a:r>
          </a:p>
          <a:p>
            <a:r>
              <a:rPr lang="cs-CZ" dirty="0"/>
              <a:t>Odpověď do 10 dnů </a:t>
            </a:r>
          </a:p>
          <a:p>
            <a:r>
              <a:rPr lang="cs-CZ" dirty="0"/>
              <a:t>Emailové adresy: </a:t>
            </a:r>
            <a:r>
              <a:rPr lang="cs-CZ" dirty="0">
                <a:hlinkClick r:id="rId2"/>
              </a:rPr>
              <a:t>Jméno.Příjmení@mvso.cz</a:t>
            </a:r>
            <a:r>
              <a:rPr lang="cs-CZ" dirty="0"/>
              <a:t>!!!</a:t>
            </a:r>
          </a:p>
          <a:p>
            <a:r>
              <a:rPr lang="cs-CZ" dirty="0"/>
              <a:t>Zpětná vazba na emaily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0873C55-D123-D751-94FD-572B28CE5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56173" y="6356350"/>
            <a:ext cx="135917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988AB19-9DFA-5149-B5A7-89AF79578156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29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2D4B6D1-70EB-D158-1098-9D724676E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cs-CZ" sz="4300"/>
              <a:t>ČÍM SE ŘÍDÍ STUDIUM NA MVŠO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1865313"/>
            <a:ext cx="7818120" cy="18288"/>
          </a:xfrm>
          <a:custGeom>
            <a:avLst/>
            <a:gdLst>
              <a:gd name="connsiteX0" fmla="*/ 0 w 7818120"/>
              <a:gd name="connsiteY0" fmla="*/ 0 h 18288"/>
              <a:gd name="connsiteX1" fmla="*/ 416966 w 7818120"/>
              <a:gd name="connsiteY1" fmla="*/ 0 h 18288"/>
              <a:gd name="connsiteX2" fmla="*/ 1146658 w 7818120"/>
              <a:gd name="connsiteY2" fmla="*/ 0 h 18288"/>
              <a:gd name="connsiteX3" fmla="*/ 1563624 w 7818120"/>
              <a:gd name="connsiteY3" fmla="*/ 0 h 18288"/>
              <a:gd name="connsiteX4" fmla="*/ 2136953 w 7818120"/>
              <a:gd name="connsiteY4" fmla="*/ 0 h 18288"/>
              <a:gd name="connsiteX5" fmla="*/ 2944825 w 7818120"/>
              <a:gd name="connsiteY5" fmla="*/ 0 h 18288"/>
              <a:gd name="connsiteX6" fmla="*/ 3596335 w 7818120"/>
              <a:gd name="connsiteY6" fmla="*/ 0 h 18288"/>
              <a:gd name="connsiteX7" fmla="*/ 4326026 w 7818120"/>
              <a:gd name="connsiteY7" fmla="*/ 0 h 18288"/>
              <a:gd name="connsiteX8" fmla="*/ 4899355 w 7818120"/>
              <a:gd name="connsiteY8" fmla="*/ 0 h 18288"/>
              <a:gd name="connsiteX9" fmla="*/ 5550865 w 7818120"/>
              <a:gd name="connsiteY9" fmla="*/ 0 h 18288"/>
              <a:gd name="connsiteX10" fmla="*/ 6358738 w 7818120"/>
              <a:gd name="connsiteY10" fmla="*/ 0 h 18288"/>
              <a:gd name="connsiteX11" fmla="*/ 6853885 w 7818120"/>
              <a:gd name="connsiteY11" fmla="*/ 0 h 18288"/>
              <a:gd name="connsiteX12" fmla="*/ 7818120 w 7818120"/>
              <a:gd name="connsiteY12" fmla="*/ 0 h 18288"/>
              <a:gd name="connsiteX13" fmla="*/ 7818120 w 7818120"/>
              <a:gd name="connsiteY13" fmla="*/ 18288 h 18288"/>
              <a:gd name="connsiteX14" fmla="*/ 7244791 w 7818120"/>
              <a:gd name="connsiteY14" fmla="*/ 18288 h 18288"/>
              <a:gd name="connsiteX15" fmla="*/ 6827825 w 7818120"/>
              <a:gd name="connsiteY15" fmla="*/ 18288 h 18288"/>
              <a:gd name="connsiteX16" fmla="*/ 6176315 w 7818120"/>
              <a:gd name="connsiteY16" fmla="*/ 18288 h 18288"/>
              <a:gd name="connsiteX17" fmla="*/ 5681167 w 7818120"/>
              <a:gd name="connsiteY17" fmla="*/ 18288 h 18288"/>
              <a:gd name="connsiteX18" fmla="*/ 5029657 w 7818120"/>
              <a:gd name="connsiteY18" fmla="*/ 18288 h 18288"/>
              <a:gd name="connsiteX19" fmla="*/ 4378147 w 7818120"/>
              <a:gd name="connsiteY19" fmla="*/ 18288 h 18288"/>
              <a:gd name="connsiteX20" fmla="*/ 3726637 w 7818120"/>
              <a:gd name="connsiteY20" fmla="*/ 18288 h 18288"/>
              <a:gd name="connsiteX21" fmla="*/ 3075127 w 7818120"/>
              <a:gd name="connsiteY21" fmla="*/ 18288 h 18288"/>
              <a:gd name="connsiteX22" fmla="*/ 2501798 w 7818120"/>
              <a:gd name="connsiteY22" fmla="*/ 18288 h 18288"/>
              <a:gd name="connsiteX23" fmla="*/ 1772107 w 7818120"/>
              <a:gd name="connsiteY23" fmla="*/ 18288 h 18288"/>
              <a:gd name="connsiteX24" fmla="*/ 1120597 w 7818120"/>
              <a:gd name="connsiteY24" fmla="*/ 18288 h 18288"/>
              <a:gd name="connsiteX25" fmla="*/ 0 w 7818120"/>
              <a:gd name="connsiteY25" fmla="*/ 18288 h 18288"/>
              <a:gd name="connsiteX26" fmla="*/ 0 w 7818120"/>
              <a:gd name="connsiteY26" fmla="*/ 0 h 18288"/>
              <a:gd name="connsiteX0" fmla="*/ 0 w 7818120"/>
              <a:gd name="connsiteY0" fmla="*/ 0 h 18288"/>
              <a:gd name="connsiteX1" fmla="*/ 573329 w 7818120"/>
              <a:gd name="connsiteY1" fmla="*/ 0 h 18288"/>
              <a:gd name="connsiteX2" fmla="*/ 990295 w 7818120"/>
              <a:gd name="connsiteY2" fmla="*/ 0 h 18288"/>
              <a:gd name="connsiteX3" fmla="*/ 1394232 w 7818120"/>
              <a:gd name="connsiteY3" fmla="*/ 0 h 18288"/>
              <a:gd name="connsiteX4" fmla="*/ 1798168 w 7818120"/>
              <a:gd name="connsiteY4" fmla="*/ 0 h 18288"/>
              <a:gd name="connsiteX5" fmla="*/ 2371496 w 7818120"/>
              <a:gd name="connsiteY5" fmla="*/ 0 h 18288"/>
              <a:gd name="connsiteX6" fmla="*/ 2944825 w 7818120"/>
              <a:gd name="connsiteY6" fmla="*/ 0 h 18288"/>
              <a:gd name="connsiteX7" fmla="*/ 3752698 w 7818120"/>
              <a:gd name="connsiteY7" fmla="*/ 0 h 18288"/>
              <a:gd name="connsiteX8" fmla="*/ 4247845 w 7818120"/>
              <a:gd name="connsiteY8" fmla="*/ 0 h 18288"/>
              <a:gd name="connsiteX9" fmla="*/ 5055718 w 7818120"/>
              <a:gd name="connsiteY9" fmla="*/ 0 h 18288"/>
              <a:gd name="connsiteX10" fmla="*/ 5863590 w 7818120"/>
              <a:gd name="connsiteY10" fmla="*/ 0 h 18288"/>
              <a:gd name="connsiteX11" fmla="*/ 6515100 w 7818120"/>
              <a:gd name="connsiteY11" fmla="*/ 0 h 18288"/>
              <a:gd name="connsiteX12" fmla="*/ 7818120 w 7818120"/>
              <a:gd name="connsiteY12" fmla="*/ 0 h 18288"/>
              <a:gd name="connsiteX13" fmla="*/ 7818120 w 7818120"/>
              <a:gd name="connsiteY13" fmla="*/ 18288 h 18288"/>
              <a:gd name="connsiteX14" fmla="*/ 7401154 w 7818120"/>
              <a:gd name="connsiteY14" fmla="*/ 18288 h 18288"/>
              <a:gd name="connsiteX15" fmla="*/ 6593281 w 7818120"/>
              <a:gd name="connsiteY15" fmla="*/ 18288 h 18288"/>
              <a:gd name="connsiteX16" fmla="*/ 6098134 w 7818120"/>
              <a:gd name="connsiteY16" fmla="*/ 18288 h 18288"/>
              <a:gd name="connsiteX17" fmla="*/ 5446624 w 7818120"/>
              <a:gd name="connsiteY17" fmla="*/ 18288 h 18288"/>
              <a:gd name="connsiteX18" fmla="*/ 4638751 w 7818120"/>
              <a:gd name="connsiteY18" fmla="*/ 18288 h 18288"/>
              <a:gd name="connsiteX19" fmla="*/ 3987241 w 7818120"/>
              <a:gd name="connsiteY19" fmla="*/ 18288 h 18288"/>
              <a:gd name="connsiteX20" fmla="*/ 3570275 w 7818120"/>
              <a:gd name="connsiteY20" fmla="*/ 18288 h 18288"/>
              <a:gd name="connsiteX21" fmla="*/ 3075127 w 7818120"/>
              <a:gd name="connsiteY21" fmla="*/ 18288 h 18288"/>
              <a:gd name="connsiteX22" fmla="*/ 2267255 w 7818120"/>
              <a:gd name="connsiteY22" fmla="*/ 18288 h 18288"/>
              <a:gd name="connsiteX23" fmla="*/ 1615745 w 7818120"/>
              <a:gd name="connsiteY23" fmla="*/ 18288 h 18288"/>
              <a:gd name="connsiteX24" fmla="*/ 1120597 w 7818120"/>
              <a:gd name="connsiteY24" fmla="*/ 18288 h 18288"/>
              <a:gd name="connsiteX25" fmla="*/ 0 w 7818120"/>
              <a:gd name="connsiteY25" fmla="*/ 18288 h 18288"/>
              <a:gd name="connsiteX26" fmla="*/ 0 w 7818120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818120" h="18288" fill="none" extrusionOk="0">
                <a:moveTo>
                  <a:pt x="0" y="0"/>
                </a:moveTo>
                <a:cubicBezTo>
                  <a:pt x="101002" y="-20048"/>
                  <a:pt x="215808" y="13837"/>
                  <a:pt x="416966" y="0"/>
                </a:cubicBezTo>
                <a:cubicBezTo>
                  <a:pt x="573264" y="9422"/>
                  <a:pt x="897859" y="4188"/>
                  <a:pt x="1146658" y="0"/>
                </a:cubicBezTo>
                <a:cubicBezTo>
                  <a:pt x="1409722" y="12227"/>
                  <a:pt x="1377475" y="-3286"/>
                  <a:pt x="1563624" y="0"/>
                </a:cubicBezTo>
                <a:cubicBezTo>
                  <a:pt x="1758084" y="11330"/>
                  <a:pt x="1967746" y="-7403"/>
                  <a:pt x="2136953" y="0"/>
                </a:cubicBezTo>
                <a:cubicBezTo>
                  <a:pt x="2354826" y="-5751"/>
                  <a:pt x="2687014" y="20029"/>
                  <a:pt x="2944825" y="0"/>
                </a:cubicBezTo>
                <a:cubicBezTo>
                  <a:pt x="3238848" y="15226"/>
                  <a:pt x="3415761" y="33925"/>
                  <a:pt x="3596335" y="0"/>
                </a:cubicBezTo>
                <a:cubicBezTo>
                  <a:pt x="3815108" y="13362"/>
                  <a:pt x="3972448" y="-68797"/>
                  <a:pt x="4326026" y="0"/>
                </a:cubicBezTo>
                <a:cubicBezTo>
                  <a:pt x="4638028" y="39995"/>
                  <a:pt x="4794473" y="211"/>
                  <a:pt x="4899355" y="0"/>
                </a:cubicBezTo>
                <a:cubicBezTo>
                  <a:pt x="5037170" y="-13296"/>
                  <a:pt x="5289722" y="-48609"/>
                  <a:pt x="5550865" y="0"/>
                </a:cubicBezTo>
                <a:cubicBezTo>
                  <a:pt x="5740088" y="19163"/>
                  <a:pt x="6143605" y="-29909"/>
                  <a:pt x="6358738" y="0"/>
                </a:cubicBezTo>
                <a:cubicBezTo>
                  <a:pt x="6556443" y="18955"/>
                  <a:pt x="6741581" y="-22634"/>
                  <a:pt x="6853885" y="0"/>
                </a:cubicBezTo>
                <a:cubicBezTo>
                  <a:pt x="6996029" y="20497"/>
                  <a:pt x="7453286" y="6658"/>
                  <a:pt x="7818120" y="0"/>
                </a:cubicBezTo>
                <a:cubicBezTo>
                  <a:pt x="7817552" y="7862"/>
                  <a:pt x="7817901" y="13269"/>
                  <a:pt x="7818120" y="18288"/>
                </a:cubicBezTo>
                <a:cubicBezTo>
                  <a:pt x="7701883" y="-33961"/>
                  <a:pt x="7395843" y="8437"/>
                  <a:pt x="7244791" y="18288"/>
                </a:cubicBezTo>
                <a:cubicBezTo>
                  <a:pt x="7088282" y="14407"/>
                  <a:pt x="6958165" y="20902"/>
                  <a:pt x="6827825" y="18288"/>
                </a:cubicBezTo>
                <a:cubicBezTo>
                  <a:pt x="6715653" y="-2805"/>
                  <a:pt x="6356779" y="33124"/>
                  <a:pt x="6176315" y="18288"/>
                </a:cubicBezTo>
                <a:cubicBezTo>
                  <a:pt x="6015867" y="-5301"/>
                  <a:pt x="5852369" y="-275"/>
                  <a:pt x="5681167" y="18288"/>
                </a:cubicBezTo>
                <a:cubicBezTo>
                  <a:pt x="5508002" y="48742"/>
                  <a:pt x="5304989" y="-7247"/>
                  <a:pt x="5029657" y="18288"/>
                </a:cubicBezTo>
                <a:cubicBezTo>
                  <a:pt x="4760375" y="46790"/>
                  <a:pt x="4637400" y="35678"/>
                  <a:pt x="4378147" y="18288"/>
                </a:cubicBezTo>
                <a:cubicBezTo>
                  <a:pt x="4094943" y="8043"/>
                  <a:pt x="4037303" y="27568"/>
                  <a:pt x="3726637" y="18288"/>
                </a:cubicBezTo>
                <a:cubicBezTo>
                  <a:pt x="3400340" y="-2459"/>
                  <a:pt x="3320728" y="61058"/>
                  <a:pt x="3075127" y="18288"/>
                </a:cubicBezTo>
                <a:cubicBezTo>
                  <a:pt x="2809301" y="-25757"/>
                  <a:pt x="2702630" y="16477"/>
                  <a:pt x="2501798" y="18288"/>
                </a:cubicBezTo>
                <a:cubicBezTo>
                  <a:pt x="2308686" y="20751"/>
                  <a:pt x="2079466" y="5550"/>
                  <a:pt x="1772107" y="18288"/>
                </a:cubicBezTo>
                <a:cubicBezTo>
                  <a:pt x="1420202" y="47064"/>
                  <a:pt x="1431765" y="28913"/>
                  <a:pt x="1120597" y="18288"/>
                </a:cubicBezTo>
                <a:cubicBezTo>
                  <a:pt x="791266" y="31607"/>
                  <a:pt x="235945" y="82322"/>
                  <a:pt x="0" y="18288"/>
                </a:cubicBezTo>
                <a:cubicBezTo>
                  <a:pt x="-589" y="13471"/>
                  <a:pt x="-474" y="7409"/>
                  <a:pt x="0" y="0"/>
                </a:cubicBezTo>
                <a:close/>
              </a:path>
              <a:path w="7818120" h="18288" stroke="0" extrusionOk="0">
                <a:moveTo>
                  <a:pt x="0" y="0"/>
                </a:moveTo>
                <a:cubicBezTo>
                  <a:pt x="161767" y="-7030"/>
                  <a:pt x="286873" y="-11228"/>
                  <a:pt x="573329" y="0"/>
                </a:cubicBezTo>
                <a:cubicBezTo>
                  <a:pt x="860952" y="-8429"/>
                  <a:pt x="823968" y="-2420"/>
                  <a:pt x="990295" y="0"/>
                </a:cubicBezTo>
                <a:cubicBezTo>
                  <a:pt x="1144921" y="-13846"/>
                  <a:pt x="1288801" y="10931"/>
                  <a:pt x="1394232" y="0"/>
                </a:cubicBezTo>
                <a:cubicBezTo>
                  <a:pt x="1499663" y="-10931"/>
                  <a:pt x="1677634" y="10318"/>
                  <a:pt x="1798168" y="0"/>
                </a:cubicBezTo>
                <a:cubicBezTo>
                  <a:pt x="2021167" y="5465"/>
                  <a:pt x="2087775" y="-15972"/>
                  <a:pt x="2371496" y="0"/>
                </a:cubicBezTo>
                <a:cubicBezTo>
                  <a:pt x="2646084" y="3640"/>
                  <a:pt x="2709294" y="-15431"/>
                  <a:pt x="2944825" y="0"/>
                </a:cubicBezTo>
                <a:cubicBezTo>
                  <a:pt x="3182104" y="39801"/>
                  <a:pt x="3563508" y="7189"/>
                  <a:pt x="3752698" y="0"/>
                </a:cubicBezTo>
                <a:cubicBezTo>
                  <a:pt x="4004713" y="-51688"/>
                  <a:pt x="4111759" y="8465"/>
                  <a:pt x="4247845" y="0"/>
                </a:cubicBezTo>
                <a:cubicBezTo>
                  <a:pt x="4409051" y="-38636"/>
                  <a:pt x="4840912" y="-6880"/>
                  <a:pt x="5055718" y="0"/>
                </a:cubicBezTo>
                <a:cubicBezTo>
                  <a:pt x="5318987" y="12828"/>
                  <a:pt x="5464207" y="16349"/>
                  <a:pt x="5863590" y="0"/>
                </a:cubicBezTo>
                <a:cubicBezTo>
                  <a:pt x="6258188" y="21536"/>
                  <a:pt x="6373895" y="-20866"/>
                  <a:pt x="6515100" y="0"/>
                </a:cubicBezTo>
                <a:cubicBezTo>
                  <a:pt x="6673199" y="-42487"/>
                  <a:pt x="7368245" y="-124798"/>
                  <a:pt x="7818120" y="0"/>
                </a:cubicBezTo>
                <a:cubicBezTo>
                  <a:pt x="7818163" y="8895"/>
                  <a:pt x="7818750" y="9828"/>
                  <a:pt x="7818120" y="18288"/>
                </a:cubicBezTo>
                <a:cubicBezTo>
                  <a:pt x="7615777" y="-1071"/>
                  <a:pt x="7527543" y="-5750"/>
                  <a:pt x="7401154" y="18288"/>
                </a:cubicBezTo>
                <a:cubicBezTo>
                  <a:pt x="7322611" y="47896"/>
                  <a:pt x="6964426" y="-24966"/>
                  <a:pt x="6593281" y="18288"/>
                </a:cubicBezTo>
                <a:cubicBezTo>
                  <a:pt x="6260055" y="33833"/>
                  <a:pt x="6287545" y="-3963"/>
                  <a:pt x="6098134" y="18288"/>
                </a:cubicBezTo>
                <a:cubicBezTo>
                  <a:pt x="5900337" y="14995"/>
                  <a:pt x="5605990" y="72621"/>
                  <a:pt x="5446624" y="18288"/>
                </a:cubicBezTo>
                <a:cubicBezTo>
                  <a:pt x="5244167" y="-23104"/>
                  <a:pt x="4914971" y="-34358"/>
                  <a:pt x="4638751" y="18288"/>
                </a:cubicBezTo>
                <a:cubicBezTo>
                  <a:pt x="4353273" y="8380"/>
                  <a:pt x="4297533" y="13876"/>
                  <a:pt x="3987241" y="18288"/>
                </a:cubicBezTo>
                <a:cubicBezTo>
                  <a:pt x="3687723" y="41876"/>
                  <a:pt x="3776181" y="30039"/>
                  <a:pt x="3570275" y="18288"/>
                </a:cubicBezTo>
                <a:cubicBezTo>
                  <a:pt x="3396160" y="10249"/>
                  <a:pt x="3285909" y="48310"/>
                  <a:pt x="3075127" y="18288"/>
                </a:cubicBezTo>
                <a:cubicBezTo>
                  <a:pt x="2869474" y="41512"/>
                  <a:pt x="2676329" y="4972"/>
                  <a:pt x="2267255" y="18288"/>
                </a:cubicBezTo>
                <a:cubicBezTo>
                  <a:pt x="1866401" y="24532"/>
                  <a:pt x="1882987" y="25696"/>
                  <a:pt x="1615745" y="18288"/>
                </a:cubicBezTo>
                <a:cubicBezTo>
                  <a:pt x="1346085" y="13379"/>
                  <a:pt x="1323312" y="12392"/>
                  <a:pt x="1120597" y="18288"/>
                </a:cubicBezTo>
                <a:cubicBezTo>
                  <a:pt x="940237" y="-60975"/>
                  <a:pt x="569386" y="27591"/>
                  <a:pt x="0" y="18288"/>
                </a:cubicBezTo>
                <a:cubicBezTo>
                  <a:pt x="1751" y="14440"/>
                  <a:pt x="-1272" y="7740"/>
                  <a:pt x="0" y="0"/>
                </a:cubicBezTo>
                <a:close/>
              </a:path>
              <a:path w="7818120" h="18288" fill="none" stroke="0" extrusionOk="0">
                <a:moveTo>
                  <a:pt x="0" y="0"/>
                </a:moveTo>
                <a:cubicBezTo>
                  <a:pt x="102311" y="-24031"/>
                  <a:pt x="206428" y="20084"/>
                  <a:pt x="416966" y="0"/>
                </a:cubicBezTo>
                <a:cubicBezTo>
                  <a:pt x="662339" y="-9883"/>
                  <a:pt x="833564" y="-11910"/>
                  <a:pt x="1146658" y="0"/>
                </a:cubicBezTo>
                <a:cubicBezTo>
                  <a:pt x="1398993" y="16754"/>
                  <a:pt x="1378239" y="-4997"/>
                  <a:pt x="1563624" y="0"/>
                </a:cubicBezTo>
                <a:cubicBezTo>
                  <a:pt x="1738265" y="3015"/>
                  <a:pt x="2006667" y="23864"/>
                  <a:pt x="2136953" y="0"/>
                </a:cubicBezTo>
                <a:cubicBezTo>
                  <a:pt x="2338524" y="-3063"/>
                  <a:pt x="2693378" y="-15904"/>
                  <a:pt x="2944825" y="0"/>
                </a:cubicBezTo>
                <a:cubicBezTo>
                  <a:pt x="3201439" y="-13695"/>
                  <a:pt x="3379198" y="46243"/>
                  <a:pt x="3596335" y="0"/>
                </a:cubicBezTo>
                <a:cubicBezTo>
                  <a:pt x="3778868" y="-61549"/>
                  <a:pt x="3979469" y="3461"/>
                  <a:pt x="4326026" y="0"/>
                </a:cubicBezTo>
                <a:cubicBezTo>
                  <a:pt x="4670641" y="40397"/>
                  <a:pt x="4801160" y="2093"/>
                  <a:pt x="4899355" y="0"/>
                </a:cubicBezTo>
                <a:cubicBezTo>
                  <a:pt x="4972821" y="-4221"/>
                  <a:pt x="5326959" y="8892"/>
                  <a:pt x="5550865" y="0"/>
                </a:cubicBezTo>
                <a:cubicBezTo>
                  <a:pt x="5793178" y="12267"/>
                  <a:pt x="6146346" y="-4531"/>
                  <a:pt x="6358738" y="0"/>
                </a:cubicBezTo>
                <a:cubicBezTo>
                  <a:pt x="6580825" y="49349"/>
                  <a:pt x="6739467" y="13524"/>
                  <a:pt x="6853885" y="0"/>
                </a:cubicBezTo>
                <a:cubicBezTo>
                  <a:pt x="7057243" y="-60557"/>
                  <a:pt x="7415107" y="-58698"/>
                  <a:pt x="7818120" y="0"/>
                </a:cubicBezTo>
                <a:cubicBezTo>
                  <a:pt x="7817705" y="7748"/>
                  <a:pt x="7817189" y="13015"/>
                  <a:pt x="7818120" y="18288"/>
                </a:cubicBezTo>
                <a:cubicBezTo>
                  <a:pt x="7693944" y="-3615"/>
                  <a:pt x="7376376" y="-6677"/>
                  <a:pt x="7244791" y="18288"/>
                </a:cubicBezTo>
                <a:cubicBezTo>
                  <a:pt x="7100086" y="-5717"/>
                  <a:pt x="6942350" y="35421"/>
                  <a:pt x="6827825" y="18288"/>
                </a:cubicBezTo>
                <a:cubicBezTo>
                  <a:pt x="6691364" y="27873"/>
                  <a:pt x="6342432" y="37332"/>
                  <a:pt x="6176315" y="18288"/>
                </a:cubicBezTo>
                <a:cubicBezTo>
                  <a:pt x="6012850" y="28657"/>
                  <a:pt x="5862979" y="-980"/>
                  <a:pt x="5681167" y="18288"/>
                </a:cubicBezTo>
                <a:cubicBezTo>
                  <a:pt x="5485624" y="71662"/>
                  <a:pt x="5295851" y="1288"/>
                  <a:pt x="5029657" y="18288"/>
                </a:cubicBezTo>
                <a:cubicBezTo>
                  <a:pt x="4753680" y="49046"/>
                  <a:pt x="4640335" y="38506"/>
                  <a:pt x="4378147" y="18288"/>
                </a:cubicBezTo>
                <a:cubicBezTo>
                  <a:pt x="4103046" y="-4537"/>
                  <a:pt x="4022480" y="43848"/>
                  <a:pt x="3726637" y="18288"/>
                </a:cubicBezTo>
                <a:cubicBezTo>
                  <a:pt x="3429109" y="3476"/>
                  <a:pt x="3316488" y="61415"/>
                  <a:pt x="3075127" y="18288"/>
                </a:cubicBezTo>
                <a:cubicBezTo>
                  <a:pt x="2821014" y="6093"/>
                  <a:pt x="2665050" y="-11263"/>
                  <a:pt x="2501798" y="18288"/>
                </a:cubicBezTo>
                <a:cubicBezTo>
                  <a:pt x="2343345" y="29394"/>
                  <a:pt x="2120041" y="-50427"/>
                  <a:pt x="1772107" y="18288"/>
                </a:cubicBezTo>
                <a:cubicBezTo>
                  <a:pt x="1424078" y="50665"/>
                  <a:pt x="1427418" y="32572"/>
                  <a:pt x="1120597" y="18288"/>
                </a:cubicBezTo>
                <a:cubicBezTo>
                  <a:pt x="796486" y="45938"/>
                  <a:pt x="243712" y="47798"/>
                  <a:pt x="0" y="18288"/>
                </a:cubicBezTo>
                <a:cubicBezTo>
                  <a:pt x="1307" y="12414"/>
                  <a:pt x="-32" y="57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818120"/>
                      <a:gd name="connsiteY0" fmla="*/ 0 h 18288"/>
                      <a:gd name="connsiteX1" fmla="*/ 416966 w 7818120"/>
                      <a:gd name="connsiteY1" fmla="*/ 0 h 18288"/>
                      <a:gd name="connsiteX2" fmla="*/ 1146658 w 7818120"/>
                      <a:gd name="connsiteY2" fmla="*/ 0 h 18288"/>
                      <a:gd name="connsiteX3" fmla="*/ 1563624 w 7818120"/>
                      <a:gd name="connsiteY3" fmla="*/ 0 h 18288"/>
                      <a:gd name="connsiteX4" fmla="*/ 2136953 w 7818120"/>
                      <a:gd name="connsiteY4" fmla="*/ 0 h 18288"/>
                      <a:gd name="connsiteX5" fmla="*/ 2944825 w 7818120"/>
                      <a:gd name="connsiteY5" fmla="*/ 0 h 18288"/>
                      <a:gd name="connsiteX6" fmla="*/ 3596335 w 7818120"/>
                      <a:gd name="connsiteY6" fmla="*/ 0 h 18288"/>
                      <a:gd name="connsiteX7" fmla="*/ 4326026 w 7818120"/>
                      <a:gd name="connsiteY7" fmla="*/ 0 h 18288"/>
                      <a:gd name="connsiteX8" fmla="*/ 4899355 w 7818120"/>
                      <a:gd name="connsiteY8" fmla="*/ 0 h 18288"/>
                      <a:gd name="connsiteX9" fmla="*/ 5550865 w 7818120"/>
                      <a:gd name="connsiteY9" fmla="*/ 0 h 18288"/>
                      <a:gd name="connsiteX10" fmla="*/ 6358738 w 7818120"/>
                      <a:gd name="connsiteY10" fmla="*/ 0 h 18288"/>
                      <a:gd name="connsiteX11" fmla="*/ 6853885 w 7818120"/>
                      <a:gd name="connsiteY11" fmla="*/ 0 h 18288"/>
                      <a:gd name="connsiteX12" fmla="*/ 7818120 w 7818120"/>
                      <a:gd name="connsiteY12" fmla="*/ 0 h 18288"/>
                      <a:gd name="connsiteX13" fmla="*/ 7818120 w 7818120"/>
                      <a:gd name="connsiteY13" fmla="*/ 18288 h 18288"/>
                      <a:gd name="connsiteX14" fmla="*/ 7244791 w 7818120"/>
                      <a:gd name="connsiteY14" fmla="*/ 18288 h 18288"/>
                      <a:gd name="connsiteX15" fmla="*/ 6827825 w 7818120"/>
                      <a:gd name="connsiteY15" fmla="*/ 18288 h 18288"/>
                      <a:gd name="connsiteX16" fmla="*/ 6176315 w 7818120"/>
                      <a:gd name="connsiteY16" fmla="*/ 18288 h 18288"/>
                      <a:gd name="connsiteX17" fmla="*/ 5681167 w 7818120"/>
                      <a:gd name="connsiteY17" fmla="*/ 18288 h 18288"/>
                      <a:gd name="connsiteX18" fmla="*/ 5029657 w 7818120"/>
                      <a:gd name="connsiteY18" fmla="*/ 18288 h 18288"/>
                      <a:gd name="connsiteX19" fmla="*/ 4378147 w 7818120"/>
                      <a:gd name="connsiteY19" fmla="*/ 18288 h 18288"/>
                      <a:gd name="connsiteX20" fmla="*/ 3726637 w 7818120"/>
                      <a:gd name="connsiteY20" fmla="*/ 18288 h 18288"/>
                      <a:gd name="connsiteX21" fmla="*/ 3075127 w 7818120"/>
                      <a:gd name="connsiteY21" fmla="*/ 18288 h 18288"/>
                      <a:gd name="connsiteX22" fmla="*/ 2501798 w 7818120"/>
                      <a:gd name="connsiteY22" fmla="*/ 18288 h 18288"/>
                      <a:gd name="connsiteX23" fmla="*/ 1772107 w 7818120"/>
                      <a:gd name="connsiteY23" fmla="*/ 18288 h 18288"/>
                      <a:gd name="connsiteX24" fmla="*/ 1120597 w 7818120"/>
                      <a:gd name="connsiteY24" fmla="*/ 18288 h 18288"/>
                      <a:gd name="connsiteX25" fmla="*/ 0 w 7818120"/>
                      <a:gd name="connsiteY25" fmla="*/ 18288 h 18288"/>
                      <a:gd name="connsiteX26" fmla="*/ 0 w 7818120"/>
                      <a:gd name="connsiteY26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7818120" h="18288" fill="none" extrusionOk="0">
                        <a:moveTo>
                          <a:pt x="0" y="0"/>
                        </a:moveTo>
                        <a:cubicBezTo>
                          <a:pt x="121520" y="-12182"/>
                          <a:pt x="211324" y="18247"/>
                          <a:pt x="416966" y="0"/>
                        </a:cubicBezTo>
                        <a:cubicBezTo>
                          <a:pt x="622608" y="-18247"/>
                          <a:pt x="891241" y="-13744"/>
                          <a:pt x="1146658" y="0"/>
                        </a:cubicBezTo>
                        <a:cubicBezTo>
                          <a:pt x="1402075" y="13744"/>
                          <a:pt x="1378880" y="-8543"/>
                          <a:pt x="1563624" y="0"/>
                        </a:cubicBezTo>
                        <a:cubicBezTo>
                          <a:pt x="1748368" y="8543"/>
                          <a:pt x="1972300" y="7443"/>
                          <a:pt x="2136953" y="0"/>
                        </a:cubicBezTo>
                        <a:cubicBezTo>
                          <a:pt x="2301606" y="-7443"/>
                          <a:pt x="2679634" y="12382"/>
                          <a:pt x="2944825" y="0"/>
                        </a:cubicBezTo>
                        <a:cubicBezTo>
                          <a:pt x="3210016" y="-12382"/>
                          <a:pt x="3409232" y="17967"/>
                          <a:pt x="3596335" y="0"/>
                        </a:cubicBezTo>
                        <a:cubicBezTo>
                          <a:pt x="3783438" y="-17967"/>
                          <a:pt x="4002523" y="-28578"/>
                          <a:pt x="4326026" y="0"/>
                        </a:cubicBezTo>
                        <a:cubicBezTo>
                          <a:pt x="4649529" y="28578"/>
                          <a:pt x="4777384" y="-3624"/>
                          <a:pt x="4899355" y="0"/>
                        </a:cubicBezTo>
                        <a:cubicBezTo>
                          <a:pt x="5021326" y="3624"/>
                          <a:pt x="5317653" y="1281"/>
                          <a:pt x="5550865" y="0"/>
                        </a:cubicBezTo>
                        <a:cubicBezTo>
                          <a:pt x="5784077" y="-1281"/>
                          <a:pt x="6142956" y="-39637"/>
                          <a:pt x="6358738" y="0"/>
                        </a:cubicBezTo>
                        <a:cubicBezTo>
                          <a:pt x="6574520" y="39637"/>
                          <a:pt x="6724785" y="-4460"/>
                          <a:pt x="6853885" y="0"/>
                        </a:cubicBezTo>
                        <a:cubicBezTo>
                          <a:pt x="6982985" y="4460"/>
                          <a:pt x="7403044" y="-1955"/>
                          <a:pt x="7818120" y="0"/>
                        </a:cubicBezTo>
                        <a:cubicBezTo>
                          <a:pt x="7817988" y="7702"/>
                          <a:pt x="7817908" y="13511"/>
                          <a:pt x="7818120" y="18288"/>
                        </a:cubicBezTo>
                        <a:cubicBezTo>
                          <a:pt x="7698847" y="-3267"/>
                          <a:pt x="7390924" y="22979"/>
                          <a:pt x="7244791" y="18288"/>
                        </a:cubicBezTo>
                        <a:cubicBezTo>
                          <a:pt x="7098658" y="13597"/>
                          <a:pt x="6952735" y="29357"/>
                          <a:pt x="6827825" y="18288"/>
                        </a:cubicBezTo>
                        <a:cubicBezTo>
                          <a:pt x="6702915" y="7219"/>
                          <a:pt x="6338661" y="34530"/>
                          <a:pt x="6176315" y="18288"/>
                        </a:cubicBezTo>
                        <a:cubicBezTo>
                          <a:pt x="6013969" y="2047"/>
                          <a:pt x="5850602" y="6362"/>
                          <a:pt x="5681167" y="18288"/>
                        </a:cubicBezTo>
                        <a:cubicBezTo>
                          <a:pt x="5511732" y="30214"/>
                          <a:pt x="5312143" y="419"/>
                          <a:pt x="5029657" y="18288"/>
                        </a:cubicBezTo>
                        <a:cubicBezTo>
                          <a:pt x="4747171" y="36158"/>
                          <a:pt x="4655062" y="30740"/>
                          <a:pt x="4378147" y="18288"/>
                        </a:cubicBezTo>
                        <a:cubicBezTo>
                          <a:pt x="4101232" y="5837"/>
                          <a:pt x="4037646" y="44706"/>
                          <a:pt x="3726637" y="18288"/>
                        </a:cubicBezTo>
                        <a:cubicBezTo>
                          <a:pt x="3415628" y="-8130"/>
                          <a:pt x="3321756" y="45507"/>
                          <a:pt x="3075127" y="18288"/>
                        </a:cubicBezTo>
                        <a:cubicBezTo>
                          <a:pt x="2828498" y="-8931"/>
                          <a:pt x="2684733" y="14853"/>
                          <a:pt x="2501798" y="18288"/>
                        </a:cubicBezTo>
                        <a:cubicBezTo>
                          <a:pt x="2318863" y="21723"/>
                          <a:pt x="2121844" y="-13013"/>
                          <a:pt x="1772107" y="18288"/>
                        </a:cubicBezTo>
                        <a:cubicBezTo>
                          <a:pt x="1422370" y="49589"/>
                          <a:pt x="1431548" y="31666"/>
                          <a:pt x="1120597" y="18288"/>
                        </a:cubicBezTo>
                        <a:cubicBezTo>
                          <a:pt x="809646" y="4911"/>
                          <a:pt x="246393" y="56240"/>
                          <a:pt x="0" y="18288"/>
                        </a:cubicBezTo>
                        <a:cubicBezTo>
                          <a:pt x="129" y="13298"/>
                          <a:pt x="-675" y="6857"/>
                          <a:pt x="0" y="0"/>
                        </a:cubicBezTo>
                        <a:close/>
                      </a:path>
                      <a:path w="7818120" h="18288" stroke="0" extrusionOk="0">
                        <a:moveTo>
                          <a:pt x="0" y="0"/>
                        </a:moveTo>
                        <a:cubicBezTo>
                          <a:pt x="177487" y="-4302"/>
                          <a:pt x="287499" y="4997"/>
                          <a:pt x="573329" y="0"/>
                        </a:cubicBezTo>
                        <a:cubicBezTo>
                          <a:pt x="859159" y="-4997"/>
                          <a:pt x="821965" y="-336"/>
                          <a:pt x="990295" y="0"/>
                        </a:cubicBezTo>
                        <a:cubicBezTo>
                          <a:pt x="1158625" y="336"/>
                          <a:pt x="1587918" y="-4681"/>
                          <a:pt x="1798168" y="0"/>
                        </a:cubicBezTo>
                        <a:cubicBezTo>
                          <a:pt x="2008418" y="4681"/>
                          <a:pt x="2088841" y="-2754"/>
                          <a:pt x="2371496" y="0"/>
                        </a:cubicBezTo>
                        <a:cubicBezTo>
                          <a:pt x="2654151" y="2754"/>
                          <a:pt x="2701462" y="-24976"/>
                          <a:pt x="2944825" y="0"/>
                        </a:cubicBezTo>
                        <a:cubicBezTo>
                          <a:pt x="3188188" y="24976"/>
                          <a:pt x="3511636" y="25407"/>
                          <a:pt x="3752698" y="0"/>
                        </a:cubicBezTo>
                        <a:cubicBezTo>
                          <a:pt x="3993760" y="-25407"/>
                          <a:pt x="4107153" y="6432"/>
                          <a:pt x="4247845" y="0"/>
                        </a:cubicBezTo>
                        <a:cubicBezTo>
                          <a:pt x="4388537" y="-6432"/>
                          <a:pt x="4835598" y="-5108"/>
                          <a:pt x="5055718" y="0"/>
                        </a:cubicBezTo>
                        <a:cubicBezTo>
                          <a:pt x="5275838" y="5108"/>
                          <a:pt x="5461006" y="-24536"/>
                          <a:pt x="5863590" y="0"/>
                        </a:cubicBezTo>
                        <a:cubicBezTo>
                          <a:pt x="6266174" y="24536"/>
                          <a:pt x="6355549" y="-19657"/>
                          <a:pt x="6515100" y="0"/>
                        </a:cubicBezTo>
                        <a:cubicBezTo>
                          <a:pt x="6674651" y="19657"/>
                          <a:pt x="7275423" y="-57462"/>
                          <a:pt x="7818120" y="0"/>
                        </a:cubicBezTo>
                        <a:cubicBezTo>
                          <a:pt x="7818132" y="8833"/>
                          <a:pt x="7818660" y="9830"/>
                          <a:pt x="7818120" y="18288"/>
                        </a:cubicBezTo>
                        <a:cubicBezTo>
                          <a:pt x="7610240" y="4606"/>
                          <a:pt x="7521789" y="7721"/>
                          <a:pt x="7401154" y="18288"/>
                        </a:cubicBezTo>
                        <a:cubicBezTo>
                          <a:pt x="7280519" y="28855"/>
                          <a:pt x="6930719" y="4225"/>
                          <a:pt x="6593281" y="18288"/>
                        </a:cubicBezTo>
                        <a:cubicBezTo>
                          <a:pt x="6255843" y="32351"/>
                          <a:pt x="6286682" y="1162"/>
                          <a:pt x="6098134" y="18288"/>
                        </a:cubicBezTo>
                        <a:cubicBezTo>
                          <a:pt x="5909586" y="35414"/>
                          <a:pt x="5602789" y="48596"/>
                          <a:pt x="5446624" y="18288"/>
                        </a:cubicBezTo>
                        <a:cubicBezTo>
                          <a:pt x="5290459" y="-12020"/>
                          <a:pt x="4917039" y="21960"/>
                          <a:pt x="4638751" y="18288"/>
                        </a:cubicBezTo>
                        <a:cubicBezTo>
                          <a:pt x="4360463" y="14616"/>
                          <a:pt x="4304690" y="5450"/>
                          <a:pt x="3987241" y="18288"/>
                        </a:cubicBezTo>
                        <a:cubicBezTo>
                          <a:pt x="3669792" y="31127"/>
                          <a:pt x="3758742" y="32551"/>
                          <a:pt x="3570275" y="18288"/>
                        </a:cubicBezTo>
                        <a:cubicBezTo>
                          <a:pt x="3381808" y="4025"/>
                          <a:pt x="3267153" y="36200"/>
                          <a:pt x="3075127" y="18288"/>
                        </a:cubicBezTo>
                        <a:cubicBezTo>
                          <a:pt x="2883101" y="376"/>
                          <a:pt x="2665825" y="10973"/>
                          <a:pt x="2267255" y="18288"/>
                        </a:cubicBezTo>
                        <a:cubicBezTo>
                          <a:pt x="1868685" y="25603"/>
                          <a:pt x="1884698" y="28410"/>
                          <a:pt x="1615745" y="18288"/>
                        </a:cubicBezTo>
                        <a:cubicBezTo>
                          <a:pt x="1346792" y="8167"/>
                          <a:pt x="1320952" y="10430"/>
                          <a:pt x="1120597" y="18288"/>
                        </a:cubicBezTo>
                        <a:cubicBezTo>
                          <a:pt x="920242" y="26146"/>
                          <a:pt x="556507" y="50790"/>
                          <a:pt x="0" y="18288"/>
                        </a:cubicBezTo>
                        <a:cubicBezTo>
                          <a:pt x="74" y="14054"/>
                          <a:pt x="-46" y="6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2F69081-9147-C93B-A448-7D00F2D7B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988AB19-9DFA-5149-B5A7-89AF79578156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graphicFrame>
        <p:nvGraphicFramePr>
          <p:cNvPr id="6" name="Zástupný obsah 2">
            <a:extLst>
              <a:ext uri="{FF2B5EF4-FFF2-40B4-BE49-F238E27FC236}">
                <a16:creationId xmlns:a16="http://schemas.microsoft.com/office/drawing/2014/main" id="{A4CDC4D8-08B9-4DAB-A930-67D687C76B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5457909"/>
              </p:ext>
            </p:extLst>
          </p:nvPr>
        </p:nvGraphicFramePr>
        <p:xfrm>
          <a:off x="628650" y="2212848"/>
          <a:ext cx="7886700" cy="3964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8191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8F8FA68-F65A-66FA-3E47-3DFF9CC72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300"/>
              <a:t>ZÁKON Č. 111/1198 SB., O VYSOKÝCH ŠKOLÁCH, VE ZNĚNÍ POZDĚJŠÍCH PŘEDPISŮ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1865313"/>
            <a:ext cx="7818120" cy="18288"/>
          </a:xfrm>
          <a:custGeom>
            <a:avLst/>
            <a:gdLst>
              <a:gd name="connsiteX0" fmla="*/ 0 w 7818120"/>
              <a:gd name="connsiteY0" fmla="*/ 0 h 18288"/>
              <a:gd name="connsiteX1" fmla="*/ 416966 w 7818120"/>
              <a:gd name="connsiteY1" fmla="*/ 0 h 18288"/>
              <a:gd name="connsiteX2" fmla="*/ 1146658 w 7818120"/>
              <a:gd name="connsiteY2" fmla="*/ 0 h 18288"/>
              <a:gd name="connsiteX3" fmla="*/ 1563624 w 7818120"/>
              <a:gd name="connsiteY3" fmla="*/ 0 h 18288"/>
              <a:gd name="connsiteX4" fmla="*/ 2136953 w 7818120"/>
              <a:gd name="connsiteY4" fmla="*/ 0 h 18288"/>
              <a:gd name="connsiteX5" fmla="*/ 2944825 w 7818120"/>
              <a:gd name="connsiteY5" fmla="*/ 0 h 18288"/>
              <a:gd name="connsiteX6" fmla="*/ 3596335 w 7818120"/>
              <a:gd name="connsiteY6" fmla="*/ 0 h 18288"/>
              <a:gd name="connsiteX7" fmla="*/ 4326026 w 7818120"/>
              <a:gd name="connsiteY7" fmla="*/ 0 h 18288"/>
              <a:gd name="connsiteX8" fmla="*/ 4899355 w 7818120"/>
              <a:gd name="connsiteY8" fmla="*/ 0 h 18288"/>
              <a:gd name="connsiteX9" fmla="*/ 5550865 w 7818120"/>
              <a:gd name="connsiteY9" fmla="*/ 0 h 18288"/>
              <a:gd name="connsiteX10" fmla="*/ 6358738 w 7818120"/>
              <a:gd name="connsiteY10" fmla="*/ 0 h 18288"/>
              <a:gd name="connsiteX11" fmla="*/ 6853885 w 7818120"/>
              <a:gd name="connsiteY11" fmla="*/ 0 h 18288"/>
              <a:gd name="connsiteX12" fmla="*/ 7818120 w 7818120"/>
              <a:gd name="connsiteY12" fmla="*/ 0 h 18288"/>
              <a:gd name="connsiteX13" fmla="*/ 7818120 w 7818120"/>
              <a:gd name="connsiteY13" fmla="*/ 18288 h 18288"/>
              <a:gd name="connsiteX14" fmla="*/ 7244791 w 7818120"/>
              <a:gd name="connsiteY14" fmla="*/ 18288 h 18288"/>
              <a:gd name="connsiteX15" fmla="*/ 6827825 w 7818120"/>
              <a:gd name="connsiteY15" fmla="*/ 18288 h 18288"/>
              <a:gd name="connsiteX16" fmla="*/ 6176315 w 7818120"/>
              <a:gd name="connsiteY16" fmla="*/ 18288 h 18288"/>
              <a:gd name="connsiteX17" fmla="*/ 5681167 w 7818120"/>
              <a:gd name="connsiteY17" fmla="*/ 18288 h 18288"/>
              <a:gd name="connsiteX18" fmla="*/ 5029657 w 7818120"/>
              <a:gd name="connsiteY18" fmla="*/ 18288 h 18288"/>
              <a:gd name="connsiteX19" fmla="*/ 4378147 w 7818120"/>
              <a:gd name="connsiteY19" fmla="*/ 18288 h 18288"/>
              <a:gd name="connsiteX20" fmla="*/ 3726637 w 7818120"/>
              <a:gd name="connsiteY20" fmla="*/ 18288 h 18288"/>
              <a:gd name="connsiteX21" fmla="*/ 3075127 w 7818120"/>
              <a:gd name="connsiteY21" fmla="*/ 18288 h 18288"/>
              <a:gd name="connsiteX22" fmla="*/ 2501798 w 7818120"/>
              <a:gd name="connsiteY22" fmla="*/ 18288 h 18288"/>
              <a:gd name="connsiteX23" fmla="*/ 1772107 w 7818120"/>
              <a:gd name="connsiteY23" fmla="*/ 18288 h 18288"/>
              <a:gd name="connsiteX24" fmla="*/ 1120597 w 7818120"/>
              <a:gd name="connsiteY24" fmla="*/ 18288 h 18288"/>
              <a:gd name="connsiteX25" fmla="*/ 0 w 7818120"/>
              <a:gd name="connsiteY25" fmla="*/ 18288 h 18288"/>
              <a:gd name="connsiteX26" fmla="*/ 0 w 7818120"/>
              <a:gd name="connsiteY26" fmla="*/ 0 h 18288"/>
              <a:gd name="connsiteX0" fmla="*/ 0 w 7818120"/>
              <a:gd name="connsiteY0" fmla="*/ 0 h 18288"/>
              <a:gd name="connsiteX1" fmla="*/ 573329 w 7818120"/>
              <a:gd name="connsiteY1" fmla="*/ 0 h 18288"/>
              <a:gd name="connsiteX2" fmla="*/ 990295 w 7818120"/>
              <a:gd name="connsiteY2" fmla="*/ 0 h 18288"/>
              <a:gd name="connsiteX3" fmla="*/ 1394232 w 7818120"/>
              <a:gd name="connsiteY3" fmla="*/ 0 h 18288"/>
              <a:gd name="connsiteX4" fmla="*/ 1798168 w 7818120"/>
              <a:gd name="connsiteY4" fmla="*/ 0 h 18288"/>
              <a:gd name="connsiteX5" fmla="*/ 2371496 w 7818120"/>
              <a:gd name="connsiteY5" fmla="*/ 0 h 18288"/>
              <a:gd name="connsiteX6" fmla="*/ 2944825 w 7818120"/>
              <a:gd name="connsiteY6" fmla="*/ 0 h 18288"/>
              <a:gd name="connsiteX7" fmla="*/ 3752698 w 7818120"/>
              <a:gd name="connsiteY7" fmla="*/ 0 h 18288"/>
              <a:gd name="connsiteX8" fmla="*/ 4247845 w 7818120"/>
              <a:gd name="connsiteY8" fmla="*/ 0 h 18288"/>
              <a:gd name="connsiteX9" fmla="*/ 5055718 w 7818120"/>
              <a:gd name="connsiteY9" fmla="*/ 0 h 18288"/>
              <a:gd name="connsiteX10" fmla="*/ 5863590 w 7818120"/>
              <a:gd name="connsiteY10" fmla="*/ 0 h 18288"/>
              <a:gd name="connsiteX11" fmla="*/ 6515100 w 7818120"/>
              <a:gd name="connsiteY11" fmla="*/ 0 h 18288"/>
              <a:gd name="connsiteX12" fmla="*/ 7818120 w 7818120"/>
              <a:gd name="connsiteY12" fmla="*/ 0 h 18288"/>
              <a:gd name="connsiteX13" fmla="*/ 7818120 w 7818120"/>
              <a:gd name="connsiteY13" fmla="*/ 18288 h 18288"/>
              <a:gd name="connsiteX14" fmla="*/ 7401154 w 7818120"/>
              <a:gd name="connsiteY14" fmla="*/ 18288 h 18288"/>
              <a:gd name="connsiteX15" fmla="*/ 6593281 w 7818120"/>
              <a:gd name="connsiteY15" fmla="*/ 18288 h 18288"/>
              <a:gd name="connsiteX16" fmla="*/ 6098134 w 7818120"/>
              <a:gd name="connsiteY16" fmla="*/ 18288 h 18288"/>
              <a:gd name="connsiteX17" fmla="*/ 5446624 w 7818120"/>
              <a:gd name="connsiteY17" fmla="*/ 18288 h 18288"/>
              <a:gd name="connsiteX18" fmla="*/ 4638751 w 7818120"/>
              <a:gd name="connsiteY18" fmla="*/ 18288 h 18288"/>
              <a:gd name="connsiteX19" fmla="*/ 3987241 w 7818120"/>
              <a:gd name="connsiteY19" fmla="*/ 18288 h 18288"/>
              <a:gd name="connsiteX20" fmla="*/ 3570275 w 7818120"/>
              <a:gd name="connsiteY20" fmla="*/ 18288 h 18288"/>
              <a:gd name="connsiteX21" fmla="*/ 3075127 w 7818120"/>
              <a:gd name="connsiteY21" fmla="*/ 18288 h 18288"/>
              <a:gd name="connsiteX22" fmla="*/ 2267255 w 7818120"/>
              <a:gd name="connsiteY22" fmla="*/ 18288 h 18288"/>
              <a:gd name="connsiteX23" fmla="*/ 1615745 w 7818120"/>
              <a:gd name="connsiteY23" fmla="*/ 18288 h 18288"/>
              <a:gd name="connsiteX24" fmla="*/ 1120597 w 7818120"/>
              <a:gd name="connsiteY24" fmla="*/ 18288 h 18288"/>
              <a:gd name="connsiteX25" fmla="*/ 0 w 7818120"/>
              <a:gd name="connsiteY25" fmla="*/ 18288 h 18288"/>
              <a:gd name="connsiteX26" fmla="*/ 0 w 7818120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818120" h="18288" fill="none" extrusionOk="0">
                <a:moveTo>
                  <a:pt x="0" y="0"/>
                </a:moveTo>
                <a:cubicBezTo>
                  <a:pt x="101002" y="-20048"/>
                  <a:pt x="215808" y="13837"/>
                  <a:pt x="416966" y="0"/>
                </a:cubicBezTo>
                <a:cubicBezTo>
                  <a:pt x="573264" y="9422"/>
                  <a:pt x="897859" y="4188"/>
                  <a:pt x="1146658" y="0"/>
                </a:cubicBezTo>
                <a:cubicBezTo>
                  <a:pt x="1409722" y="12227"/>
                  <a:pt x="1377475" y="-3286"/>
                  <a:pt x="1563624" y="0"/>
                </a:cubicBezTo>
                <a:cubicBezTo>
                  <a:pt x="1758084" y="11330"/>
                  <a:pt x="1967746" y="-7403"/>
                  <a:pt x="2136953" y="0"/>
                </a:cubicBezTo>
                <a:cubicBezTo>
                  <a:pt x="2354826" y="-5751"/>
                  <a:pt x="2687014" y="20029"/>
                  <a:pt x="2944825" y="0"/>
                </a:cubicBezTo>
                <a:cubicBezTo>
                  <a:pt x="3238848" y="15226"/>
                  <a:pt x="3415761" y="33925"/>
                  <a:pt x="3596335" y="0"/>
                </a:cubicBezTo>
                <a:cubicBezTo>
                  <a:pt x="3815108" y="13362"/>
                  <a:pt x="3972448" y="-68797"/>
                  <a:pt x="4326026" y="0"/>
                </a:cubicBezTo>
                <a:cubicBezTo>
                  <a:pt x="4638028" y="39995"/>
                  <a:pt x="4794473" y="211"/>
                  <a:pt x="4899355" y="0"/>
                </a:cubicBezTo>
                <a:cubicBezTo>
                  <a:pt x="5037170" y="-13296"/>
                  <a:pt x="5289722" y="-48609"/>
                  <a:pt x="5550865" y="0"/>
                </a:cubicBezTo>
                <a:cubicBezTo>
                  <a:pt x="5740088" y="19163"/>
                  <a:pt x="6143605" y="-29909"/>
                  <a:pt x="6358738" y="0"/>
                </a:cubicBezTo>
                <a:cubicBezTo>
                  <a:pt x="6556443" y="18955"/>
                  <a:pt x="6741581" y="-22634"/>
                  <a:pt x="6853885" y="0"/>
                </a:cubicBezTo>
                <a:cubicBezTo>
                  <a:pt x="6996029" y="20497"/>
                  <a:pt x="7453286" y="6658"/>
                  <a:pt x="7818120" y="0"/>
                </a:cubicBezTo>
                <a:cubicBezTo>
                  <a:pt x="7817552" y="7862"/>
                  <a:pt x="7817901" y="13269"/>
                  <a:pt x="7818120" y="18288"/>
                </a:cubicBezTo>
                <a:cubicBezTo>
                  <a:pt x="7701883" y="-33961"/>
                  <a:pt x="7395843" y="8437"/>
                  <a:pt x="7244791" y="18288"/>
                </a:cubicBezTo>
                <a:cubicBezTo>
                  <a:pt x="7088282" y="14407"/>
                  <a:pt x="6958165" y="20902"/>
                  <a:pt x="6827825" y="18288"/>
                </a:cubicBezTo>
                <a:cubicBezTo>
                  <a:pt x="6715653" y="-2805"/>
                  <a:pt x="6356779" y="33124"/>
                  <a:pt x="6176315" y="18288"/>
                </a:cubicBezTo>
                <a:cubicBezTo>
                  <a:pt x="6015867" y="-5301"/>
                  <a:pt x="5852369" y="-275"/>
                  <a:pt x="5681167" y="18288"/>
                </a:cubicBezTo>
                <a:cubicBezTo>
                  <a:pt x="5508002" y="48742"/>
                  <a:pt x="5304989" y="-7247"/>
                  <a:pt x="5029657" y="18288"/>
                </a:cubicBezTo>
                <a:cubicBezTo>
                  <a:pt x="4760375" y="46790"/>
                  <a:pt x="4637400" y="35678"/>
                  <a:pt x="4378147" y="18288"/>
                </a:cubicBezTo>
                <a:cubicBezTo>
                  <a:pt x="4094943" y="8043"/>
                  <a:pt x="4037303" y="27568"/>
                  <a:pt x="3726637" y="18288"/>
                </a:cubicBezTo>
                <a:cubicBezTo>
                  <a:pt x="3400340" y="-2459"/>
                  <a:pt x="3320728" y="61058"/>
                  <a:pt x="3075127" y="18288"/>
                </a:cubicBezTo>
                <a:cubicBezTo>
                  <a:pt x="2809301" y="-25757"/>
                  <a:pt x="2702630" y="16477"/>
                  <a:pt x="2501798" y="18288"/>
                </a:cubicBezTo>
                <a:cubicBezTo>
                  <a:pt x="2308686" y="20751"/>
                  <a:pt x="2079466" y="5550"/>
                  <a:pt x="1772107" y="18288"/>
                </a:cubicBezTo>
                <a:cubicBezTo>
                  <a:pt x="1420202" y="47064"/>
                  <a:pt x="1431765" y="28913"/>
                  <a:pt x="1120597" y="18288"/>
                </a:cubicBezTo>
                <a:cubicBezTo>
                  <a:pt x="791266" y="31607"/>
                  <a:pt x="235945" y="82322"/>
                  <a:pt x="0" y="18288"/>
                </a:cubicBezTo>
                <a:cubicBezTo>
                  <a:pt x="-589" y="13471"/>
                  <a:pt x="-474" y="7409"/>
                  <a:pt x="0" y="0"/>
                </a:cubicBezTo>
                <a:close/>
              </a:path>
              <a:path w="7818120" h="18288" stroke="0" extrusionOk="0">
                <a:moveTo>
                  <a:pt x="0" y="0"/>
                </a:moveTo>
                <a:cubicBezTo>
                  <a:pt x="161767" y="-7030"/>
                  <a:pt x="286873" y="-11228"/>
                  <a:pt x="573329" y="0"/>
                </a:cubicBezTo>
                <a:cubicBezTo>
                  <a:pt x="860952" y="-8429"/>
                  <a:pt x="823968" y="-2420"/>
                  <a:pt x="990295" y="0"/>
                </a:cubicBezTo>
                <a:cubicBezTo>
                  <a:pt x="1144921" y="-13846"/>
                  <a:pt x="1288801" y="10931"/>
                  <a:pt x="1394232" y="0"/>
                </a:cubicBezTo>
                <a:cubicBezTo>
                  <a:pt x="1499663" y="-10931"/>
                  <a:pt x="1677634" y="10318"/>
                  <a:pt x="1798168" y="0"/>
                </a:cubicBezTo>
                <a:cubicBezTo>
                  <a:pt x="2021167" y="5465"/>
                  <a:pt x="2087775" y="-15972"/>
                  <a:pt x="2371496" y="0"/>
                </a:cubicBezTo>
                <a:cubicBezTo>
                  <a:pt x="2646084" y="3640"/>
                  <a:pt x="2709294" y="-15431"/>
                  <a:pt x="2944825" y="0"/>
                </a:cubicBezTo>
                <a:cubicBezTo>
                  <a:pt x="3182104" y="39801"/>
                  <a:pt x="3563508" y="7189"/>
                  <a:pt x="3752698" y="0"/>
                </a:cubicBezTo>
                <a:cubicBezTo>
                  <a:pt x="4004713" y="-51688"/>
                  <a:pt x="4111759" y="8465"/>
                  <a:pt x="4247845" y="0"/>
                </a:cubicBezTo>
                <a:cubicBezTo>
                  <a:pt x="4409051" y="-38636"/>
                  <a:pt x="4840912" y="-6880"/>
                  <a:pt x="5055718" y="0"/>
                </a:cubicBezTo>
                <a:cubicBezTo>
                  <a:pt x="5318987" y="12828"/>
                  <a:pt x="5464207" y="16349"/>
                  <a:pt x="5863590" y="0"/>
                </a:cubicBezTo>
                <a:cubicBezTo>
                  <a:pt x="6258188" y="21536"/>
                  <a:pt x="6373895" y="-20866"/>
                  <a:pt x="6515100" y="0"/>
                </a:cubicBezTo>
                <a:cubicBezTo>
                  <a:pt x="6673199" y="-42487"/>
                  <a:pt x="7368245" y="-124798"/>
                  <a:pt x="7818120" y="0"/>
                </a:cubicBezTo>
                <a:cubicBezTo>
                  <a:pt x="7818163" y="8895"/>
                  <a:pt x="7818750" y="9828"/>
                  <a:pt x="7818120" y="18288"/>
                </a:cubicBezTo>
                <a:cubicBezTo>
                  <a:pt x="7615777" y="-1071"/>
                  <a:pt x="7527543" y="-5750"/>
                  <a:pt x="7401154" y="18288"/>
                </a:cubicBezTo>
                <a:cubicBezTo>
                  <a:pt x="7322611" y="47896"/>
                  <a:pt x="6964426" y="-24966"/>
                  <a:pt x="6593281" y="18288"/>
                </a:cubicBezTo>
                <a:cubicBezTo>
                  <a:pt x="6260055" y="33833"/>
                  <a:pt x="6287545" y="-3963"/>
                  <a:pt x="6098134" y="18288"/>
                </a:cubicBezTo>
                <a:cubicBezTo>
                  <a:pt x="5900337" y="14995"/>
                  <a:pt x="5605990" y="72621"/>
                  <a:pt x="5446624" y="18288"/>
                </a:cubicBezTo>
                <a:cubicBezTo>
                  <a:pt x="5244167" y="-23104"/>
                  <a:pt x="4914971" y="-34358"/>
                  <a:pt x="4638751" y="18288"/>
                </a:cubicBezTo>
                <a:cubicBezTo>
                  <a:pt x="4353273" y="8380"/>
                  <a:pt x="4297533" y="13876"/>
                  <a:pt x="3987241" y="18288"/>
                </a:cubicBezTo>
                <a:cubicBezTo>
                  <a:pt x="3687723" y="41876"/>
                  <a:pt x="3776181" y="30039"/>
                  <a:pt x="3570275" y="18288"/>
                </a:cubicBezTo>
                <a:cubicBezTo>
                  <a:pt x="3396160" y="10249"/>
                  <a:pt x="3285909" y="48310"/>
                  <a:pt x="3075127" y="18288"/>
                </a:cubicBezTo>
                <a:cubicBezTo>
                  <a:pt x="2869474" y="41512"/>
                  <a:pt x="2676329" y="4972"/>
                  <a:pt x="2267255" y="18288"/>
                </a:cubicBezTo>
                <a:cubicBezTo>
                  <a:pt x="1866401" y="24532"/>
                  <a:pt x="1882987" y="25696"/>
                  <a:pt x="1615745" y="18288"/>
                </a:cubicBezTo>
                <a:cubicBezTo>
                  <a:pt x="1346085" y="13379"/>
                  <a:pt x="1323312" y="12392"/>
                  <a:pt x="1120597" y="18288"/>
                </a:cubicBezTo>
                <a:cubicBezTo>
                  <a:pt x="940237" y="-60975"/>
                  <a:pt x="569386" y="27591"/>
                  <a:pt x="0" y="18288"/>
                </a:cubicBezTo>
                <a:cubicBezTo>
                  <a:pt x="1751" y="14440"/>
                  <a:pt x="-1272" y="7740"/>
                  <a:pt x="0" y="0"/>
                </a:cubicBezTo>
                <a:close/>
              </a:path>
              <a:path w="7818120" h="18288" fill="none" stroke="0" extrusionOk="0">
                <a:moveTo>
                  <a:pt x="0" y="0"/>
                </a:moveTo>
                <a:cubicBezTo>
                  <a:pt x="102311" y="-24031"/>
                  <a:pt x="206428" y="20084"/>
                  <a:pt x="416966" y="0"/>
                </a:cubicBezTo>
                <a:cubicBezTo>
                  <a:pt x="662339" y="-9883"/>
                  <a:pt x="833564" y="-11910"/>
                  <a:pt x="1146658" y="0"/>
                </a:cubicBezTo>
                <a:cubicBezTo>
                  <a:pt x="1398993" y="16754"/>
                  <a:pt x="1378239" y="-4997"/>
                  <a:pt x="1563624" y="0"/>
                </a:cubicBezTo>
                <a:cubicBezTo>
                  <a:pt x="1738265" y="3015"/>
                  <a:pt x="2006667" y="23864"/>
                  <a:pt x="2136953" y="0"/>
                </a:cubicBezTo>
                <a:cubicBezTo>
                  <a:pt x="2338524" y="-3063"/>
                  <a:pt x="2693378" y="-15904"/>
                  <a:pt x="2944825" y="0"/>
                </a:cubicBezTo>
                <a:cubicBezTo>
                  <a:pt x="3201439" y="-13695"/>
                  <a:pt x="3379198" y="46243"/>
                  <a:pt x="3596335" y="0"/>
                </a:cubicBezTo>
                <a:cubicBezTo>
                  <a:pt x="3778868" y="-61549"/>
                  <a:pt x="3979469" y="3461"/>
                  <a:pt x="4326026" y="0"/>
                </a:cubicBezTo>
                <a:cubicBezTo>
                  <a:pt x="4670641" y="40397"/>
                  <a:pt x="4801160" y="2093"/>
                  <a:pt x="4899355" y="0"/>
                </a:cubicBezTo>
                <a:cubicBezTo>
                  <a:pt x="4972821" y="-4221"/>
                  <a:pt x="5326959" y="8892"/>
                  <a:pt x="5550865" y="0"/>
                </a:cubicBezTo>
                <a:cubicBezTo>
                  <a:pt x="5793178" y="12267"/>
                  <a:pt x="6146346" y="-4531"/>
                  <a:pt x="6358738" y="0"/>
                </a:cubicBezTo>
                <a:cubicBezTo>
                  <a:pt x="6580825" y="49349"/>
                  <a:pt x="6739467" y="13524"/>
                  <a:pt x="6853885" y="0"/>
                </a:cubicBezTo>
                <a:cubicBezTo>
                  <a:pt x="7057243" y="-60557"/>
                  <a:pt x="7415107" y="-58698"/>
                  <a:pt x="7818120" y="0"/>
                </a:cubicBezTo>
                <a:cubicBezTo>
                  <a:pt x="7817705" y="7748"/>
                  <a:pt x="7817189" y="13015"/>
                  <a:pt x="7818120" y="18288"/>
                </a:cubicBezTo>
                <a:cubicBezTo>
                  <a:pt x="7693944" y="-3615"/>
                  <a:pt x="7376376" y="-6677"/>
                  <a:pt x="7244791" y="18288"/>
                </a:cubicBezTo>
                <a:cubicBezTo>
                  <a:pt x="7100086" y="-5717"/>
                  <a:pt x="6942350" y="35421"/>
                  <a:pt x="6827825" y="18288"/>
                </a:cubicBezTo>
                <a:cubicBezTo>
                  <a:pt x="6691364" y="27873"/>
                  <a:pt x="6342432" y="37332"/>
                  <a:pt x="6176315" y="18288"/>
                </a:cubicBezTo>
                <a:cubicBezTo>
                  <a:pt x="6012850" y="28657"/>
                  <a:pt x="5862979" y="-980"/>
                  <a:pt x="5681167" y="18288"/>
                </a:cubicBezTo>
                <a:cubicBezTo>
                  <a:pt x="5485624" y="71662"/>
                  <a:pt x="5295851" y="1288"/>
                  <a:pt x="5029657" y="18288"/>
                </a:cubicBezTo>
                <a:cubicBezTo>
                  <a:pt x="4753680" y="49046"/>
                  <a:pt x="4640335" y="38506"/>
                  <a:pt x="4378147" y="18288"/>
                </a:cubicBezTo>
                <a:cubicBezTo>
                  <a:pt x="4103046" y="-4537"/>
                  <a:pt x="4022480" y="43848"/>
                  <a:pt x="3726637" y="18288"/>
                </a:cubicBezTo>
                <a:cubicBezTo>
                  <a:pt x="3429109" y="3476"/>
                  <a:pt x="3316488" y="61415"/>
                  <a:pt x="3075127" y="18288"/>
                </a:cubicBezTo>
                <a:cubicBezTo>
                  <a:pt x="2821014" y="6093"/>
                  <a:pt x="2665050" y="-11263"/>
                  <a:pt x="2501798" y="18288"/>
                </a:cubicBezTo>
                <a:cubicBezTo>
                  <a:pt x="2343345" y="29394"/>
                  <a:pt x="2120041" y="-50427"/>
                  <a:pt x="1772107" y="18288"/>
                </a:cubicBezTo>
                <a:cubicBezTo>
                  <a:pt x="1424078" y="50665"/>
                  <a:pt x="1427418" y="32572"/>
                  <a:pt x="1120597" y="18288"/>
                </a:cubicBezTo>
                <a:cubicBezTo>
                  <a:pt x="796486" y="45938"/>
                  <a:pt x="243712" y="47798"/>
                  <a:pt x="0" y="18288"/>
                </a:cubicBezTo>
                <a:cubicBezTo>
                  <a:pt x="1307" y="12414"/>
                  <a:pt x="-32" y="57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818120"/>
                      <a:gd name="connsiteY0" fmla="*/ 0 h 18288"/>
                      <a:gd name="connsiteX1" fmla="*/ 416966 w 7818120"/>
                      <a:gd name="connsiteY1" fmla="*/ 0 h 18288"/>
                      <a:gd name="connsiteX2" fmla="*/ 1146658 w 7818120"/>
                      <a:gd name="connsiteY2" fmla="*/ 0 h 18288"/>
                      <a:gd name="connsiteX3" fmla="*/ 1563624 w 7818120"/>
                      <a:gd name="connsiteY3" fmla="*/ 0 h 18288"/>
                      <a:gd name="connsiteX4" fmla="*/ 2136953 w 7818120"/>
                      <a:gd name="connsiteY4" fmla="*/ 0 h 18288"/>
                      <a:gd name="connsiteX5" fmla="*/ 2944825 w 7818120"/>
                      <a:gd name="connsiteY5" fmla="*/ 0 h 18288"/>
                      <a:gd name="connsiteX6" fmla="*/ 3596335 w 7818120"/>
                      <a:gd name="connsiteY6" fmla="*/ 0 h 18288"/>
                      <a:gd name="connsiteX7" fmla="*/ 4326026 w 7818120"/>
                      <a:gd name="connsiteY7" fmla="*/ 0 h 18288"/>
                      <a:gd name="connsiteX8" fmla="*/ 4899355 w 7818120"/>
                      <a:gd name="connsiteY8" fmla="*/ 0 h 18288"/>
                      <a:gd name="connsiteX9" fmla="*/ 5550865 w 7818120"/>
                      <a:gd name="connsiteY9" fmla="*/ 0 h 18288"/>
                      <a:gd name="connsiteX10" fmla="*/ 6358738 w 7818120"/>
                      <a:gd name="connsiteY10" fmla="*/ 0 h 18288"/>
                      <a:gd name="connsiteX11" fmla="*/ 6853885 w 7818120"/>
                      <a:gd name="connsiteY11" fmla="*/ 0 h 18288"/>
                      <a:gd name="connsiteX12" fmla="*/ 7818120 w 7818120"/>
                      <a:gd name="connsiteY12" fmla="*/ 0 h 18288"/>
                      <a:gd name="connsiteX13" fmla="*/ 7818120 w 7818120"/>
                      <a:gd name="connsiteY13" fmla="*/ 18288 h 18288"/>
                      <a:gd name="connsiteX14" fmla="*/ 7244791 w 7818120"/>
                      <a:gd name="connsiteY14" fmla="*/ 18288 h 18288"/>
                      <a:gd name="connsiteX15" fmla="*/ 6827825 w 7818120"/>
                      <a:gd name="connsiteY15" fmla="*/ 18288 h 18288"/>
                      <a:gd name="connsiteX16" fmla="*/ 6176315 w 7818120"/>
                      <a:gd name="connsiteY16" fmla="*/ 18288 h 18288"/>
                      <a:gd name="connsiteX17" fmla="*/ 5681167 w 7818120"/>
                      <a:gd name="connsiteY17" fmla="*/ 18288 h 18288"/>
                      <a:gd name="connsiteX18" fmla="*/ 5029657 w 7818120"/>
                      <a:gd name="connsiteY18" fmla="*/ 18288 h 18288"/>
                      <a:gd name="connsiteX19" fmla="*/ 4378147 w 7818120"/>
                      <a:gd name="connsiteY19" fmla="*/ 18288 h 18288"/>
                      <a:gd name="connsiteX20" fmla="*/ 3726637 w 7818120"/>
                      <a:gd name="connsiteY20" fmla="*/ 18288 h 18288"/>
                      <a:gd name="connsiteX21" fmla="*/ 3075127 w 7818120"/>
                      <a:gd name="connsiteY21" fmla="*/ 18288 h 18288"/>
                      <a:gd name="connsiteX22" fmla="*/ 2501798 w 7818120"/>
                      <a:gd name="connsiteY22" fmla="*/ 18288 h 18288"/>
                      <a:gd name="connsiteX23" fmla="*/ 1772107 w 7818120"/>
                      <a:gd name="connsiteY23" fmla="*/ 18288 h 18288"/>
                      <a:gd name="connsiteX24" fmla="*/ 1120597 w 7818120"/>
                      <a:gd name="connsiteY24" fmla="*/ 18288 h 18288"/>
                      <a:gd name="connsiteX25" fmla="*/ 0 w 7818120"/>
                      <a:gd name="connsiteY25" fmla="*/ 18288 h 18288"/>
                      <a:gd name="connsiteX26" fmla="*/ 0 w 7818120"/>
                      <a:gd name="connsiteY26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7818120" h="18288" fill="none" extrusionOk="0">
                        <a:moveTo>
                          <a:pt x="0" y="0"/>
                        </a:moveTo>
                        <a:cubicBezTo>
                          <a:pt x="121520" y="-12182"/>
                          <a:pt x="211324" y="18247"/>
                          <a:pt x="416966" y="0"/>
                        </a:cubicBezTo>
                        <a:cubicBezTo>
                          <a:pt x="622608" y="-18247"/>
                          <a:pt x="891241" y="-13744"/>
                          <a:pt x="1146658" y="0"/>
                        </a:cubicBezTo>
                        <a:cubicBezTo>
                          <a:pt x="1402075" y="13744"/>
                          <a:pt x="1378880" y="-8543"/>
                          <a:pt x="1563624" y="0"/>
                        </a:cubicBezTo>
                        <a:cubicBezTo>
                          <a:pt x="1748368" y="8543"/>
                          <a:pt x="1972300" y="7443"/>
                          <a:pt x="2136953" y="0"/>
                        </a:cubicBezTo>
                        <a:cubicBezTo>
                          <a:pt x="2301606" y="-7443"/>
                          <a:pt x="2679634" y="12382"/>
                          <a:pt x="2944825" y="0"/>
                        </a:cubicBezTo>
                        <a:cubicBezTo>
                          <a:pt x="3210016" y="-12382"/>
                          <a:pt x="3409232" y="17967"/>
                          <a:pt x="3596335" y="0"/>
                        </a:cubicBezTo>
                        <a:cubicBezTo>
                          <a:pt x="3783438" y="-17967"/>
                          <a:pt x="4002523" y="-28578"/>
                          <a:pt x="4326026" y="0"/>
                        </a:cubicBezTo>
                        <a:cubicBezTo>
                          <a:pt x="4649529" y="28578"/>
                          <a:pt x="4777384" y="-3624"/>
                          <a:pt x="4899355" y="0"/>
                        </a:cubicBezTo>
                        <a:cubicBezTo>
                          <a:pt x="5021326" y="3624"/>
                          <a:pt x="5317653" y="1281"/>
                          <a:pt x="5550865" y="0"/>
                        </a:cubicBezTo>
                        <a:cubicBezTo>
                          <a:pt x="5784077" y="-1281"/>
                          <a:pt x="6142956" y="-39637"/>
                          <a:pt x="6358738" y="0"/>
                        </a:cubicBezTo>
                        <a:cubicBezTo>
                          <a:pt x="6574520" y="39637"/>
                          <a:pt x="6724785" y="-4460"/>
                          <a:pt x="6853885" y="0"/>
                        </a:cubicBezTo>
                        <a:cubicBezTo>
                          <a:pt x="6982985" y="4460"/>
                          <a:pt x="7403044" y="-1955"/>
                          <a:pt x="7818120" y="0"/>
                        </a:cubicBezTo>
                        <a:cubicBezTo>
                          <a:pt x="7817988" y="7702"/>
                          <a:pt x="7817908" y="13511"/>
                          <a:pt x="7818120" y="18288"/>
                        </a:cubicBezTo>
                        <a:cubicBezTo>
                          <a:pt x="7698847" y="-3267"/>
                          <a:pt x="7390924" y="22979"/>
                          <a:pt x="7244791" y="18288"/>
                        </a:cubicBezTo>
                        <a:cubicBezTo>
                          <a:pt x="7098658" y="13597"/>
                          <a:pt x="6952735" y="29357"/>
                          <a:pt x="6827825" y="18288"/>
                        </a:cubicBezTo>
                        <a:cubicBezTo>
                          <a:pt x="6702915" y="7219"/>
                          <a:pt x="6338661" y="34530"/>
                          <a:pt x="6176315" y="18288"/>
                        </a:cubicBezTo>
                        <a:cubicBezTo>
                          <a:pt x="6013969" y="2047"/>
                          <a:pt x="5850602" y="6362"/>
                          <a:pt x="5681167" y="18288"/>
                        </a:cubicBezTo>
                        <a:cubicBezTo>
                          <a:pt x="5511732" y="30214"/>
                          <a:pt x="5312143" y="419"/>
                          <a:pt x="5029657" y="18288"/>
                        </a:cubicBezTo>
                        <a:cubicBezTo>
                          <a:pt x="4747171" y="36158"/>
                          <a:pt x="4655062" y="30740"/>
                          <a:pt x="4378147" y="18288"/>
                        </a:cubicBezTo>
                        <a:cubicBezTo>
                          <a:pt x="4101232" y="5837"/>
                          <a:pt x="4037646" y="44706"/>
                          <a:pt x="3726637" y="18288"/>
                        </a:cubicBezTo>
                        <a:cubicBezTo>
                          <a:pt x="3415628" y="-8130"/>
                          <a:pt x="3321756" y="45507"/>
                          <a:pt x="3075127" y="18288"/>
                        </a:cubicBezTo>
                        <a:cubicBezTo>
                          <a:pt x="2828498" y="-8931"/>
                          <a:pt x="2684733" y="14853"/>
                          <a:pt x="2501798" y="18288"/>
                        </a:cubicBezTo>
                        <a:cubicBezTo>
                          <a:pt x="2318863" y="21723"/>
                          <a:pt x="2121844" y="-13013"/>
                          <a:pt x="1772107" y="18288"/>
                        </a:cubicBezTo>
                        <a:cubicBezTo>
                          <a:pt x="1422370" y="49589"/>
                          <a:pt x="1431548" y="31666"/>
                          <a:pt x="1120597" y="18288"/>
                        </a:cubicBezTo>
                        <a:cubicBezTo>
                          <a:pt x="809646" y="4911"/>
                          <a:pt x="246393" y="56240"/>
                          <a:pt x="0" y="18288"/>
                        </a:cubicBezTo>
                        <a:cubicBezTo>
                          <a:pt x="129" y="13298"/>
                          <a:pt x="-675" y="6857"/>
                          <a:pt x="0" y="0"/>
                        </a:cubicBezTo>
                        <a:close/>
                      </a:path>
                      <a:path w="7818120" h="18288" stroke="0" extrusionOk="0">
                        <a:moveTo>
                          <a:pt x="0" y="0"/>
                        </a:moveTo>
                        <a:cubicBezTo>
                          <a:pt x="177487" y="-4302"/>
                          <a:pt x="287499" y="4997"/>
                          <a:pt x="573329" y="0"/>
                        </a:cubicBezTo>
                        <a:cubicBezTo>
                          <a:pt x="859159" y="-4997"/>
                          <a:pt x="821965" y="-336"/>
                          <a:pt x="990295" y="0"/>
                        </a:cubicBezTo>
                        <a:cubicBezTo>
                          <a:pt x="1158625" y="336"/>
                          <a:pt x="1587918" y="-4681"/>
                          <a:pt x="1798168" y="0"/>
                        </a:cubicBezTo>
                        <a:cubicBezTo>
                          <a:pt x="2008418" y="4681"/>
                          <a:pt x="2088841" y="-2754"/>
                          <a:pt x="2371496" y="0"/>
                        </a:cubicBezTo>
                        <a:cubicBezTo>
                          <a:pt x="2654151" y="2754"/>
                          <a:pt x="2701462" y="-24976"/>
                          <a:pt x="2944825" y="0"/>
                        </a:cubicBezTo>
                        <a:cubicBezTo>
                          <a:pt x="3188188" y="24976"/>
                          <a:pt x="3511636" y="25407"/>
                          <a:pt x="3752698" y="0"/>
                        </a:cubicBezTo>
                        <a:cubicBezTo>
                          <a:pt x="3993760" y="-25407"/>
                          <a:pt x="4107153" y="6432"/>
                          <a:pt x="4247845" y="0"/>
                        </a:cubicBezTo>
                        <a:cubicBezTo>
                          <a:pt x="4388537" y="-6432"/>
                          <a:pt x="4835598" y="-5108"/>
                          <a:pt x="5055718" y="0"/>
                        </a:cubicBezTo>
                        <a:cubicBezTo>
                          <a:pt x="5275838" y="5108"/>
                          <a:pt x="5461006" y="-24536"/>
                          <a:pt x="5863590" y="0"/>
                        </a:cubicBezTo>
                        <a:cubicBezTo>
                          <a:pt x="6266174" y="24536"/>
                          <a:pt x="6355549" y="-19657"/>
                          <a:pt x="6515100" y="0"/>
                        </a:cubicBezTo>
                        <a:cubicBezTo>
                          <a:pt x="6674651" y="19657"/>
                          <a:pt x="7275423" y="-57462"/>
                          <a:pt x="7818120" y="0"/>
                        </a:cubicBezTo>
                        <a:cubicBezTo>
                          <a:pt x="7818132" y="8833"/>
                          <a:pt x="7818660" y="9830"/>
                          <a:pt x="7818120" y="18288"/>
                        </a:cubicBezTo>
                        <a:cubicBezTo>
                          <a:pt x="7610240" y="4606"/>
                          <a:pt x="7521789" y="7721"/>
                          <a:pt x="7401154" y="18288"/>
                        </a:cubicBezTo>
                        <a:cubicBezTo>
                          <a:pt x="7280519" y="28855"/>
                          <a:pt x="6930719" y="4225"/>
                          <a:pt x="6593281" y="18288"/>
                        </a:cubicBezTo>
                        <a:cubicBezTo>
                          <a:pt x="6255843" y="32351"/>
                          <a:pt x="6286682" y="1162"/>
                          <a:pt x="6098134" y="18288"/>
                        </a:cubicBezTo>
                        <a:cubicBezTo>
                          <a:pt x="5909586" y="35414"/>
                          <a:pt x="5602789" y="48596"/>
                          <a:pt x="5446624" y="18288"/>
                        </a:cubicBezTo>
                        <a:cubicBezTo>
                          <a:pt x="5290459" y="-12020"/>
                          <a:pt x="4917039" y="21960"/>
                          <a:pt x="4638751" y="18288"/>
                        </a:cubicBezTo>
                        <a:cubicBezTo>
                          <a:pt x="4360463" y="14616"/>
                          <a:pt x="4304690" y="5450"/>
                          <a:pt x="3987241" y="18288"/>
                        </a:cubicBezTo>
                        <a:cubicBezTo>
                          <a:pt x="3669792" y="31127"/>
                          <a:pt x="3758742" y="32551"/>
                          <a:pt x="3570275" y="18288"/>
                        </a:cubicBezTo>
                        <a:cubicBezTo>
                          <a:pt x="3381808" y="4025"/>
                          <a:pt x="3267153" y="36200"/>
                          <a:pt x="3075127" y="18288"/>
                        </a:cubicBezTo>
                        <a:cubicBezTo>
                          <a:pt x="2883101" y="376"/>
                          <a:pt x="2665825" y="10973"/>
                          <a:pt x="2267255" y="18288"/>
                        </a:cubicBezTo>
                        <a:cubicBezTo>
                          <a:pt x="1868685" y="25603"/>
                          <a:pt x="1884698" y="28410"/>
                          <a:pt x="1615745" y="18288"/>
                        </a:cubicBezTo>
                        <a:cubicBezTo>
                          <a:pt x="1346792" y="8167"/>
                          <a:pt x="1320952" y="10430"/>
                          <a:pt x="1120597" y="18288"/>
                        </a:cubicBezTo>
                        <a:cubicBezTo>
                          <a:pt x="920242" y="26146"/>
                          <a:pt x="556507" y="50790"/>
                          <a:pt x="0" y="18288"/>
                        </a:cubicBezTo>
                        <a:cubicBezTo>
                          <a:pt x="74" y="14054"/>
                          <a:pt x="-46" y="6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D0FF01D-CDE1-FC83-523C-C3993F0E5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988AB19-9DFA-5149-B5A7-89AF79578156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graphicFrame>
        <p:nvGraphicFramePr>
          <p:cNvPr id="8" name="Zástupný obsah 2">
            <a:extLst>
              <a:ext uri="{FF2B5EF4-FFF2-40B4-BE49-F238E27FC236}">
                <a16:creationId xmlns:a16="http://schemas.microsoft.com/office/drawing/2014/main" id="{792360C5-B965-6CBE-2F65-115519279A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6878563"/>
              </p:ext>
            </p:extLst>
          </p:nvPr>
        </p:nvGraphicFramePr>
        <p:xfrm>
          <a:off x="628650" y="2228087"/>
          <a:ext cx="78867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9410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1C9A596-6BCC-4138-61BA-85EE53F2E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cs-CZ" sz="4700"/>
              <a:t>SMĚRNICE A PŘÍKAZY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1865313"/>
            <a:ext cx="7818120" cy="18288"/>
          </a:xfrm>
          <a:custGeom>
            <a:avLst/>
            <a:gdLst>
              <a:gd name="connsiteX0" fmla="*/ 0 w 7818120"/>
              <a:gd name="connsiteY0" fmla="*/ 0 h 18288"/>
              <a:gd name="connsiteX1" fmla="*/ 416966 w 7818120"/>
              <a:gd name="connsiteY1" fmla="*/ 0 h 18288"/>
              <a:gd name="connsiteX2" fmla="*/ 1146658 w 7818120"/>
              <a:gd name="connsiteY2" fmla="*/ 0 h 18288"/>
              <a:gd name="connsiteX3" fmla="*/ 1563624 w 7818120"/>
              <a:gd name="connsiteY3" fmla="*/ 0 h 18288"/>
              <a:gd name="connsiteX4" fmla="*/ 2136953 w 7818120"/>
              <a:gd name="connsiteY4" fmla="*/ 0 h 18288"/>
              <a:gd name="connsiteX5" fmla="*/ 2944825 w 7818120"/>
              <a:gd name="connsiteY5" fmla="*/ 0 h 18288"/>
              <a:gd name="connsiteX6" fmla="*/ 3596335 w 7818120"/>
              <a:gd name="connsiteY6" fmla="*/ 0 h 18288"/>
              <a:gd name="connsiteX7" fmla="*/ 4326026 w 7818120"/>
              <a:gd name="connsiteY7" fmla="*/ 0 h 18288"/>
              <a:gd name="connsiteX8" fmla="*/ 4899355 w 7818120"/>
              <a:gd name="connsiteY8" fmla="*/ 0 h 18288"/>
              <a:gd name="connsiteX9" fmla="*/ 5550865 w 7818120"/>
              <a:gd name="connsiteY9" fmla="*/ 0 h 18288"/>
              <a:gd name="connsiteX10" fmla="*/ 6358738 w 7818120"/>
              <a:gd name="connsiteY10" fmla="*/ 0 h 18288"/>
              <a:gd name="connsiteX11" fmla="*/ 6853885 w 7818120"/>
              <a:gd name="connsiteY11" fmla="*/ 0 h 18288"/>
              <a:gd name="connsiteX12" fmla="*/ 7818120 w 7818120"/>
              <a:gd name="connsiteY12" fmla="*/ 0 h 18288"/>
              <a:gd name="connsiteX13" fmla="*/ 7818120 w 7818120"/>
              <a:gd name="connsiteY13" fmla="*/ 18288 h 18288"/>
              <a:gd name="connsiteX14" fmla="*/ 7244791 w 7818120"/>
              <a:gd name="connsiteY14" fmla="*/ 18288 h 18288"/>
              <a:gd name="connsiteX15" fmla="*/ 6827825 w 7818120"/>
              <a:gd name="connsiteY15" fmla="*/ 18288 h 18288"/>
              <a:gd name="connsiteX16" fmla="*/ 6176315 w 7818120"/>
              <a:gd name="connsiteY16" fmla="*/ 18288 h 18288"/>
              <a:gd name="connsiteX17" fmla="*/ 5681167 w 7818120"/>
              <a:gd name="connsiteY17" fmla="*/ 18288 h 18288"/>
              <a:gd name="connsiteX18" fmla="*/ 5029657 w 7818120"/>
              <a:gd name="connsiteY18" fmla="*/ 18288 h 18288"/>
              <a:gd name="connsiteX19" fmla="*/ 4378147 w 7818120"/>
              <a:gd name="connsiteY19" fmla="*/ 18288 h 18288"/>
              <a:gd name="connsiteX20" fmla="*/ 3726637 w 7818120"/>
              <a:gd name="connsiteY20" fmla="*/ 18288 h 18288"/>
              <a:gd name="connsiteX21" fmla="*/ 3075127 w 7818120"/>
              <a:gd name="connsiteY21" fmla="*/ 18288 h 18288"/>
              <a:gd name="connsiteX22" fmla="*/ 2501798 w 7818120"/>
              <a:gd name="connsiteY22" fmla="*/ 18288 h 18288"/>
              <a:gd name="connsiteX23" fmla="*/ 1772107 w 7818120"/>
              <a:gd name="connsiteY23" fmla="*/ 18288 h 18288"/>
              <a:gd name="connsiteX24" fmla="*/ 1120597 w 7818120"/>
              <a:gd name="connsiteY24" fmla="*/ 18288 h 18288"/>
              <a:gd name="connsiteX25" fmla="*/ 0 w 7818120"/>
              <a:gd name="connsiteY25" fmla="*/ 18288 h 18288"/>
              <a:gd name="connsiteX26" fmla="*/ 0 w 7818120"/>
              <a:gd name="connsiteY26" fmla="*/ 0 h 18288"/>
              <a:gd name="connsiteX0" fmla="*/ 0 w 7818120"/>
              <a:gd name="connsiteY0" fmla="*/ 0 h 18288"/>
              <a:gd name="connsiteX1" fmla="*/ 573329 w 7818120"/>
              <a:gd name="connsiteY1" fmla="*/ 0 h 18288"/>
              <a:gd name="connsiteX2" fmla="*/ 990295 w 7818120"/>
              <a:gd name="connsiteY2" fmla="*/ 0 h 18288"/>
              <a:gd name="connsiteX3" fmla="*/ 1394232 w 7818120"/>
              <a:gd name="connsiteY3" fmla="*/ 0 h 18288"/>
              <a:gd name="connsiteX4" fmla="*/ 1798168 w 7818120"/>
              <a:gd name="connsiteY4" fmla="*/ 0 h 18288"/>
              <a:gd name="connsiteX5" fmla="*/ 2371496 w 7818120"/>
              <a:gd name="connsiteY5" fmla="*/ 0 h 18288"/>
              <a:gd name="connsiteX6" fmla="*/ 2944825 w 7818120"/>
              <a:gd name="connsiteY6" fmla="*/ 0 h 18288"/>
              <a:gd name="connsiteX7" fmla="*/ 3752698 w 7818120"/>
              <a:gd name="connsiteY7" fmla="*/ 0 h 18288"/>
              <a:gd name="connsiteX8" fmla="*/ 4247845 w 7818120"/>
              <a:gd name="connsiteY8" fmla="*/ 0 h 18288"/>
              <a:gd name="connsiteX9" fmla="*/ 5055718 w 7818120"/>
              <a:gd name="connsiteY9" fmla="*/ 0 h 18288"/>
              <a:gd name="connsiteX10" fmla="*/ 5863590 w 7818120"/>
              <a:gd name="connsiteY10" fmla="*/ 0 h 18288"/>
              <a:gd name="connsiteX11" fmla="*/ 6515100 w 7818120"/>
              <a:gd name="connsiteY11" fmla="*/ 0 h 18288"/>
              <a:gd name="connsiteX12" fmla="*/ 7818120 w 7818120"/>
              <a:gd name="connsiteY12" fmla="*/ 0 h 18288"/>
              <a:gd name="connsiteX13" fmla="*/ 7818120 w 7818120"/>
              <a:gd name="connsiteY13" fmla="*/ 18288 h 18288"/>
              <a:gd name="connsiteX14" fmla="*/ 7401154 w 7818120"/>
              <a:gd name="connsiteY14" fmla="*/ 18288 h 18288"/>
              <a:gd name="connsiteX15" fmla="*/ 6593281 w 7818120"/>
              <a:gd name="connsiteY15" fmla="*/ 18288 h 18288"/>
              <a:gd name="connsiteX16" fmla="*/ 6098134 w 7818120"/>
              <a:gd name="connsiteY16" fmla="*/ 18288 h 18288"/>
              <a:gd name="connsiteX17" fmla="*/ 5446624 w 7818120"/>
              <a:gd name="connsiteY17" fmla="*/ 18288 h 18288"/>
              <a:gd name="connsiteX18" fmla="*/ 4638751 w 7818120"/>
              <a:gd name="connsiteY18" fmla="*/ 18288 h 18288"/>
              <a:gd name="connsiteX19" fmla="*/ 3987241 w 7818120"/>
              <a:gd name="connsiteY19" fmla="*/ 18288 h 18288"/>
              <a:gd name="connsiteX20" fmla="*/ 3570275 w 7818120"/>
              <a:gd name="connsiteY20" fmla="*/ 18288 h 18288"/>
              <a:gd name="connsiteX21" fmla="*/ 3075127 w 7818120"/>
              <a:gd name="connsiteY21" fmla="*/ 18288 h 18288"/>
              <a:gd name="connsiteX22" fmla="*/ 2267255 w 7818120"/>
              <a:gd name="connsiteY22" fmla="*/ 18288 h 18288"/>
              <a:gd name="connsiteX23" fmla="*/ 1615745 w 7818120"/>
              <a:gd name="connsiteY23" fmla="*/ 18288 h 18288"/>
              <a:gd name="connsiteX24" fmla="*/ 1120597 w 7818120"/>
              <a:gd name="connsiteY24" fmla="*/ 18288 h 18288"/>
              <a:gd name="connsiteX25" fmla="*/ 0 w 7818120"/>
              <a:gd name="connsiteY25" fmla="*/ 18288 h 18288"/>
              <a:gd name="connsiteX26" fmla="*/ 0 w 7818120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818120" h="18288" fill="none" extrusionOk="0">
                <a:moveTo>
                  <a:pt x="0" y="0"/>
                </a:moveTo>
                <a:cubicBezTo>
                  <a:pt x="101002" y="-20048"/>
                  <a:pt x="215808" y="13837"/>
                  <a:pt x="416966" y="0"/>
                </a:cubicBezTo>
                <a:cubicBezTo>
                  <a:pt x="573264" y="9422"/>
                  <a:pt x="897859" y="4188"/>
                  <a:pt x="1146658" y="0"/>
                </a:cubicBezTo>
                <a:cubicBezTo>
                  <a:pt x="1409722" y="12227"/>
                  <a:pt x="1377475" y="-3286"/>
                  <a:pt x="1563624" y="0"/>
                </a:cubicBezTo>
                <a:cubicBezTo>
                  <a:pt x="1758084" y="11330"/>
                  <a:pt x="1967746" y="-7403"/>
                  <a:pt x="2136953" y="0"/>
                </a:cubicBezTo>
                <a:cubicBezTo>
                  <a:pt x="2354826" y="-5751"/>
                  <a:pt x="2687014" y="20029"/>
                  <a:pt x="2944825" y="0"/>
                </a:cubicBezTo>
                <a:cubicBezTo>
                  <a:pt x="3238848" y="15226"/>
                  <a:pt x="3415761" y="33925"/>
                  <a:pt x="3596335" y="0"/>
                </a:cubicBezTo>
                <a:cubicBezTo>
                  <a:pt x="3815108" y="13362"/>
                  <a:pt x="3972448" y="-68797"/>
                  <a:pt x="4326026" y="0"/>
                </a:cubicBezTo>
                <a:cubicBezTo>
                  <a:pt x="4638028" y="39995"/>
                  <a:pt x="4794473" y="211"/>
                  <a:pt x="4899355" y="0"/>
                </a:cubicBezTo>
                <a:cubicBezTo>
                  <a:pt x="5037170" y="-13296"/>
                  <a:pt x="5289722" y="-48609"/>
                  <a:pt x="5550865" y="0"/>
                </a:cubicBezTo>
                <a:cubicBezTo>
                  <a:pt x="5740088" y="19163"/>
                  <a:pt x="6143605" y="-29909"/>
                  <a:pt x="6358738" y="0"/>
                </a:cubicBezTo>
                <a:cubicBezTo>
                  <a:pt x="6556443" y="18955"/>
                  <a:pt x="6741581" y="-22634"/>
                  <a:pt x="6853885" y="0"/>
                </a:cubicBezTo>
                <a:cubicBezTo>
                  <a:pt x="6996029" y="20497"/>
                  <a:pt x="7453286" y="6658"/>
                  <a:pt x="7818120" y="0"/>
                </a:cubicBezTo>
                <a:cubicBezTo>
                  <a:pt x="7817552" y="7862"/>
                  <a:pt x="7817901" y="13269"/>
                  <a:pt x="7818120" y="18288"/>
                </a:cubicBezTo>
                <a:cubicBezTo>
                  <a:pt x="7701883" y="-33961"/>
                  <a:pt x="7395843" y="8437"/>
                  <a:pt x="7244791" y="18288"/>
                </a:cubicBezTo>
                <a:cubicBezTo>
                  <a:pt x="7088282" y="14407"/>
                  <a:pt x="6958165" y="20902"/>
                  <a:pt x="6827825" y="18288"/>
                </a:cubicBezTo>
                <a:cubicBezTo>
                  <a:pt x="6715653" y="-2805"/>
                  <a:pt x="6356779" y="33124"/>
                  <a:pt x="6176315" y="18288"/>
                </a:cubicBezTo>
                <a:cubicBezTo>
                  <a:pt x="6015867" y="-5301"/>
                  <a:pt x="5852369" y="-275"/>
                  <a:pt x="5681167" y="18288"/>
                </a:cubicBezTo>
                <a:cubicBezTo>
                  <a:pt x="5508002" y="48742"/>
                  <a:pt x="5304989" y="-7247"/>
                  <a:pt x="5029657" y="18288"/>
                </a:cubicBezTo>
                <a:cubicBezTo>
                  <a:pt x="4760375" y="46790"/>
                  <a:pt x="4637400" y="35678"/>
                  <a:pt x="4378147" y="18288"/>
                </a:cubicBezTo>
                <a:cubicBezTo>
                  <a:pt x="4094943" y="8043"/>
                  <a:pt x="4037303" y="27568"/>
                  <a:pt x="3726637" y="18288"/>
                </a:cubicBezTo>
                <a:cubicBezTo>
                  <a:pt x="3400340" y="-2459"/>
                  <a:pt x="3320728" y="61058"/>
                  <a:pt x="3075127" y="18288"/>
                </a:cubicBezTo>
                <a:cubicBezTo>
                  <a:pt x="2809301" y="-25757"/>
                  <a:pt x="2702630" y="16477"/>
                  <a:pt x="2501798" y="18288"/>
                </a:cubicBezTo>
                <a:cubicBezTo>
                  <a:pt x="2308686" y="20751"/>
                  <a:pt x="2079466" y="5550"/>
                  <a:pt x="1772107" y="18288"/>
                </a:cubicBezTo>
                <a:cubicBezTo>
                  <a:pt x="1420202" y="47064"/>
                  <a:pt x="1431765" y="28913"/>
                  <a:pt x="1120597" y="18288"/>
                </a:cubicBezTo>
                <a:cubicBezTo>
                  <a:pt x="791266" y="31607"/>
                  <a:pt x="235945" y="82322"/>
                  <a:pt x="0" y="18288"/>
                </a:cubicBezTo>
                <a:cubicBezTo>
                  <a:pt x="-589" y="13471"/>
                  <a:pt x="-474" y="7409"/>
                  <a:pt x="0" y="0"/>
                </a:cubicBezTo>
                <a:close/>
              </a:path>
              <a:path w="7818120" h="18288" stroke="0" extrusionOk="0">
                <a:moveTo>
                  <a:pt x="0" y="0"/>
                </a:moveTo>
                <a:cubicBezTo>
                  <a:pt x="161767" y="-7030"/>
                  <a:pt x="286873" y="-11228"/>
                  <a:pt x="573329" y="0"/>
                </a:cubicBezTo>
                <a:cubicBezTo>
                  <a:pt x="860952" y="-8429"/>
                  <a:pt x="823968" y="-2420"/>
                  <a:pt x="990295" y="0"/>
                </a:cubicBezTo>
                <a:cubicBezTo>
                  <a:pt x="1144921" y="-13846"/>
                  <a:pt x="1288801" y="10931"/>
                  <a:pt x="1394232" y="0"/>
                </a:cubicBezTo>
                <a:cubicBezTo>
                  <a:pt x="1499663" y="-10931"/>
                  <a:pt x="1677634" y="10318"/>
                  <a:pt x="1798168" y="0"/>
                </a:cubicBezTo>
                <a:cubicBezTo>
                  <a:pt x="2021167" y="5465"/>
                  <a:pt x="2087775" y="-15972"/>
                  <a:pt x="2371496" y="0"/>
                </a:cubicBezTo>
                <a:cubicBezTo>
                  <a:pt x="2646084" y="3640"/>
                  <a:pt x="2709294" y="-15431"/>
                  <a:pt x="2944825" y="0"/>
                </a:cubicBezTo>
                <a:cubicBezTo>
                  <a:pt x="3182104" y="39801"/>
                  <a:pt x="3563508" y="7189"/>
                  <a:pt x="3752698" y="0"/>
                </a:cubicBezTo>
                <a:cubicBezTo>
                  <a:pt x="4004713" y="-51688"/>
                  <a:pt x="4111759" y="8465"/>
                  <a:pt x="4247845" y="0"/>
                </a:cubicBezTo>
                <a:cubicBezTo>
                  <a:pt x="4409051" y="-38636"/>
                  <a:pt x="4840912" y="-6880"/>
                  <a:pt x="5055718" y="0"/>
                </a:cubicBezTo>
                <a:cubicBezTo>
                  <a:pt x="5318987" y="12828"/>
                  <a:pt x="5464207" y="16349"/>
                  <a:pt x="5863590" y="0"/>
                </a:cubicBezTo>
                <a:cubicBezTo>
                  <a:pt x="6258188" y="21536"/>
                  <a:pt x="6373895" y="-20866"/>
                  <a:pt x="6515100" y="0"/>
                </a:cubicBezTo>
                <a:cubicBezTo>
                  <a:pt x="6673199" y="-42487"/>
                  <a:pt x="7368245" y="-124798"/>
                  <a:pt x="7818120" y="0"/>
                </a:cubicBezTo>
                <a:cubicBezTo>
                  <a:pt x="7818163" y="8895"/>
                  <a:pt x="7818750" y="9828"/>
                  <a:pt x="7818120" y="18288"/>
                </a:cubicBezTo>
                <a:cubicBezTo>
                  <a:pt x="7615777" y="-1071"/>
                  <a:pt x="7527543" y="-5750"/>
                  <a:pt x="7401154" y="18288"/>
                </a:cubicBezTo>
                <a:cubicBezTo>
                  <a:pt x="7322611" y="47896"/>
                  <a:pt x="6964426" y="-24966"/>
                  <a:pt x="6593281" y="18288"/>
                </a:cubicBezTo>
                <a:cubicBezTo>
                  <a:pt x="6260055" y="33833"/>
                  <a:pt x="6287545" y="-3963"/>
                  <a:pt x="6098134" y="18288"/>
                </a:cubicBezTo>
                <a:cubicBezTo>
                  <a:pt x="5900337" y="14995"/>
                  <a:pt x="5605990" y="72621"/>
                  <a:pt x="5446624" y="18288"/>
                </a:cubicBezTo>
                <a:cubicBezTo>
                  <a:pt x="5244167" y="-23104"/>
                  <a:pt x="4914971" y="-34358"/>
                  <a:pt x="4638751" y="18288"/>
                </a:cubicBezTo>
                <a:cubicBezTo>
                  <a:pt x="4353273" y="8380"/>
                  <a:pt x="4297533" y="13876"/>
                  <a:pt x="3987241" y="18288"/>
                </a:cubicBezTo>
                <a:cubicBezTo>
                  <a:pt x="3687723" y="41876"/>
                  <a:pt x="3776181" y="30039"/>
                  <a:pt x="3570275" y="18288"/>
                </a:cubicBezTo>
                <a:cubicBezTo>
                  <a:pt x="3396160" y="10249"/>
                  <a:pt x="3285909" y="48310"/>
                  <a:pt x="3075127" y="18288"/>
                </a:cubicBezTo>
                <a:cubicBezTo>
                  <a:pt x="2869474" y="41512"/>
                  <a:pt x="2676329" y="4972"/>
                  <a:pt x="2267255" y="18288"/>
                </a:cubicBezTo>
                <a:cubicBezTo>
                  <a:pt x="1866401" y="24532"/>
                  <a:pt x="1882987" y="25696"/>
                  <a:pt x="1615745" y="18288"/>
                </a:cubicBezTo>
                <a:cubicBezTo>
                  <a:pt x="1346085" y="13379"/>
                  <a:pt x="1323312" y="12392"/>
                  <a:pt x="1120597" y="18288"/>
                </a:cubicBezTo>
                <a:cubicBezTo>
                  <a:pt x="940237" y="-60975"/>
                  <a:pt x="569386" y="27591"/>
                  <a:pt x="0" y="18288"/>
                </a:cubicBezTo>
                <a:cubicBezTo>
                  <a:pt x="1751" y="14440"/>
                  <a:pt x="-1272" y="7740"/>
                  <a:pt x="0" y="0"/>
                </a:cubicBezTo>
                <a:close/>
              </a:path>
              <a:path w="7818120" h="18288" fill="none" stroke="0" extrusionOk="0">
                <a:moveTo>
                  <a:pt x="0" y="0"/>
                </a:moveTo>
                <a:cubicBezTo>
                  <a:pt x="102311" y="-24031"/>
                  <a:pt x="206428" y="20084"/>
                  <a:pt x="416966" y="0"/>
                </a:cubicBezTo>
                <a:cubicBezTo>
                  <a:pt x="662339" y="-9883"/>
                  <a:pt x="833564" y="-11910"/>
                  <a:pt x="1146658" y="0"/>
                </a:cubicBezTo>
                <a:cubicBezTo>
                  <a:pt x="1398993" y="16754"/>
                  <a:pt x="1378239" y="-4997"/>
                  <a:pt x="1563624" y="0"/>
                </a:cubicBezTo>
                <a:cubicBezTo>
                  <a:pt x="1738265" y="3015"/>
                  <a:pt x="2006667" y="23864"/>
                  <a:pt x="2136953" y="0"/>
                </a:cubicBezTo>
                <a:cubicBezTo>
                  <a:pt x="2338524" y="-3063"/>
                  <a:pt x="2693378" y="-15904"/>
                  <a:pt x="2944825" y="0"/>
                </a:cubicBezTo>
                <a:cubicBezTo>
                  <a:pt x="3201439" y="-13695"/>
                  <a:pt x="3379198" y="46243"/>
                  <a:pt x="3596335" y="0"/>
                </a:cubicBezTo>
                <a:cubicBezTo>
                  <a:pt x="3778868" y="-61549"/>
                  <a:pt x="3979469" y="3461"/>
                  <a:pt x="4326026" y="0"/>
                </a:cubicBezTo>
                <a:cubicBezTo>
                  <a:pt x="4670641" y="40397"/>
                  <a:pt x="4801160" y="2093"/>
                  <a:pt x="4899355" y="0"/>
                </a:cubicBezTo>
                <a:cubicBezTo>
                  <a:pt x="4972821" y="-4221"/>
                  <a:pt x="5326959" y="8892"/>
                  <a:pt x="5550865" y="0"/>
                </a:cubicBezTo>
                <a:cubicBezTo>
                  <a:pt x="5793178" y="12267"/>
                  <a:pt x="6146346" y="-4531"/>
                  <a:pt x="6358738" y="0"/>
                </a:cubicBezTo>
                <a:cubicBezTo>
                  <a:pt x="6580825" y="49349"/>
                  <a:pt x="6739467" y="13524"/>
                  <a:pt x="6853885" y="0"/>
                </a:cubicBezTo>
                <a:cubicBezTo>
                  <a:pt x="7057243" y="-60557"/>
                  <a:pt x="7415107" y="-58698"/>
                  <a:pt x="7818120" y="0"/>
                </a:cubicBezTo>
                <a:cubicBezTo>
                  <a:pt x="7817705" y="7748"/>
                  <a:pt x="7817189" y="13015"/>
                  <a:pt x="7818120" y="18288"/>
                </a:cubicBezTo>
                <a:cubicBezTo>
                  <a:pt x="7693944" y="-3615"/>
                  <a:pt x="7376376" y="-6677"/>
                  <a:pt x="7244791" y="18288"/>
                </a:cubicBezTo>
                <a:cubicBezTo>
                  <a:pt x="7100086" y="-5717"/>
                  <a:pt x="6942350" y="35421"/>
                  <a:pt x="6827825" y="18288"/>
                </a:cubicBezTo>
                <a:cubicBezTo>
                  <a:pt x="6691364" y="27873"/>
                  <a:pt x="6342432" y="37332"/>
                  <a:pt x="6176315" y="18288"/>
                </a:cubicBezTo>
                <a:cubicBezTo>
                  <a:pt x="6012850" y="28657"/>
                  <a:pt x="5862979" y="-980"/>
                  <a:pt x="5681167" y="18288"/>
                </a:cubicBezTo>
                <a:cubicBezTo>
                  <a:pt x="5485624" y="71662"/>
                  <a:pt x="5295851" y="1288"/>
                  <a:pt x="5029657" y="18288"/>
                </a:cubicBezTo>
                <a:cubicBezTo>
                  <a:pt x="4753680" y="49046"/>
                  <a:pt x="4640335" y="38506"/>
                  <a:pt x="4378147" y="18288"/>
                </a:cubicBezTo>
                <a:cubicBezTo>
                  <a:pt x="4103046" y="-4537"/>
                  <a:pt x="4022480" y="43848"/>
                  <a:pt x="3726637" y="18288"/>
                </a:cubicBezTo>
                <a:cubicBezTo>
                  <a:pt x="3429109" y="3476"/>
                  <a:pt x="3316488" y="61415"/>
                  <a:pt x="3075127" y="18288"/>
                </a:cubicBezTo>
                <a:cubicBezTo>
                  <a:pt x="2821014" y="6093"/>
                  <a:pt x="2665050" y="-11263"/>
                  <a:pt x="2501798" y="18288"/>
                </a:cubicBezTo>
                <a:cubicBezTo>
                  <a:pt x="2343345" y="29394"/>
                  <a:pt x="2120041" y="-50427"/>
                  <a:pt x="1772107" y="18288"/>
                </a:cubicBezTo>
                <a:cubicBezTo>
                  <a:pt x="1424078" y="50665"/>
                  <a:pt x="1427418" y="32572"/>
                  <a:pt x="1120597" y="18288"/>
                </a:cubicBezTo>
                <a:cubicBezTo>
                  <a:pt x="796486" y="45938"/>
                  <a:pt x="243712" y="47798"/>
                  <a:pt x="0" y="18288"/>
                </a:cubicBezTo>
                <a:cubicBezTo>
                  <a:pt x="1307" y="12414"/>
                  <a:pt x="-32" y="57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818120"/>
                      <a:gd name="connsiteY0" fmla="*/ 0 h 18288"/>
                      <a:gd name="connsiteX1" fmla="*/ 416966 w 7818120"/>
                      <a:gd name="connsiteY1" fmla="*/ 0 h 18288"/>
                      <a:gd name="connsiteX2" fmla="*/ 1146658 w 7818120"/>
                      <a:gd name="connsiteY2" fmla="*/ 0 h 18288"/>
                      <a:gd name="connsiteX3" fmla="*/ 1563624 w 7818120"/>
                      <a:gd name="connsiteY3" fmla="*/ 0 h 18288"/>
                      <a:gd name="connsiteX4" fmla="*/ 2136953 w 7818120"/>
                      <a:gd name="connsiteY4" fmla="*/ 0 h 18288"/>
                      <a:gd name="connsiteX5" fmla="*/ 2944825 w 7818120"/>
                      <a:gd name="connsiteY5" fmla="*/ 0 h 18288"/>
                      <a:gd name="connsiteX6" fmla="*/ 3596335 w 7818120"/>
                      <a:gd name="connsiteY6" fmla="*/ 0 h 18288"/>
                      <a:gd name="connsiteX7" fmla="*/ 4326026 w 7818120"/>
                      <a:gd name="connsiteY7" fmla="*/ 0 h 18288"/>
                      <a:gd name="connsiteX8" fmla="*/ 4899355 w 7818120"/>
                      <a:gd name="connsiteY8" fmla="*/ 0 h 18288"/>
                      <a:gd name="connsiteX9" fmla="*/ 5550865 w 7818120"/>
                      <a:gd name="connsiteY9" fmla="*/ 0 h 18288"/>
                      <a:gd name="connsiteX10" fmla="*/ 6358738 w 7818120"/>
                      <a:gd name="connsiteY10" fmla="*/ 0 h 18288"/>
                      <a:gd name="connsiteX11" fmla="*/ 6853885 w 7818120"/>
                      <a:gd name="connsiteY11" fmla="*/ 0 h 18288"/>
                      <a:gd name="connsiteX12" fmla="*/ 7818120 w 7818120"/>
                      <a:gd name="connsiteY12" fmla="*/ 0 h 18288"/>
                      <a:gd name="connsiteX13" fmla="*/ 7818120 w 7818120"/>
                      <a:gd name="connsiteY13" fmla="*/ 18288 h 18288"/>
                      <a:gd name="connsiteX14" fmla="*/ 7244791 w 7818120"/>
                      <a:gd name="connsiteY14" fmla="*/ 18288 h 18288"/>
                      <a:gd name="connsiteX15" fmla="*/ 6827825 w 7818120"/>
                      <a:gd name="connsiteY15" fmla="*/ 18288 h 18288"/>
                      <a:gd name="connsiteX16" fmla="*/ 6176315 w 7818120"/>
                      <a:gd name="connsiteY16" fmla="*/ 18288 h 18288"/>
                      <a:gd name="connsiteX17" fmla="*/ 5681167 w 7818120"/>
                      <a:gd name="connsiteY17" fmla="*/ 18288 h 18288"/>
                      <a:gd name="connsiteX18" fmla="*/ 5029657 w 7818120"/>
                      <a:gd name="connsiteY18" fmla="*/ 18288 h 18288"/>
                      <a:gd name="connsiteX19" fmla="*/ 4378147 w 7818120"/>
                      <a:gd name="connsiteY19" fmla="*/ 18288 h 18288"/>
                      <a:gd name="connsiteX20" fmla="*/ 3726637 w 7818120"/>
                      <a:gd name="connsiteY20" fmla="*/ 18288 h 18288"/>
                      <a:gd name="connsiteX21" fmla="*/ 3075127 w 7818120"/>
                      <a:gd name="connsiteY21" fmla="*/ 18288 h 18288"/>
                      <a:gd name="connsiteX22" fmla="*/ 2501798 w 7818120"/>
                      <a:gd name="connsiteY22" fmla="*/ 18288 h 18288"/>
                      <a:gd name="connsiteX23" fmla="*/ 1772107 w 7818120"/>
                      <a:gd name="connsiteY23" fmla="*/ 18288 h 18288"/>
                      <a:gd name="connsiteX24" fmla="*/ 1120597 w 7818120"/>
                      <a:gd name="connsiteY24" fmla="*/ 18288 h 18288"/>
                      <a:gd name="connsiteX25" fmla="*/ 0 w 7818120"/>
                      <a:gd name="connsiteY25" fmla="*/ 18288 h 18288"/>
                      <a:gd name="connsiteX26" fmla="*/ 0 w 7818120"/>
                      <a:gd name="connsiteY26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7818120" h="18288" fill="none" extrusionOk="0">
                        <a:moveTo>
                          <a:pt x="0" y="0"/>
                        </a:moveTo>
                        <a:cubicBezTo>
                          <a:pt x="121520" y="-12182"/>
                          <a:pt x="211324" y="18247"/>
                          <a:pt x="416966" y="0"/>
                        </a:cubicBezTo>
                        <a:cubicBezTo>
                          <a:pt x="622608" y="-18247"/>
                          <a:pt x="891241" y="-13744"/>
                          <a:pt x="1146658" y="0"/>
                        </a:cubicBezTo>
                        <a:cubicBezTo>
                          <a:pt x="1402075" y="13744"/>
                          <a:pt x="1378880" y="-8543"/>
                          <a:pt x="1563624" y="0"/>
                        </a:cubicBezTo>
                        <a:cubicBezTo>
                          <a:pt x="1748368" y="8543"/>
                          <a:pt x="1972300" y="7443"/>
                          <a:pt x="2136953" y="0"/>
                        </a:cubicBezTo>
                        <a:cubicBezTo>
                          <a:pt x="2301606" y="-7443"/>
                          <a:pt x="2679634" y="12382"/>
                          <a:pt x="2944825" y="0"/>
                        </a:cubicBezTo>
                        <a:cubicBezTo>
                          <a:pt x="3210016" y="-12382"/>
                          <a:pt x="3409232" y="17967"/>
                          <a:pt x="3596335" y="0"/>
                        </a:cubicBezTo>
                        <a:cubicBezTo>
                          <a:pt x="3783438" y="-17967"/>
                          <a:pt x="4002523" y="-28578"/>
                          <a:pt x="4326026" y="0"/>
                        </a:cubicBezTo>
                        <a:cubicBezTo>
                          <a:pt x="4649529" y="28578"/>
                          <a:pt x="4777384" y="-3624"/>
                          <a:pt x="4899355" y="0"/>
                        </a:cubicBezTo>
                        <a:cubicBezTo>
                          <a:pt x="5021326" y="3624"/>
                          <a:pt x="5317653" y="1281"/>
                          <a:pt x="5550865" y="0"/>
                        </a:cubicBezTo>
                        <a:cubicBezTo>
                          <a:pt x="5784077" y="-1281"/>
                          <a:pt x="6142956" y="-39637"/>
                          <a:pt x="6358738" y="0"/>
                        </a:cubicBezTo>
                        <a:cubicBezTo>
                          <a:pt x="6574520" y="39637"/>
                          <a:pt x="6724785" y="-4460"/>
                          <a:pt x="6853885" y="0"/>
                        </a:cubicBezTo>
                        <a:cubicBezTo>
                          <a:pt x="6982985" y="4460"/>
                          <a:pt x="7403044" y="-1955"/>
                          <a:pt x="7818120" y="0"/>
                        </a:cubicBezTo>
                        <a:cubicBezTo>
                          <a:pt x="7817988" y="7702"/>
                          <a:pt x="7817908" y="13511"/>
                          <a:pt x="7818120" y="18288"/>
                        </a:cubicBezTo>
                        <a:cubicBezTo>
                          <a:pt x="7698847" y="-3267"/>
                          <a:pt x="7390924" y="22979"/>
                          <a:pt x="7244791" y="18288"/>
                        </a:cubicBezTo>
                        <a:cubicBezTo>
                          <a:pt x="7098658" y="13597"/>
                          <a:pt x="6952735" y="29357"/>
                          <a:pt x="6827825" y="18288"/>
                        </a:cubicBezTo>
                        <a:cubicBezTo>
                          <a:pt x="6702915" y="7219"/>
                          <a:pt x="6338661" y="34530"/>
                          <a:pt x="6176315" y="18288"/>
                        </a:cubicBezTo>
                        <a:cubicBezTo>
                          <a:pt x="6013969" y="2047"/>
                          <a:pt x="5850602" y="6362"/>
                          <a:pt x="5681167" y="18288"/>
                        </a:cubicBezTo>
                        <a:cubicBezTo>
                          <a:pt x="5511732" y="30214"/>
                          <a:pt x="5312143" y="419"/>
                          <a:pt x="5029657" y="18288"/>
                        </a:cubicBezTo>
                        <a:cubicBezTo>
                          <a:pt x="4747171" y="36158"/>
                          <a:pt x="4655062" y="30740"/>
                          <a:pt x="4378147" y="18288"/>
                        </a:cubicBezTo>
                        <a:cubicBezTo>
                          <a:pt x="4101232" y="5837"/>
                          <a:pt x="4037646" y="44706"/>
                          <a:pt x="3726637" y="18288"/>
                        </a:cubicBezTo>
                        <a:cubicBezTo>
                          <a:pt x="3415628" y="-8130"/>
                          <a:pt x="3321756" y="45507"/>
                          <a:pt x="3075127" y="18288"/>
                        </a:cubicBezTo>
                        <a:cubicBezTo>
                          <a:pt x="2828498" y="-8931"/>
                          <a:pt x="2684733" y="14853"/>
                          <a:pt x="2501798" y="18288"/>
                        </a:cubicBezTo>
                        <a:cubicBezTo>
                          <a:pt x="2318863" y="21723"/>
                          <a:pt x="2121844" y="-13013"/>
                          <a:pt x="1772107" y="18288"/>
                        </a:cubicBezTo>
                        <a:cubicBezTo>
                          <a:pt x="1422370" y="49589"/>
                          <a:pt x="1431548" y="31666"/>
                          <a:pt x="1120597" y="18288"/>
                        </a:cubicBezTo>
                        <a:cubicBezTo>
                          <a:pt x="809646" y="4911"/>
                          <a:pt x="246393" y="56240"/>
                          <a:pt x="0" y="18288"/>
                        </a:cubicBezTo>
                        <a:cubicBezTo>
                          <a:pt x="129" y="13298"/>
                          <a:pt x="-675" y="6857"/>
                          <a:pt x="0" y="0"/>
                        </a:cubicBezTo>
                        <a:close/>
                      </a:path>
                      <a:path w="7818120" h="18288" stroke="0" extrusionOk="0">
                        <a:moveTo>
                          <a:pt x="0" y="0"/>
                        </a:moveTo>
                        <a:cubicBezTo>
                          <a:pt x="177487" y="-4302"/>
                          <a:pt x="287499" y="4997"/>
                          <a:pt x="573329" y="0"/>
                        </a:cubicBezTo>
                        <a:cubicBezTo>
                          <a:pt x="859159" y="-4997"/>
                          <a:pt x="821965" y="-336"/>
                          <a:pt x="990295" y="0"/>
                        </a:cubicBezTo>
                        <a:cubicBezTo>
                          <a:pt x="1158625" y="336"/>
                          <a:pt x="1587918" y="-4681"/>
                          <a:pt x="1798168" y="0"/>
                        </a:cubicBezTo>
                        <a:cubicBezTo>
                          <a:pt x="2008418" y="4681"/>
                          <a:pt x="2088841" y="-2754"/>
                          <a:pt x="2371496" y="0"/>
                        </a:cubicBezTo>
                        <a:cubicBezTo>
                          <a:pt x="2654151" y="2754"/>
                          <a:pt x="2701462" y="-24976"/>
                          <a:pt x="2944825" y="0"/>
                        </a:cubicBezTo>
                        <a:cubicBezTo>
                          <a:pt x="3188188" y="24976"/>
                          <a:pt x="3511636" y="25407"/>
                          <a:pt x="3752698" y="0"/>
                        </a:cubicBezTo>
                        <a:cubicBezTo>
                          <a:pt x="3993760" y="-25407"/>
                          <a:pt x="4107153" y="6432"/>
                          <a:pt x="4247845" y="0"/>
                        </a:cubicBezTo>
                        <a:cubicBezTo>
                          <a:pt x="4388537" y="-6432"/>
                          <a:pt x="4835598" y="-5108"/>
                          <a:pt x="5055718" y="0"/>
                        </a:cubicBezTo>
                        <a:cubicBezTo>
                          <a:pt x="5275838" y="5108"/>
                          <a:pt x="5461006" y="-24536"/>
                          <a:pt x="5863590" y="0"/>
                        </a:cubicBezTo>
                        <a:cubicBezTo>
                          <a:pt x="6266174" y="24536"/>
                          <a:pt x="6355549" y="-19657"/>
                          <a:pt x="6515100" y="0"/>
                        </a:cubicBezTo>
                        <a:cubicBezTo>
                          <a:pt x="6674651" y="19657"/>
                          <a:pt x="7275423" y="-57462"/>
                          <a:pt x="7818120" y="0"/>
                        </a:cubicBezTo>
                        <a:cubicBezTo>
                          <a:pt x="7818132" y="8833"/>
                          <a:pt x="7818660" y="9830"/>
                          <a:pt x="7818120" y="18288"/>
                        </a:cubicBezTo>
                        <a:cubicBezTo>
                          <a:pt x="7610240" y="4606"/>
                          <a:pt x="7521789" y="7721"/>
                          <a:pt x="7401154" y="18288"/>
                        </a:cubicBezTo>
                        <a:cubicBezTo>
                          <a:pt x="7280519" y="28855"/>
                          <a:pt x="6930719" y="4225"/>
                          <a:pt x="6593281" y="18288"/>
                        </a:cubicBezTo>
                        <a:cubicBezTo>
                          <a:pt x="6255843" y="32351"/>
                          <a:pt x="6286682" y="1162"/>
                          <a:pt x="6098134" y="18288"/>
                        </a:cubicBezTo>
                        <a:cubicBezTo>
                          <a:pt x="5909586" y="35414"/>
                          <a:pt x="5602789" y="48596"/>
                          <a:pt x="5446624" y="18288"/>
                        </a:cubicBezTo>
                        <a:cubicBezTo>
                          <a:pt x="5290459" y="-12020"/>
                          <a:pt x="4917039" y="21960"/>
                          <a:pt x="4638751" y="18288"/>
                        </a:cubicBezTo>
                        <a:cubicBezTo>
                          <a:pt x="4360463" y="14616"/>
                          <a:pt x="4304690" y="5450"/>
                          <a:pt x="3987241" y="18288"/>
                        </a:cubicBezTo>
                        <a:cubicBezTo>
                          <a:pt x="3669792" y="31127"/>
                          <a:pt x="3758742" y="32551"/>
                          <a:pt x="3570275" y="18288"/>
                        </a:cubicBezTo>
                        <a:cubicBezTo>
                          <a:pt x="3381808" y="4025"/>
                          <a:pt x="3267153" y="36200"/>
                          <a:pt x="3075127" y="18288"/>
                        </a:cubicBezTo>
                        <a:cubicBezTo>
                          <a:pt x="2883101" y="376"/>
                          <a:pt x="2665825" y="10973"/>
                          <a:pt x="2267255" y="18288"/>
                        </a:cubicBezTo>
                        <a:cubicBezTo>
                          <a:pt x="1868685" y="25603"/>
                          <a:pt x="1884698" y="28410"/>
                          <a:pt x="1615745" y="18288"/>
                        </a:cubicBezTo>
                        <a:cubicBezTo>
                          <a:pt x="1346792" y="8167"/>
                          <a:pt x="1320952" y="10430"/>
                          <a:pt x="1120597" y="18288"/>
                        </a:cubicBezTo>
                        <a:cubicBezTo>
                          <a:pt x="920242" y="26146"/>
                          <a:pt x="556507" y="50790"/>
                          <a:pt x="0" y="18288"/>
                        </a:cubicBezTo>
                        <a:cubicBezTo>
                          <a:pt x="74" y="14054"/>
                          <a:pt x="-46" y="6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6ED4F02-9C78-A8F9-5414-88CBE4E68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988AB19-9DFA-5149-B5A7-89AF79578156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graphicFrame>
        <p:nvGraphicFramePr>
          <p:cNvPr id="6" name="Zástupný obsah 2">
            <a:extLst>
              <a:ext uri="{FF2B5EF4-FFF2-40B4-BE49-F238E27FC236}">
                <a16:creationId xmlns:a16="http://schemas.microsoft.com/office/drawing/2014/main" id="{6597C5AD-A43F-AA08-22B5-CEC95358B7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0564849"/>
              </p:ext>
            </p:extLst>
          </p:nvPr>
        </p:nvGraphicFramePr>
        <p:xfrm>
          <a:off x="628650" y="2228087"/>
          <a:ext cx="78867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9419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794604" y="-1108988"/>
            <a:ext cx="5384871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284B650-A049-4D98-A425-D7E9AEB0C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4" y="673770"/>
            <a:ext cx="2733367" cy="2414488"/>
          </a:xfrm>
        </p:spPr>
        <p:txBody>
          <a:bodyPr anchor="t">
            <a:normAutofit/>
          </a:bodyPr>
          <a:lstStyle/>
          <a:p>
            <a:r>
              <a:rPr lang="cs-CZ" sz="4300">
                <a:solidFill>
                  <a:srgbClr val="FFFFFF"/>
                </a:solidFill>
              </a:rPr>
              <a:t>STUDIJNÍ A ZKUŠEBNÍ ŘÁD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5F880A-715C-C25F-70F8-073B9BEE2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9" y="882315"/>
            <a:ext cx="3941065" cy="5294647"/>
          </a:xfrm>
        </p:spPr>
        <p:txBody>
          <a:bodyPr>
            <a:normAutofit lnSpcReduction="10000"/>
          </a:bodyPr>
          <a:lstStyle/>
          <a:p>
            <a:r>
              <a:rPr lang="cs-CZ" sz="2800" dirty="0"/>
              <a:t>Průběh studia</a:t>
            </a:r>
          </a:p>
          <a:p>
            <a:r>
              <a:rPr lang="cs-CZ" sz="2800" dirty="0"/>
              <a:t>Zkoušky a opravné zkoušky</a:t>
            </a:r>
          </a:p>
          <a:p>
            <a:r>
              <a:rPr lang="cs-CZ" sz="2800" dirty="0"/>
              <a:t>Přerušení studia</a:t>
            </a:r>
          </a:p>
          <a:p>
            <a:r>
              <a:rPr lang="cs-CZ" sz="2800" dirty="0"/>
              <a:t>Přestupy (změna formy)</a:t>
            </a:r>
          </a:p>
          <a:p>
            <a:r>
              <a:rPr lang="cs-CZ" sz="2800" dirty="0"/>
              <a:t>Ukončení studia</a:t>
            </a:r>
          </a:p>
          <a:p>
            <a:r>
              <a:rPr lang="cs-CZ" sz="2800" dirty="0"/>
              <a:t>Absolvování studia</a:t>
            </a:r>
          </a:p>
          <a:p>
            <a:r>
              <a:rPr lang="cs-CZ" sz="2800" dirty="0"/>
              <a:t>SZZ</a:t>
            </a:r>
          </a:p>
          <a:p>
            <a:r>
              <a:rPr lang="cs-CZ" sz="2800" dirty="0"/>
              <a:t>Celkové hodnocení studia (červený diplom)</a:t>
            </a:r>
          </a:p>
          <a:p>
            <a:endParaRPr lang="cs-CZ" sz="19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6D00F99-D8CA-6175-9461-67E88B741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988AB19-9DFA-5149-B5A7-89AF79578156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9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8460</TotalTime>
  <Words>830</Words>
  <Application>Microsoft Office PowerPoint</Application>
  <PresentationFormat>Předvádění na obrazovce (4:3)</PresentationFormat>
  <Paragraphs>149</Paragraphs>
  <Slides>20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Office Theme</vt:lpstr>
      <vt:lpstr>Prezentace aplikace PowerPoint</vt:lpstr>
      <vt:lpstr>STUDIUM NA VYSOKÉ ŠKOLE</vt:lpstr>
      <vt:lpstr>STUDIUM NA VYSOKÉ ŠKOLE</vt:lpstr>
      <vt:lpstr>TITULY a OSLOVOVÁNÍ </vt:lpstr>
      <vt:lpstr>EMIALOVÁ KOMUNIKACE</vt:lpstr>
      <vt:lpstr>ČÍM SE ŘÍDÍ STUDIUM NA MVŠO</vt:lpstr>
      <vt:lpstr>ZÁKON Č. 111/1198 SB., O VYSOKÝCH ŠKOLÁCH, VE ZNĚNÍ POZDĚJŠÍCH PŘEDPISŮ</vt:lpstr>
      <vt:lpstr>SMĚRNICE A PŘÍKAZY</vt:lpstr>
      <vt:lpstr>STUDIJNÍ A ZKUŠEBNÍ ŘÁD</vt:lpstr>
      <vt:lpstr>ORGANIZACE STUDIA</vt:lpstr>
      <vt:lpstr>ODBORNÉ ÚSTAVY NA MVŠO</vt:lpstr>
      <vt:lpstr>PRÁCE NA MVŠO</vt:lpstr>
      <vt:lpstr>Akademický senát </vt:lpstr>
      <vt:lpstr>Rada studijních záležitostí </vt:lpstr>
      <vt:lpstr>Nejčastější dotazy studentů</vt:lpstr>
      <vt:lpstr>Nejčastější dotazy studentů</vt:lpstr>
      <vt:lpstr>Nejčastější dotazy studentů</vt:lpstr>
      <vt:lpstr>Nejčastější dotazy studentů</vt:lpstr>
      <vt:lpstr>BENEFITY</vt:lpstr>
      <vt:lpstr>Prezentace aplikace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Halová Kateřina</dc:creator>
  <cp:lastModifiedBy>Zapletalová Michaela</cp:lastModifiedBy>
  <cp:revision>517</cp:revision>
  <cp:lastPrinted>2024-09-17T05:39:10Z</cp:lastPrinted>
  <dcterms:created xsi:type="dcterms:W3CDTF">2012-07-19T22:32:54Z</dcterms:created>
  <dcterms:modified xsi:type="dcterms:W3CDTF">2024-09-17T06:09:48Z</dcterms:modified>
</cp:coreProperties>
</file>