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35" r:id="rId3"/>
    <p:sldId id="336" r:id="rId4"/>
    <p:sldId id="337" r:id="rId5"/>
    <p:sldId id="338" r:id="rId6"/>
    <p:sldId id="341" r:id="rId7"/>
    <p:sldId id="343" r:id="rId8"/>
    <p:sldId id="347" r:id="rId9"/>
    <p:sldId id="340" r:id="rId10"/>
    <p:sldId id="346" r:id="rId11"/>
    <p:sldId id="339" r:id="rId1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D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hyperlink" Target="mailto:U&#268;O@studenti.mvso.cz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5.png"/><Relationship Id="rId5" Type="http://schemas.openxmlformats.org/officeDocument/2006/relationships/hyperlink" Target="mailto:U&#268;O@studenti.mvso.cz" TargetMode="External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097F6C-1FDC-4B15-BDD0-3CD351C01E7B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9E70871-2429-44FE-AF3F-03A620E679A1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Přihlašovací jméno: UČO</a:t>
          </a:r>
          <a:endParaRPr lang="en-US"/>
        </a:p>
      </dgm:t>
    </dgm:pt>
    <dgm:pt modelId="{D800403F-AD28-45FC-97E2-8DCF42C3FD33}" type="parTrans" cxnId="{BF0988EF-C25A-453E-8B08-F7C9882A719C}">
      <dgm:prSet/>
      <dgm:spPr/>
      <dgm:t>
        <a:bodyPr/>
        <a:lstStyle/>
        <a:p>
          <a:endParaRPr lang="en-US"/>
        </a:p>
      </dgm:t>
    </dgm:pt>
    <dgm:pt modelId="{DD6D664D-9FE5-44B9-949A-4E52BF6D60FF}" type="sibTrans" cxnId="{BF0988EF-C25A-453E-8B08-F7C9882A719C}">
      <dgm:prSet/>
      <dgm:spPr/>
      <dgm:t>
        <a:bodyPr/>
        <a:lstStyle/>
        <a:p>
          <a:endParaRPr lang="en-US"/>
        </a:p>
      </dgm:t>
    </dgm:pt>
    <dgm:pt modelId="{4C6FB7FC-D89C-496F-A1ED-6A781D132378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/>
            <a:t>Heslo: xRODNÉČÍSLO (bez lomítka a mezer)</a:t>
          </a:r>
          <a:endParaRPr lang="en-US"/>
        </a:p>
      </dgm:t>
    </dgm:pt>
    <dgm:pt modelId="{B2945635-CAB2-4676-9105-A63EE24A383E}" type="parTrans" cxnId="{9A11767D-559F-49FB-B11E-0B30425EEFD8}">
      <dgm:prSet/>
      <dgm:spPr/>
      <dgm:t>
        <a:bodyPr/>
        <a:lstStyle/>
        <a:p>
          <a:endParaRPr lang="en-US"/>
        </a:p>
      </dgm:t>
    </dgm:pt>
    <dgm:pt modelId="{D90B08DA-68D8-401C-B118-594821BF41B9}" type="sibTrans" cxnId="{9A11767D-559F-49FB-B11E-0B30425EEFD8}">
      <dgm:prSet/>
      <dgm:spPr/>
      <dgm:t>
        <a:bodyPr/>
        <a:lstStyle/>
        <a:p>
          <a:endParaRPr lang="en-US"/>
        </a:p>
      </dgm:t>
    </dgm:pt>
    <dgm:pt modelId="{0725E3F6-03D7-445E-9D03-7DFB3C685D89}" type="pres">
      <dgm:prSet presAssocID="{BA097F6C-1FDC-4B15-BDD0-3CD351C01E7B}" presName="root" presStyleCnt="0">
        <dgm:presLayoutVars>
          <dgm:dir/>
          <dgm:resizeHandles val="exact"/>
        </dgm:presLayoutVars>
      </dgm:prSet>
      <dgm:spPr/>
    </dgm:pt>
    <dgm:pt modelId="{5D1FFFFD-F60C-426E-A72E-98AEBEDAAF86}" type="pres">
      <dgm:prSet presAssocID="{59E70871-2429-44FE-AF3F-03A620E679A1}" presName="compNode" presStyleCnt="0"/>
      <dgm:spPr/>
    </dgm:pt>
    <dgm:pt modelId="{315397F7-E220-46B3-8244-B6E5C0A69BBC}" type="pres">
      <dgm:prSet presAssocID="{59E70871-2429-44FE-AF3F-03A620E679A1}" presName="iconBgRect" presStyleLbl="bgShp" presStyleIdx="0" presStyleCnt="2"/>
      <dgm:spPr/>
    </dgm:pt>
    <dgm:pt modelId="{B53B68B5-9C47-467B-8581-86DE51DDEDE7}" type="pres">
      <dgm:prSet presAssocID="{59E70871-2429-44FE-AF3F-03A620E679A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197FD694-14EF-447A-BEE2-D9585A4B2E9A}" type="pres">
      <dgm:prSet presAssocID="{59E70871-2429-44FE-AF3F-03A620E679A1}" presName="spaceRect" presStyleCnt="0"/>
      <dgm:spPr/>
    </dgm:pt>
    <dgm:pt modelId="{D666F42D-A867-4D1E-A55F-EC8DAFB6A5C7}" type="pres">
      <dgm:prSet presAssocID="{59E70871-2429-44FE-AF3F-03A620E679A1}" presName="textRect" presStyleLbl="revTx" presStyleIdx="0" presStyleCnt="2">
        <dgm:presLayoutVars>
          <dgm:chMax val="1"/>
          <dgm:chPref val="1"/>
        </dgm:presLayoutVars>
      </dgm:prSet>
      <dgm:spPr/>
    </dgm:pt>
    <dgm:pt modelId="{0371BA4A-C8E0-4FA5-B09A-9807DB85D738}" type="pres">
      <dgm:prSet presAssocID="{DD6D664D-9FE5-44B9-949A-4E52BF6D60FF}" presName="sibTrans" presStyleCnt="0"/>
      <dgm:spPr/>
    </dgm:pt>
    <dgm:pt modelId="{67D8C03C-3F3D-453C-88A6-8852537C5842}" type="pres">
      <dgm:prSet presAssocID="{4C6FB7FC-D89C-496F-A1ED-6A781D132378}" presName="compNode" presStyleCnt="0"/>
      <dgm:spPr/>
    </dgm:pt>
    <dgm:pt modelId="{4D5CCF96-1B74-4527-AFFE-10A1CA4C5812}" type="pres">
      <dgm:prSet presAssocID="{4C6FB7FC-D89C-496F-A1ED-6A781D132378}" presName="iconBgRect" presStyleLbl="bgShp" presStyleIdx="1" presStyleCnt="2"/>
      <dgm:spPr/>
    </dgm:pt>
    <dgm:pt modelId="{CC40EC0C-8530-42F1-ADE1-B3A85DECC92E}" type="pres">
      <dgm:prSet presAssocID="{4C6FB7FC-D89C-496F-A1ED-6A781D13237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emknout"/>
        </a:ext>
      </dgm:extLst>
    </dgm:pt>
    <dgm:pt modelId="{D45A68DF-B1C6-47C5-A509-94005C9DDFE4}" type="pres">
      <dgm:prSet presAssocID="{4C6FB7FC-D89C-496F-A1ED-6A781D132378}" presName="spaceRect" presStyleCnt="0"/>
      <dgm:spPr/>
    </dgm:pt>
    <dgm:pt modelId="{95D59BCF-CEC4-496D-8D33-B663ECFA4AF3}" type="pres">
      <dgm:prSet presAssocID="{4C6FB7FC-D89C-496F-A1ED-6A781D13237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1A5D53A-756D-4BA3-854F-0D866242EE94}" type="presOf" srcId="{59E70871-2429-44FE-AF3F-03A620E679A1}" destId="{D666F42D-A867-4D1E-A55F-EC8DAFB6A5C7}" srcOrd="0" destOrd="0" presId="urn:microsoft.com/office/officeart/2018/5/layout/IconCircleLabelList"/>
    <dgm:cxn modelId="{9A11767D-559F-49FB-B11E-0B30425EEFD8}" srcId="{BA097F6C-1FDC-4B15-BDD0-3CD351C01E7B}" destId="{4C6FB7FC-D89C-496F-A1ED-6A781D132378}" srcOrd="1" destOrd="0" parTransId="{B2945635-CAB2-4676-9105-A63EE24A383E}" sibTransId="{D90B08DA-68D8-401C-B118-594821BF41B9}"/>
    <dgm:cxn modelId="{E5032A83-D7BD-4ACF-A6B3-6E5E0A9203D2}" type="presOf" srcId="{4C6FB7FC-D89C-496F-A1ED-6A781D132378}" destId="{95D59BCF-CEC4-496D-8D33-B663ECFA4AF3}" srcOrd="0" destOrd="0" presId="urn:microsoft.com/office/officeart/2018/5/layout/IconCircleLabelList"/>
    <dgm:cxn modelId="{A834BEC0-C9A5-45C9-A58D-97FA9E9DD1B4}" type="presOf" srcId="{BA097F6C-1FDC-4B15-BDD0-3CD351C01E7B}" destId="{0725E3F6-03D7-445E-9D03-7DFB3C685D89}" srcOrd="0" destOrd="0" presId="urn:microsoft.com/office/officeart/2018/5/layout/IconCircleLabelList"/>
    <dgm:cxn modelId="{BF0988EF-C25A-453E-8B08-F7C9882A719C}" srcId="{BA097F6C-1FDC-4B15-BDD0-3CD351C01E7B}" destId="{59E70871-2429-44FE-AF3F-03A620E679A1}" srcOrd="0" destOrd="0" parTransId="{D800403F-AD28-45FC-97E2-8DCF42C3FD33}" sibTransId="{DD6D664D-9FE5-44B9-949A-4E52BF6D60FF}"/>
    <dgm:cxn modelId="{63570024-39BA-44D3-BE48-65C9BFD7F959}" type="presParOf" srcId="{0725E3F6-03D7-445E-9D03-7DFB3C685D89}" destId="{5D1FFFFD-F60C-426E-A72E-98AEBEDAAF86}" srcOrd="0" destOrd="0" presId="urn:microsoft.com/office/officeart/2018/5/layout/IconCircleLabelList"/>
    <dgm:cxn modelId="{1803D04C-7CDB-4109-9800-56CD52FBCA9E}" type="presParOf" srcId="{5D1FFFFD-F60C-426E-A72E-98AEBEDAAF86}" destId="{315397F7-E220-46B3-8244-B6E5C0A69BBC}" srcOrd="0" destOrd="0" presId="urn:microsoft.com/office/officeart/2018/5/layout/IconCircleLabelList"/>
    <dgm:cxn modelId="{8D0CB493-1013-4AB2-89D6-140ADA2305E8}" type="presParOf" srcId="{5D1FFFFD-F60C-426E-A72E-98AEBEDAAF86}" destId="{B53B68B5-9C47-467B-8581-86DE51DDEDE7}" srcOrd="1" destOrd="0" presId="urn:microsoft.com/office/officeart/2018/5/layout/IconCircleLabelList"/>
    <dgm:cxn modelId="{ACD2E970-80E7-4DA8-9FEA-60E9541382C7}" type="presParOf" srcId="{5D1FFFFD-F60C-426E-A72E-98AEBEDAAF86}" destId="{197FD694-14EF-447A-BEE2-D9585A4B2E9A}" srcOrd="2" destOrd="0" presId="urn:microsoft.com/office/officeart/2018/5/layout/IconCircleLabelList"/>
    <dgm:cxn modelId="{977F5AD4-4084-494F-9A7C-3DAA614D7B79}" type="presParOf" srcId="{5D1FFFFD-F60C-426E-A72E-98AEBEDAAF86}" destId="{D666F42D-A867-4D1E-A55F-EC8DAFB6A5C7}" srcOrd="3" destOrd="0" presId="urn:microsoft.com/office/officeart/2018/5/layout/IconCircleLabelList"/>
    <dgm:cxn modelId="{7C658E1C-CD4F-4CE4-9B8A-8144987A6FEE}" type="presParOf" srcId="{0725E3F6-03D7-445E-9D03-7DFB3C685D89}" destId="{0371BA4A-C8E0-4FA5-B09A-9807DB85D738}" srcOrd="1" destOrd="0" presId="urn:microsoft.com/office/officeart/2018/5/layout/IconCircleLabelList"/>
    <dgm:cxn modelId="{63641106-96F0-490B-8436-012CE83FDCDF}" type="presParOf" srcId="{0725E3F6-03D7-445E-9D03-7DFB3C685D89}" destId="{67D8C03C-3F3D-453C-88A6-8852537C5842}" srcOrd="2" destOrd="0" presId="urn:microsoft.com/office/officeart/2018/5/layout/IconCircleLabelList"/>
    <dgm:cxn modelId="{289A4F05-92F3-4DDE-9BE8-C4F2E3C81127}" type="presParOf" srcId="{67D8C03C-3F3D-453C-88A6-8852537C5842}" destId="{4D5CCF96-1B74-4527-AFFE-10A1CA4C5812}" srcOrd="0" destOrd="0" presId="urn:microsoft.com/office/officeart/2018/5/layout/IconCircleLabelList"/>
    <dgm:cxn modelId="{BF3B0397-1292-4288-B23C-ECA5D32029C8}" type="presParOf" srcId="{67D8C03C-3F3D-453C-88A6-8852537C5842}" destId="{CC40EC0C-8530-42F1-ADE1-B3A85DECC92E}" srcOrd="1" destOrd="0" presId="urn:microsoft.com/office/officeart/2018/5/layout/IconCircleLabelList"/>
    <dgm:cxn modelId="{178148AF-2890-41EF-BE34-B1DF1B5C1246}" type="presParOf" srcId="{67D8C03C-3F3D-453C-88A6-8852537C5842}" destId="{D45A68DF-B1C6-47C5-A509-94005C9DDFE4}" srcOrd="2" destOrd="0" presId="urn:microsoft.com/office/officeart/2018/5/layout/IconCircleLabelList"/>
    <dgm:cxn modelId="{4A58977A-ABC7-4FF0-AD66-85467659CE2C}" type="presParOf" srcId="{67D8C03C-3F3D-453C-88A6-8852537C5842}" destId="{95D59BCF-CEC4-496D-8D33-B663ECFA4A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11D47F-A32C-4FBD-B8D2-170EA0825B98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45589-975D-4E7A-B7F3-DBABFEA53F4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Název WIFI: eduroam</a:t>
          </a:r>
          <a:endParaRPr lang="en-US"/>
        </a:p>
      </dgm:t>
    </dgm:pt>
    <dgm:pt modelId="{52FDEE4B-1473-45A2-B567-E2C2FA819FDE}" type="parTrans" cxnId="{591C375C-CB2C-414B-A007-57AB9DC53FC8}">
      <dgm:prSet/>
      <dgm:spPr/>
      <dgm:t>
        <a:bodyPr/>
        <a:lstStyle/>
        <a:p>
          <a:endParaRPr lang="en-US"/>
        </a:p>
      </dgm:t>
    </dgm:pt>
    <dgm:pt modelId="{992BC415-2C3D-4388-8D27-9A1330CCB05F}" type="sibTrans" cxnId="{591C375C-CB2C-414B-A007-57AB9DC53FC8}">
      <dgm:prSet/>
      <dgm:spPr/>
      <dgm:t>
        <a:bodyPr/>
        <a:lstStyle/>
        <a:p>
          <a:endParaRPr lang="en-US"/>
        </a:p>
      </dgm:t>
    </dgm:pt>
    <dgm:pt modelId="{1D2DF35D-2880-4DBA-AB9B-7B917FF8CC2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Přihlašovací jméno: </a:t>
          </a:r>
          <a:r>
            <a:rPr lang="cs-CZ">
              <a:hlinkClick xmlns:r="http://schemas.openxmlformats.org/officeDocument/2006/relationships" r:id="rId1"/>
            </a:rPr>
            <a:t>UČO@studenti.mvso.cz</a:t>
          </a:r>
          <a:r>
            <a:rPr lang="cs-CZ"/>
            <a:t> </a:t>
          </a:r>
          <a:endParaRPr lang="en-US"/>
        </a:p>
      </dgm:t>
    </dgm:pt>
    <dgm:pt modelId="{33D1A1E8-90A5-4750-8349-D05523420849}" type="parTrans" cxnId="{A4A9A565-580C-4538-B242-779FA889B510}">
      <dgm:prSet/>
      <dgm:spPr/>
      <dgm:t>
        <a:bodyPr/>
        <a:lstStyle/>
        <a:p>
          <a:endParaRPr lang="en-US"/>
        </a:p>
      </dgm:t>
    </dgm:pt>
    <dgm:pt modelId="{3011BD91-AA94-4854-B2CB-455AE48C25B7}" type="sibTrans" cxnId="{A4A9A565-580C-4538-B242-779FA889B510}">
      <dgm:prSet/>
      <dgm:spPr/>
      <dgm:t>
        <a:bodyPr/>
        <a:lstStyle/>
        <a:p>
          <a:endParaRPr lang="en-US"/>
        </a:p>
      </dgm:t>
    </dgm:pt>
    <dgm:pt modelId="{51E29126-6D09-4509-9EA2-F0F2241CFEE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Heslo: xRODNÉČÍSLO (bez lomítka a mezer)</a:t>
          </a:r>
          <a:endParaRPr lang="en-US"/>
        </a:p>
      </dgm:t>
    </dgm:pt>
    <dgm:pt modelId="{D8DF8533-7237-4ED5-BB12-99FD18FE08D7}" type="parTrans" cxnId="{407DD84B-4007-4EF9-9D19-198ED34DA0D6}">
      <dgm:prSet/>
      <dgm:spPr/>
      <dgm:t>
        <a:bodyPr/>
        <a:lstStyle/>
        <a:p>
          <a:endParaRPr lang="en-US"/>
        </a:p>
      </dgm:t>
    </dgm:pt>
    <dgm:pt modelId="{9CC4A898-317E-46A8-9AA6-48D08B68525E}" type="sibTrans" cxnId="{407DD84B-4007-4EF9-9D19-198ED34DA0D6}">
      <dgm:prSet/>
      <dgm:spPr/>
      <dgm:t>
        <a:bodyPr/>
        <a:lstStyle/>
        <a:p>
          <a:endParaRPr lang="en-US"/>
        </a:p>
      </dgm:t>
    </dgm:pt>
    <dgm:pt modelId="{89C53E2F-0DED-4CCA-B8F8-F6EDC4617301}" type="pres">
      <dgm:prSet presAssocID="{5111D47F-A32C-4FBD-B8D2-170EA0825B98}" presName="root" presStyleCnt="0">
        <dgm:presLayoutVars>
          <dgm:dir/>
          <dgm:resizeHandles val="exact"/>
        </dgm:presLayoutVars>
      </dgm:prSet>
      <dgm:spPr/>
    </dgm:pt>
    <dgm:pt modelId="{7A028AD2-74FC-4AD3-8E3B-54E2B003B42D}" type="pres">
      <dgm:prSet presAssocID="{D1E45589-975D-4E7A-B7F3-DBABFEA53F4D}" presName="compNode" presStyleCnt="0"/>
      <dgm:spPr/>
    </dgm:pt>
    <dgm:pt modelId="{E0643F2E-EF70-4350-AE6F-37E0610CD7BF}" type="pres">
      <dgm:prSet presAssocID="{D1E45589-975D-4E7A-B7F3-DBABFEA53F4D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Wi-Fi"/>
        </a:ext>
      </dgm:extLst>
    </dgm:pt>
    <dgm:pt modelId="{4838F693-1AEA-4690-BD38-D020A4F5D414}" type="pres">
      <dgm:prSet presAssocID="{D1E45589-975D-4E7A-B7F3-DBABFEA53F4D}" presName="spaceRect" presStyleCnt="0"/>
      <dgm:spPr/>
    </dgm:pt>
    <dgm:pt modelId="{6F65D809-C531-4E51-8160-DFBD4B5DEED1}" type="pres">
      <dgm:prSet presAssocID="{D1E45589-975D-4E7A-B7F3-DBABFEA53F4D}" presName="textRect" presStyleLbl="revTx" presStyleIdx="0" presStyleCnt="3">
        <dgm:presLayoutVars>
          <dgm:chMax val="1"/>
          <dgm:chPref val="1"/>
        </dgm:presLayoutVars>
      </dgm:prSet>
      <dgm:spPr/>
    </dgm:pt>
    <dgm:pt modelId="{1CA89E52-B4D7-4DE6-B6A7-50D60DF06593}" type="pres">
      <dgm:prSet presAssocID="{992BC415-2C3D-4388-8D27-9A1330CCB05F}" presName="sibTrans" presStyleCnt="0"/>
      <dgm:spPr/>
    </dgm:pt>
    <dgm:pt modelId="{C900DE04-B3B0-4354-B5D4-3EE7BA51820B}" type="pres">
      <dgm:prSet presAssocID="{1D2DF35D-2880-4DBA-AB9B-7B917FF8CC21}" presName="compNode" presStyleCnt="0"/>
      <dgm:spPr/>
    </dgm:pt>
    <dgm:pt modelId="{E8FC08EC-A083-4CE5-97D5-9FE84AA26A59}" type="pres">
      <dgm:prSet presAssocID="{1D2DF35D-2880-4DBA-AB9B-7B917FF8CC21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tulky"/>
        </a:ext>
      </dgm:extLst>
    </dgm:pt>
    <dgm:pt modelId="{1CF83E79-29B9-4035-A144-24DF82A26EBB}" type="pres">
      <dgm:prSet presAssocID="{1D2DF35D-2880-4DBA-AB9B-7B917FF8CC21}" presName="spaceRect" presStyleCnt="0"/>
      <dgm:spPr/>
    </dgm:pt>
    <dgm:pt modelId="{20677E09-5AE8-4621-BE83-65040A8F8BE2}" type="pres">
      <dgm:prSet presAssocID="{1D2DF35D-2880-4DBA-AB9B-7B917FF8CC21}" presName="textRect" presStyleLbl="revTx" presStyleIdx="1" presStyleCnt="3">
        <dgm:presLayoutVars>
          <dgm:chMax val="1"/>
          <dgm:chPref val="1"/>
        </dgm:presLayoutVars>
      </dgm:prSet>
      <dgm:spPr/>
    </dgm:pt>
    <dgm:pt modelId="{344F44E0-7877-4115-BB9E-68065B661268}" type="pres">
      <dgm:prSet presAssocID="{3011BD91-AA94-4854-B2CB-455AE48C25B7}" presName="sibTrans" presStyleCnt="0"/>
      <dgm:spPr/>
    </dgm:pt>
    <dgm:pt modelId="{BEA2874C-8EB1-4ED2-ADCC-5C0F0B39E28C}" type="pres">
      <dgm:prSet presAssocID="{51E29126-6D09-4509-9EA2-F0F2241CFEEE}" presName="compNode" presStyleCnt="0"/>
      <dgm:spPr/>
    </dgm:pt>
    <dgm:pt modelId="{66CEC70C-DE00-4185-B162-F573AA813369}" type="pres">
      <dgm:prSet presAssocID="{51E29126-6D09-4509-9EA2-F0F2241CFEEE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demknout"/>
        </a:ext>
      </dgm:extLst>
    </dgm:pt>
    <dgm:pt modelId="{8446ED46-5289-4395-828C-BE71197839A4}" type="pres">
      <dgm:prSet presAssocID="{51E29126-6D09-4509-9EA2-F0F2241CFEEE}" presName="spaceRect" presStyleCnt="0"/>
      <dgm:spPr/>
    </dgm:pt>
    <dgm:pt modelId="{849D2A99-A9B1-46C2-8538-9435259792BF}" type="pres">
      <dgm:prSet presAssocID="{51E29126-6D09-4509-9EA2-F0F2241CFEE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91C375C-CB2C-414B-A007-57AB9DC53FC8}" srcId="{5111D47F-A32C-4FBD-B8D2-170EA0825B98}" destId="{D1E45589-975D-4E7A-B7F3-DBABFEA53F4D}" srcOrd="0" destOrd="0" parTransId="{52FDEE4B-1473-45A2-B567-E2C2FA819FDE}" sibTransId="{992BC415-2C3D-4388-8D27-9A1330CCB05F}"/>
    <dgm:cxn modelId="{A4A9A565-580C-4538-B242-779FA889B510}" srcId="{5111D47F-A32C-4FBD-B8D2-170EA0825B98}" destId="{1D2DF35D-2880-4DBA-AB9B-7B917FF8CC21}" srcOrd="1" destOrd="0" parTransId="{33D1A1E8-90A5-4750-8349-D05523420849}" sibTransId="{3011BD91-AA94-4854-B2CB-455AE48C25B7}"/>
    <dgm:cxn modelId="{407DD84B-4007-4EF9-9D19-198ED34DA0D6}" srcId="{5111D47F-A32C-4FBD-B8D2-170EA0825B98}" destId="{51E29126-6D09-4509-9EA2-F0F2241CFEEE}" srcOrd="2" destOrd="0" parTransId="{D8DF8533-7237-4ED5-BB12-99FD18FE08D7}" sibTransId="{9CC4A898-317E-46A8-9AA6-48D08B68525E}"/>
    <dgm:cxn modelId="{6C8C4D4F-F7C0-4100-8C56-3625C12D9604}" type="presOf" srcId="{D1E45589-975D-4E7A-B7F3-DBABFEA53F4D}" destId="{6F65D809-C531-4E51-8160-DFBD4B5DEED1}" srcOrd="0" destOrd="0" presId="urn:microsoft.com/office/officeart/2018/2/layout/IconLabelList"/>
    <dgm:cxn modelId="{259E554F-A67A-4906-95D4-F853020D7909}" type="presOf" srcId="{1D2DF35D-2880-4DBA-AB9B-7B917FF8CC21}" destId="{20677E09-5AE8-4621-BE83-65040A8F8BE2}" srcOrd="0" destOrd="0" presId="urn:microsoft.com/office/officeart/2018/2/layout/IconLabelList"/>
    <dgm:cxn modelId="{2EB751BD-7441-4FE5-8983-0E21E4195F33}" type="presOf" srcId="{5111D47F-A32C-4FBD-B8D2-170EA0825B98}" destId="{89C53E2F-0DED-4CCA-B8F8-F6EDC4617301}" srcOrd="0" destOrd="0" presId="urn:microsoft.com/office/officeart/2018/2/layout/IconLabelList"/>
    <dgm:cxn modelId="{7DE1C6DC-72FB-4F34-948E-E1E551F4BB3C}" type="presOf" srcId="{51E29126-6D09-4509-9EA2-F0F2241CFEEE}" destId="{849D2A99-A9B1-46C2-8538-9435259792BF}" srcOrd="0" destOrd="0" presId="urn:microsoft.com/office/officeart/2018/2/layout/IconLabelList"/>
    <dgm:cxn modelId="{6B82A65F-178A-4F14-95EA-7E6EC5DFB321}" type="presParOf" srcId="{89C53E2F-0DED-4CCA-B8F8-F6EDC4617301}" destId="{7A028AD2-74FC-4AD3-8E3B-54E2B003B42D}" srcOrd="0" destOrd="0" presId="urn:microsoft.com/office/officeart/2018/2/layout/IconLabelList"/>
    <dgm:cxn modelId="{7408E994-1702-4237-824D-28874C02E836}" type="presParOf" srcId="{7A028AD2-74FC-4AD3-8E3B-54E2B003B42D}" destId="{E0643F2E-EF70-4350-AE6F-37E0610CD7BF}" srcOrd="0" destOrd="0" presId="urn:microsoft.com/office/officeart/2018/2/layout/IconLabelList"/>
    <dgm:cxn modelId="{DC7BCCD6-49F6-427F-8042-AFD94C636F0E}" type="presParOf" srcId="{7A028AD2-74FC-4AD3-8E3B-54E2B003B42D}" destId="{4838F693-1AEA-4690-BD38-D020A4F5D414}" srcOrd="1" destOrd="0" presId="urn:microsoft.com/office/officeart/2018/2/layout/IconLabelList"/>
    <dgm:cxn modelId="{9ED169D3-3829-4672-A7B6-70A1CC2E218E}" type="presParOf" srcId="{7A028AD2-74FC-4AD3-8E3B-54E2B003B42D}" destId="{6F65D809-C531-4E51-8160-DFBD4B5DEED1}" srcOrd="2" destOrd="0" presId="urn:microsoft.com/office/officeart/2018/2/layout/IconLabelList"/>
    <dgm:cxn modelId="{6D7A1E80-F8EF-452B-912E-9B1A76821304}" type="presParOf" srcId="{89C53E2F-0DED-4CCA-B8F8-F6EDC4617301}" destId="{1CA89E52-B4D7-4DE6-B6A7-50D60DF06593}" srcOrd="1" destOrd="0" presId="urn:microsoft.com/office/officeart/2018/2/layout/IconLabelList"/>
    <dgm:cxn modelId="{51C30081-A16F-4C6C-8E74-7E23C76A62E6}" type="presParOf" srcId="{89C53E2F-0DED-4CCA-B8F8-F6EDC4617301}" destId="{C900DE04-B3B0-4354-B5D4-3EE7BA51820B}" srcOrd="2" destOrd="0" presId="urn:microsoft.com/office/officeart/2018/2/layout/IconLabelList"/>
    <dgm:cxn modelId="{780007EA-B6DE-4AC7-A0BD-EC31B03EEE97}" type="presParOf" srcId="{C900DE04-B3B0-4354-B5D4-3EE7BA51820B}" destId="{E8FC08EC-A083-4CE5-97D5-9FE84AA26A59}" srcOrd="0" destOrd="0" presId="urn:microsoft.com/office/officeart/2018/2/layout/IconLabelList"/>
    <dgm:cxn modelId="{44CA84F4-705A-4C98-8E2C-B0A50F45FAAB}" type="presParOf" srcId="{C900DE04-B3B0-4354-B5D4-3EE7BA51820B}" destId="{1CF83E79-29B9-4035-A144-24DF82A26EBB}" srcOrd="1" destOrd="0" presId="urn:microsoft.com/office/officeart/2018/2/layout/IconLabelList"/>
    <dgm:cxn modelId="{78325C14-831B-4B49-83A2-2132FCC321E5}" type="presParOf" srcId="{C900DE04-B3B0-4354-B5D4-3EE7BA51820B}" destId="{20677E09-5AE8-4621-BE83-65040A8F8BE2}" srcOrd="2" destOrd="0" presId="urn:microsoft.com/office/officeart/2018/2/layout/IconLabelList"/>
    <dgm:cxn modelId="{3D45F31F-8D33-457C-8223-42DF3275C928}" type="presParOf" srcId="{89C53E2F-0DED-4CCA-B8F8-F6EDC4617301}" destId="{344F44E0-7877-4115-BB9E-68065B661268}" srcOrd="3" destOrd="0" presId="urn:microsoft.com/office/officeart/2018/2/layout/IconLabelList"/>
    <dgm:cxn modelId="{38D6B226-B2C7-4F21-9E02-74265EBA2D44}" type="presParOf" srcId="{89C53E2F-0DED-4CCA-B8F8-F6EDC4617301}" destId="{BEA2874C-8EB1-4ED2-ADCC-5C0F0B39E28C}" srcOrd="4" destOrd="0" presId="urn:microsoft.com/office/officeart/2018/2/layout/IconLabelList"/>
    <dgm:cxn modelId="{1FD21500-FEAC-4DDE-94DB-2BD543097EA0}" type="presParOf" srcId="{BEA2874C-8EB1-4ED2-ADCC-5C0F0B39E28C}" destId="{66CEC70C-DE00-4185-B162-F573AA813369}" srcOrd="0" destOrd="0" presId="urn:microsoft.com/office/officeart/2018/2/layout/IconLabelList"/>
    <dgm:cxn modelId="{32C1D039-1C3E-4CF2-9CF4-C98C998DFCD7}" type="presParOf" srcId="{BEA2874C-8EB1-4ED2-ADCC-5C0F0B39E28C}" destId="{8446ED46-5289-4395-828C-BE71197839A4}" srcOrd="1" destOrd="0" presId="urn:microsoft.com/office/officeart/2018/2/layout/IconLabelList"/>
    <dgm:cxn modelId="{7C3E8EB1-E65F-4C22-A980-5E73B1AC9572}" type="presParOf" srcId="{BEA2874C-8EB1-4ED2-ADCC-5C0F0B39E28C}" destId="{849D2A99-A9B1-46C2-8538-9435259792B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EFEED3-8193-455E-85C5-1800EE7B8A66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C5DE8BA-EFA3-4A28-8E4A-3B22FA32B2E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Přihlašovací jméno: UČO</a:t>
          </a:r>
          <a:endParaRPr lang="en-US"/>
        </a:p>
      </dgm:t>
    </dgm:pt>
    <dgm:pt modelId="{7284065B-62E2-45C2-B312-A7E5F827EDC2}" type="parTrans" cxnId="{EBF5018F-DF85-4BFE-8C73-0557708C4AB2}">
      <dgm:prSet/>
      <dgm:spPr/>
      <dgm:t>
        <a:bodyPr/>
        <a:lstStyle/>
        <a:p>
          <a:endParaRPr lang="en-US"/>
        </a:p>
      </dgm:t>
    </dgm:pt>
    <dgm:pt modelId="{4EF08953-A875-4768-B0C6-67F7A2AF83FC}" type="sibTrans" cxnId="{EBF5018F-DF85-4BFE-8C73-0557708C4AB2}">
      <dgm:prSet/>
      <dgm:spPr/>
      <dgm:t>
        <a:bodyPr/>
        <a:lstStyle/>
        <a:p>
          <a:endParaRPr lang="en-US"/>
        </a:p>
      </dgm:t>
    </dgm:pt>
    <dgm:pt modelId="{17A253CD-6E88-4733-9808-276AA83C8F1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Heslo: vlastní nebo vygenerované na zápisu do studia</a:t>
          </a:r>
          <a:endParaRPr lang="en-US"/>
        </a:p>
      </dgm:t>
    </dgm:pt>
    <dgm:pt modelId="{E0A93D4B-E576-4E5F-92BB-8E143E6553BF}" type="parTrans" cxnId="{55B6316E-BEB1-4E37-8083-6EC474B544E1}">
      <dgm:prSet/>
      <dgm:spPr/>
      <dgm:t>
        <a:bodyPr/>
        <a:lstStyle/>
        <a:p>
          <a:endParaRPr lang="en-US"/>
        </a:p>
      </dgm:t>
    </dgm:pt>
    <dgm:pt modelId="{8A935B86-AD92-44B1-94EA-9A1CB986A856}" type="sibTrans" cxnId="{55B6316E-BEB1-4E37-8083-6EC474B544E1}">
      <dgm:prSet/>
      <dgm:spPr/>
      <dgm:t>
        <a:bodyPr/>
        <a:lstStyle/>
        <a:p>
          <a:endParaRPr lang="en-US"/>
        </a:p>
      </dgm:t>
    </dgm:pt>
    <dgm:pt modelId="{A2A7F4F3-95EA-4070-B982-55B9ADD09EAC}" type="pres">
      <dgm:prSet presAssocID="{8FEFEED3-8193-455E-85C5-1800EE7B8A66}" presName="root" presStyleCnt="0">
        <dgm:presLayoutVars>
          <dgm:dir/>
          <dgm:resizeHandles val="exact"/>
        </dgm:presLayoutVars>
      </dgm:prSet>
      <dgm:spPr/>
    </dgm:pt>
    <dgm:pt modelId="{333981D9-D7BB-4AAA-A661-F7FADC07CA3D}" type="pres">
      <dgm:prSet presAssocID="{1C5DE8BA-EFA3-4A28-8E4A-3B22FA32B2EA}" presName="compNode" presStyleCnt="0"/>
      <dgm:spPr/>
    </dgm:pt>
    <dgm:pt modelId="{9262B12E-DC02-4859-9473-07887553F1E9}" type="pres">
      <dgm:prSet presAssocID="{1C5DE8BA-EFA3-4A28-8E4A-3B22FA32B2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živatel"/>
        </a:ext>
      </dgm:extLst>
    </dgm:pt>
    <dgm:pt modelId="{8FFF6791-6370-497D-869F-6B8B7EAC5EBA}" type="pres">
      <dgm:prSet presAssocID="{1C5DE8BA-EFA3-4A28-8E4A-3B22FA32B2EA}" presName="spaceRect" presStyleCnt="0"/>
      <dgm:spPr/>
    </dgm:pt>
    <dgm:pt modelId="{D4801B03-DE60-4B1D-9038-9AD8A1EF4AFB}" type="pres">
      <dgm:prSet presAssocID="{1C5DE8BA-EFA3-4A28-8E4A-3B22FA32B2EA}" presName="textRect" presStyleLbl="revTx" presStyleIdx="0" presStyleCnt="2">
        <dgm:presLayoutVars>
          <dgm:chMax val="1"/>
          <dgm:chPref val="1"/>
        </dgm:presLayoutVars>
      </dgm:prSet>
      <dgm:spPr/>
    </dgm:pt>
    <dgm:pt modelId="{C3F25EED-3A9E-45F5-8C2D-A65A5581FBFC}" type="pres">
      <dgm:prSet presAssocID="{4EF08953-A875-4768-B0C6-67F7A2AF83FC}" presName="sibTrans" presStyleCnt="0"/>
      <dgm:spPr/>
    </dgm:pt>
    <dgm:pt modelId="{E6410646-3279-48BD-ADA3-DBB87E0B15F7}" type="pres">
      <dgm:prSet presAssocID="{17A253CD-6E88-4733-9808-276AA83C8F11}" presName="compNode" presStyleCnt="0"/>
      <dgm:spPr/>
    </dgm:pt>
    <dgm:pt modelId="{4CABCC2F-C40A-45CD-ABC2-563125FD2E44}" type="pres">
      <dgm:prSet presAssocID="{17A253CD-6E88-4733-9808-276AA83C8F1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Zámek"/>
        </a:ext>
      </dgm:extLst>
    </dgm:pt>
    <dgm:pt modelId="{91F0CFC7-ADAD-4616-ABEC-B0B2864303FA}" type="pres">
      <dgm:prSet presAssocID="{17A253CD-6E88-4733-9808-276AA83C8F11}" presName="spaceRect" presStyleCnt="0"/>
      <dgm:spPr/>
    </dgm:pt>
    <dgm:pt modelId="{8177EA22-CE0E-4B32-82DC-0CE1861749D8}" type="pres">
      <dgm:prSet presAssocID="{17A253CD-6E88-4733-9808-276AA83C8F11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B3FEB714-3630-4EBA-99F8-1B9D24250FDE}" type="presOf" srcId="{8FEFEED3-8193-455E-85C5-1800EE7B8A66}" destId="{A2A7F4F3-95EA-4070-B982-55B9ADD09EAC}" srcOrd="0" destOrd="0" presId="urn:microsoft.com/office/officeart/2018/2/layout/IconLabelList"/>
    <dgm:cxn modelId="{35CA111B-2D14-4552-B266-1ADA41E24674}" type="presOf" srcId="{1C5DE8BA-EFA3-4A28-8E4A-3B22FA32B2EA}" destId="{D4801B03-DE60-4B1D-9038-9AD8A1EF4AFB}" srcOrd="0" destOrd="0" presId="urn:microsoft.com/office/officeart/2018/2/layout/IconLabelList"/>
    <dgm:cxn modelId="{55B6316E-BEB1-4E37-8083-6EC474B544E1}" srcId="{8FEFEED3-8193-455E-85C5-1800EE7B8A66}" destId="{17A253CD-6E88-4733-9808-276AA83C8F11}" srcOrd="1" destOrd="0" parTransId="{E0A93D4B-E576-4E5F-92BB-8E143E6553BF}" sibTransId="{8A935B86-AD92-44B1-94EA-9A1CB986A856}"/>
    <dgm:cxn modelId="{55775482-6853-47B1-8809-F9FFD6379DB9}" type="presOf" srcId="{17A253CD-6E88-4733-9808-276AA83C8F11}" destId="{8177EA22-CE0E-4B32-82DC-0CE1861749D8}" srcOrd="0" destOrd="0" presId="urn:microsoft.com/office/officeart/2018/2/layout/IconLabelList"/>
    <dgm:cxn modelId="{EBF5018F-DF85-4BFE-8C73-0557708C4AB2}" srcId="{8FEFEED3-8193-455E-85C5-1800EE7B8A66}" destId="{1C5DE8BA-EFA3-4A28-8E4A-3B22FA32B2EA}" srcOrd="0" destOrd="0" parTransId="{7284065B-62E2-45C2-B312-A7E5F827EDC2}" sibTransId="{4EF08953-A875-4768-B0C6-67F7A2AF83FC}"/>
    <dgm:cxn modelId="{BFE7C675-349D-422E-A719-A6E2EA994112}" type="presParOf" srcId="{A2A7F4F3-95EA-4070-B982-55B9ADD09EAC}" destId="{333981D9-D7BB-4AAA-A661-F7FADC07CA3D}" srcOrd="0" destOrd="0" presId="urn:microsoft.com/office/officeart/2018/2/layout/IconLabelList"/>
    <dgm:cxn modelId="{56D73141-6D23-40F0-A266-EEA524E33854}" type="presParOf" srcId="{333981D9-D7BB-4AAA-A661-F7FADC07CA3D}" destId="{9262B12E-DC02-4859-9473-07887553F1E9}" srcOrd="0" destOrd="0" presId="urn:microsoft.com/office/officeart/2018/2/layout/IconLabelList"/>
    <dgm:cxn modelId="{2B6E28A6-59C4-4F00-9D18-68ED2909244A}" type="presParOf" srcId="{333981D9-D7BB-4AAA-A661-F7FADC07CA3D}" destId="{8FFF6791-6370-497D-869F-6B8B7EAC5EBA}" srcOrd="1" destOrd="0" presId="urn:microsoft.com/office/officeart/2018/2/layout/IconLabelList"/>
    <dgm:cxn modelId="{083EA390-8326-41E7-BB45-4BC5E8559158}" type="presParOf" srcId="{333981D9-D7BB-4AAA-A661-F7FADC07CA3D}" destId="{D4801B03-DE60-4B1D-9038-9AD8A1EF4AFB}" srcOrd="2" destOrd="0" presId="urn:microsoft.com/office/officeart/2018/2/layout/IconLabelList"/>
    <dgm:cxn modelId="{98120018-74FE-4CFF-8600-C84E0D550CA3}" type="presParOf" srcId="{A2A7F4F3-95EA-4070-B982-55B9ADD09EAC}" destId="{C3F25EED-3A9E-45F5-8C2D-A65A5581FBFC}" srcOrd="1" destOrd="0" presId="urn:microsoft.com/office/officeart/2018/2/layout/IconLabelList"/>
    <dgm:cxn modelId="{CEFBDC38-CCD8-413C-8A17-EE0752127C6F}" type="presParOf" srcId="{A2A7F4F3-95EA-4070-B982-55B9ADD09EAC}" destId="{E6410646-3279-48BD-ADA3-DBB87E0B15F7}" srcOrd="2" destOrd="0" presId="urn:microsoft.com/office/officeart/2018/2/layout/IconLabelList"/>
    <dgm:cxn modelId="{88566888-F915-4F95-99E3-3858A17F6C12}" type="presParOf" srcId="{E6410646-3279-48BD-ADA3-DBB87E0B15F7}" destId="{4CABCC2F-C40A-45CD-ABC2-563125FD2E44}" srcOrd="0" destOrd="0" presId="urn:microsoft.com/office/officeart/2018/2/layout/IconLabelList"/>
    <dgm:cxn modelId="{19EB7160-2C19-4D6D-867C-19CD479A3754}" type="presParOf" srcId="{E6410646-3279-48BD-ADA3-DBB87E0B15F7}" destId="{91F0CFC7-ADAD-4616-ABEC-B0B2864303FA}" srcOrd="1" destOrd="0" presId="urn:microsoft.com/office/officeart/2018/2/layout/IconLabelList"/>
    <dgm:cxn modelId="{B4863606-9AA2-487D-9952-F7946F596ACB}" type="presParOf" srcId="{E6410646-3279-48BD-ADA3-DBB87E0B15F7}" destId="{8177EA22-CE0E-4B32-82DC-0CE1861749D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397F7-E220-46B3-8244-B6E5C0A69BBC}">
      <dsp:nvSpPr>
        <dsp:cNvPr id="0" name=""/>
        <dsp:cNvSpPr/>
      </dsp:nvSpPr>
      <dsp:spPr>
        <a:xfrm>
          <a:off x="901799" y="46298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3B68B5-9C47-467B-8581-86DE51DDEDE7}">
      <dsp:nvSpPr>
        <dsp:cNvPr id="0" name=""/>
        <dsp:cNvSpPr/>
      </dsp:nvSpPr>
      <dsp:spPr>
        <a:xfrm>
          <a:off x="1369799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6F42D-A867-4D1E-A55F-EC8DAFB6A5C7}">
      <dsp:nvSpPr>
        <dsp:cNvPr id="0" name=""/>
        <dsp:cNvSpPr/>
      </dsp:nvSpPr>
      <dsp:spPr>
        <a:xfrm>
          <a:off x="199799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Přihlašovací jméno: UČO</a:t>
          </a:r>
          <a:endParaRPr lang="en-US" sz="2300" kern="1200"/>
        </a:p>
      </dsp:txBody>
      <dsp:txXfrm>
        <a:off x="199799" y="3342981"/>
        <a:ext cx="3600000" cy="720000"/>
      </dsp:txXfrm>
    </dsp:sp>
    <dsp:sp modelId="{4D5CCF96-1B74-4527-AFFE-10A1CA4C5812}">
      <dsp:nvSpPr>
        <dsp:cNvPr id="0" name=""/>
        <dsp:cNvSpPr/>
      </dsp:nvSpPr>
      <dsp:spPr>
        <a:xfrm>
          <a:off x="5131800" y="462981"/>
          <a:ext cx="2196000" cy="219600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40EC0C-8530-42F1-ADE1-B3A85DECC92E}">
      <dsp:nvSpPr>
        <dsp:cNvPr id="0" name=""/>
        <dsp:cNvSpPr/>
      </dsp:nvSpPr>
      <dsp:spPr>
        <a:xfrm>
          <a:off x="5599800" y="930981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59BCF-CEC4-496D-8D33-B663ECFA4AF3}">
      <dsp:nvSpPr>
        <dsp:cNvPr id="0" name=""/>
        <dsp:cNvSpPr/>
      </dsp:nvSpPr>
      <dsp:spPr>
        <a:xfrm>
          <a:off x="4429800" y="3342981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2300" kern="1200"/>
            <a:t>Heslo: xRODNÉČÍSLO (bez lomítka a mezer)</a:t>
          </a:r>
          <a:endParaRPr lang="en-US" sz="2300" kern="1200"/>
        </a:p>
      </dsp:txBody>
      <dsp:txXfrm>
        <a:off x="4429800" y="3342981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643F2E-EF70-4350-AE6F-37E0610CD7BF}">
      <dsp:nvSpPr>
        <dsp:cNvPr id="0" name=""/>
        <dsp:cNvSpPr/>
      </dsp:nvSpPr>
      <dsp:spPr>
        <a:xfrm>
          <a:off x="750914" y="1203373"/>
          <a:ext cx="1081248" cy="1081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5D809-C531-4E51-8160-DFBD4B5DEED1}">
      <dsp:nvSpPr>
        <dsp:cNvPr id="0" name=""/>
        <dsp:cNvSpPr/>
      </dsp:nvSpPr>
      <dsp:spPr>
        <a:xfrm>
          <a:off x="90151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Název WIFI: eduroam</a:t>
          </a:r>
          <a:endParaRPr lang="en-US" sz="1900" kern="1200"/>
        </a:p>
      </dsp:txBody>
      <dsp:txXfrm>
        <a:off x="90151" y="2602589"/>
        <a:ext cx="2402775" cy="720000"/>
      </dsp:txXfrm>
    </dsp:sp>
    <dsp:sp modelId="{E8FC08EC-A083-4CE5-97D5-9FE84AA26A59}">
      <dsp:nvSpPr>
        <dsp:cNvPr id="0" name=""/>
        <dsp:cNvSpPr/>
      </dsp:nvSpPr>
      <dsp:spPr>
        <a:xfrm>
          <a:off x="3574175" y="1203373"/>
          <a:ext cx="1081248" cy="108124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677E09-5AE8-4621-BE83-65040A8F8BE2}">
      <dsp:nvSpPr>
        <dsp:cNvPr id="0" name=""/>
        <dsp:cNvSpPr/>
      </dsp:nvSpPr>
      <dsp:spPr>
        <a:xfrm>
          <a:off x="2913412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Přihlašovací jméno: </a:t>
          </a:r>
          <a:r>
            <a:rPr lang="cs-CZ" sz="1900" kern="1200">
              <a:hlinkClick xmlns:r="http://schemas.openxmlformats.org/officeDocument/2006/relationships" r:id="rId5"/>
            </a:rPr>
            <a:t>UČO@studenti.mvso.cz</a:t>
          </a:r>
          <a:r>
            <a:rPr lang="cs-CZ" sz="1900" kern="1200"/>
            <a:t> </a:t>
          </a:r>
          <a:endParaRPr lang="en-US" sz="1900" kern="1200"/>
        </a:p>
      </dsp:txBody>
      <dsp:txXfrm>
        <a:off x="2913412" y="2602589"/>
        <a:ext cx="2402775" cy="720000"/>
      </dsp:txXfrm>
    </dsp:sp>
    <dsp:sp modelId="{66CEC70C-DE00-4185-B162-F573AA813369}">
      <dsp:nvSpPr>
        <dsp:cNvPr id="0" name=""/>
        <dsp:cNvSpPr/>
      </dsp:nvSpPr>
      <dsp:spPr>
        <a:xfrm>
          <a:off x="6397436" y="1203373"/>
          <a:ext cx="1081248" cy="108124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9D2A99-A9B1-46C2-8538-9435259792BF}">
      <dsp:nvSpPr>
        <dsp:cNvPr id="0" name=""/>
        <dsp:cNvSpPr/>
      </dsp:nvSpPr>
      <dsp:spPr>
        <a:xfrm>
          <a:off x="5736673" y="2602589"/>
          <a:ext cx="24027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Heslo: xRODNÉČÍSLO (bez lomítka a mezer)</a:t>
          </a:r>
          <a:endParaRPr lang="en-US" sz="1900" kern="1200"/>
        </a:p>
      </dsp:txBody>
      <dsp:txXfrm>
        <a:off x="5736673" y="2602589"/>
        <a:ext cx="2402775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2B12E-DC02-4859-9473-07887553F1E9}">
      <dsp:nvSpPr>
        <dsp:cNvPr id="0" name=""/>
        <dsp:cNvSpPr/>
      </dsp:nvSpPr>
      <dsp:spPr>
        <a:xfrm>
          <a:off x="1052690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801B03-DE60-4B1D-9038-9AD8A1EF4AFB}">
      <dsp:nvSpPr>
        <dsp:cNvPr id="0" name=""/>
        <dsp:cNvSpPr/>
      </dsp:nvSpPr>
      <dsp:spPr>
        <a:xfrm>
          <a:off x="16284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Přihlašovací jméno: UČO</a:t>
          </a:r>
          <a:endParaRPr lang="en-US" sz="2100" kern="1200"/>
        </a:p>
      </dsp:txBody>
      <dsp:txXfrm>
        <a:off x="16284" y="2964165"/>
        <a:ext cx="3768750" cy="720000"/>
      </dsp:txXfrm>
    </dsp:sp>
    <dsp:sp modelId="{4CABCC2F-C40A-45CD-ABC2-563125FD2E44}">
      <dsp:nvSpPr>
        <dsp:cNvPr id="0" name=""/>
        <dsp:cNvSpPr/>
      </dsp:nvSpPr>
      <dsp:spPr>
        <a:xfrm>
          <a:off x="5480971" y="841797"/>
          <a:ext cx="1695937" cy="16959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77EA22-CE0E-4B32-82DC-0CE1861749D8}">
      <dsp:nvSpPr>
        <dsp:cNvPr id="0" name=""/>
        <dsp:cNvSpPr/>
      </dsp:nvSpPr>
      <dsp:spPr>
        <a:xfrm>
          <a:off x="4444565" y="2964165"/>
          <a:ext cx="3768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Heslo: vlastní nebo vygenerované na zápisu do studia</a:t>
          </a:r>
          <a:endParaRPr lang="en-US" sz="2100" kern="1200"/>
        </a:p>
      </dsp:txBody>
      <dsp:txXfrm>
        <a:off x="4444565" y="2964165"/>
        <a:ext cx="37687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35A98-C3CB-4F51-B599-0A4E5F177ECF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02FED-9800-45BF-8BCF-FE500B0272D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14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BAD5B-EE07-4C5A-BD34-B411B60294DF}" type="datetimeFigureOut">
              <a:rPr lang="cs-CZ" smtClean="0"/>
              <a:t>09.09.2024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169EF5-415D-453A-9B5C-C75558B476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2583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E775E-EDBA-4C2A-9FD0-2AB0926BDAAE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3DC18-E805-4843-A9DD-DFFB4B80082C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5CAC0-0747-4AF5-BCAE-7F4064EFE3E9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2BA2-3B35-4A94-93DA-52CE5A306441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06FC9-B47D-42D9-85CE-61A7E76C3C24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527B6-32B0-4B4E-ADA4-B59915409E86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3F47D-6123-40E6-9EA1-ABDBD7D10D83}" type="datetime1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4E0BE-F007-437C-8C7B-9897B101334B}" type="datetime1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E0451-508B-4BEC-8726-1D93F2E64BA3}" type="datetime1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6018D-18F3-48EF-9C3F-D29DCFA10E3B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C19F1-F5EE-4B07-ABE2-03350154B33D}" type="datetime1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16F94-34FD-4E54-A643-60F9B6608618}" type="datetime1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647C922-EF53-4796-AAF0-351DD96CEE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" r="23340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9" name="Freeform 12">
            <a:extLst>
              <a:ext uri="{FF2B5EF4-FFF2-40B4-BE49-F238E27FC236}">
                <a16:creationId xmlns:a16="http://schemas.microsoft.com/office/drawing/2014/main" id="{522A94E1-AEBD-4286-BFF8-0711E4CD3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216987" y="5181600"/>
            <a:ext cx="6873758" cy="1174750"/>
          </a:xfrm>
          <a:custGeom>
            <a:avLst/>
            <a:gdLst>
              <a:gd name="connsiteX0" fmla="*/ 0 w 9165010"/>
              <a:gd name="connsiteY0" fmla="*/ 1073384 h 1073384"/>
              <a:gd name="connsiteX1" fmla="*/ 9165010 w 9165010"/>
              <a:gd name="connsiteY1" fmla="*/ 1073384 h 1073384"/>
              <a:gd name="connsiteX2" fmla="*/ 9165010 w 9165010"/>
              <a:gd name="connsiteY2" fmla="*/ 266817 h 1073384"/>
              <a:gd name="connsiteX3" fmla="*/ 4757604 w 9165010"/>
              <a:gd name="connsiteY3" fmla="*/ 266817 h 1073384"/>
              <a:gd name="connsiteX4" fmla="*/ 4582505 w 9165010"/>
              <a:gd name="connsiteY4" fmla="*/ 0 h 1073384"/>
              <a:gd name="connsiteX5" fmla="*/ 4407407 w 9165010"/>
              <a:gd name="connsiteY5" fmla="*/ 266817 h 1073384"/>
              <a:gd name="connsiteX6" fmla="*/ 0 w 9165010"/>
              <a:gd name="connsiteY6" fmla="*/ 266817 h 1073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5010" h="1073384">
                <a:moveTo>
                  <a:pt x="0" y="1073384"/>
                </a:moveTo>
                <a:lnTo>
                  <a:pt x="9165010" y="1073384"/>
                </a:lnTo>
                <a:lnTo>
                  <a:pt x="9165010" y="266817"/>
                </a:lnTo>
                <a:lnTo>
                  <a:pt x="4757604" y="266817"/>
                </a:lnTo>
                <a:lnTo>
                  <a:pt x="4582505" y="0"/>
                </a:lnTo>
                <a:lnTo>
                  <a:pt x="4407407" y="266817"/>
                </a:lnTo>
                <a:lnTo>
                  <a:pt x="0" y="266817"/>
                </a:lnTo>
                <a:close/>
              </a:path>
            </a:pathLst>
          </a:custGeom>
          <a:solidFill>
            <a:srgbClr val="404040">
              <a:alpha val="9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9DDD0CF-8245-485F-B4CC-320D56EB7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8737" y="5254391"/>
            <a:ext cx="6650259" cy="774934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cs-CZ" sz="2700" dirty="0">
                <a:solidFill>
                  <a:srgbClr val="FFFFFF"/>
                </a:solidFill>
              </a:rPr>
              <a:t>Práce s </a:t>
            </a:r>
            <a:r>
              <a:rPr lang="cs-CZ" sz="2700" dirty="0" err="1">
                <a:solidFill>
                  <a:srgbClr val="FFFFFF"/>
                </a:solidFill>
              </a:rPr>
              <a:t>ISem</a:t>
            </a:r>
            <a:endParaRPr lang="en-US" sz="2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337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WEB MVŠO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D07F-D739-AE28-A1F5-18B5CD8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r>
              <a:rPr lang="cs-CZ" dirty="0"/>
              <a:t>Úřední deska</a:t>
            </a:r>
          </a:p>
          <a:p>
            <a:r>
              <a:rPr lang="cs-CZ" dirty="0"/>
              <a:t>Kontakty </a:t>
            </a:r>
          </a:p>
          <a:p>
            <a:r>
              <a:rPr lang="cs-CZ" dirty="0"/>
              <a:t>EDULAM – výukové materiály</a:t>
            </a:r>
          </a:p>
          <a:p>
            <a:pPr marL="0" indent="0">
              <a:buNone/>
            </a:pPr>
            <a:r>
              <a:rPr lang="cs-CZ" dirty="0"/>
              <a:t>	- Přihlašovací jméno: UČO</a:t>
            </a:r>
          </a:p>
          <a:p>
            <a:pPr marL="0" indent="0">
              <a:buNone/>
            </a:pPr>
            <a:r>
              <a:rPr lang="cs-CZ" dirty="0"/>
              <a:t>	- Heslo: </a:t>
            </a:r>
            <a:r>
              <a:rPr lang="cs-CZ" dirty="0" err="1"/>
              <a:t>xRODNÉČÍSLO</a:t>
            </a:r>
            <a:r>
              <a:rPr lang="cs-CZ" dirty="0"/>
              <a:t> (bez lomítka a mezer)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79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endParaRPr lang="cs-CZ">
              <a:solidFill>
                <a:srgbClr val="FFFFFF"/>
              </a:solidFill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D07F-D739-AE28-A1F5-18B5CD8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dirty="0"/>
              <a:t>Děkuji za pozornost </a:t>
            </a:r>
            <a:r>
              <a:rPr lang="cs-CZ" sz="4000" dirty="0">
                <a:sym typeface="Wingdings" panose="05000000000000000000" pitchFamily="2" charset="2"/>
              </a:rPr>
              <a:t> </a:t>
            </a:r>
            <a:endParaRPr lang="cs-CZ" sz="40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95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Přihlášení do školního počítače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8024DC6B-C071-19C6-0B7C-CB7E3E972F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Přihlášení na WIFI</a:t>
            </a: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BB2AEEB9-6462-2D8F-5D70-66B73BD3FC0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80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Přihlášení do </a:t>
            </a:r>
            <a:r>
              <a:rPr lang="cs-CZ" dirty="0" err="1">
                <a:solidFill>
                  <a:srgbClr val="FF0000"/>
                </a:solidFill>
              </a:rPr>
              <a:t>ISu</a:t>
            </a:r>
            <a:endParaRPr lang="cs-CZ" dirty="0">
              <a:solidFill>
                <a:srgbClr val="FF0000"/>
              </a:solidFill>
            </a:endParaRPr>
          </a:p>
        </p:txBody>
      </p:sp>
      <p:graphicFrame>
        <p:nvGraphicFramePr>
          <p:cNvPr id="6" name="Zástupný obsah 2">
            <a:extLst>
              <a:ext uri="{FF2B5EF4-FFF2-40B4-BE49-F238E27FC236}">
                <a16:creationId xmlns:a16="http://schemas.microsoft.com/office/drawing/2014/main" id="{9222914F-B570-1FD7-C45A-AA5502997C5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8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Práce s ISem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D07F-D739-AE28-A1F5-18B5CD8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 dirty="0"/>
              <a:t>POŠTA </a:t>
            </a:r>
          </a:p>
          <a:p>
            <a:r>
              <a:rPr lang="cs-CZ" dirty="0"/>
              <a:t>Přesměrování emailové adresy</a:t>
            </a:r>
          </a:p>
          <a:p>
            <a:r>
              <a:rPr lang="cs-CZ" dirty="0"/>
              <a:t>Outlook</a:t>
            </a:r>
          </a:p>
          <a:p>
            <a:pPr marL="0" indent="0">
              <a:buNone/>
            </a:pPr>
            <a:r>
              <a:rPr lang="cs-CZ" b="1" dirty="0"/>
              <a:t>VÝVĚSKA </a:t>
            </a:r>
            <a:r>
              <a:rPr lang="cs-CZ" b="1" dirty="0">
                <a:solidFill>
                  <a:srgbClr val="C00000"/>
                </a:solidFill>
              </a:rPr>
              <a:t>(sledovat!)</a:t>
            </a:r>
          </a:p>
          <a:p>
            <a:r>
              <a:rPr lang="cs-CZ" dirty="0"/>
              <a:t>Inzerce</a:t>
            </a:r>
          </a:p>
          <a:p>
            <a:r>
              <a:rPr lang="cs-CZ" dirty="0"/>
              <a:t>Pozvánky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1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Práce s ISem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D07F-D739-AE28-A1F5-18B5CD8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 dirty="0"/>
              <a:t>ÚŘADOVNA</a:t>
            </a:r>
          </a:p>
          <a:p>
            <a:r>
              <a:rPr lang="cs-CZ" dirty="0"/>
              <a:t>Cesta</a:t>
            </a:r>
          </a:p>
          <a:p>
            <a:r>
              <a:rPr lang="cs-CZ" dirty="0"/>
              <a:t>Vyplnění žádostí</a:t>
            </a:r>
          </a:p>
          <a:p>
            <a:pPr marL="0" indent="0">
              <a:buNone/>
            </a:pPr>
            <a:r>
              <a:rPr lang="cs-CZ" b="1" dirty="0"/>
              <a:t>SOUBORY</a:t>
            </a:r>
          </a:p>
          <a:p>
            <a:r>
              <a:rPr lang="cs-CZ" dirty="0"/>
              <a:t>Žádosti ve </a:t>
            </a:r>
            <a:r>
              <a:rPr lang="cs-CZ" dirty="0" err="1"/>
              <a:t>wordu</a:t>
            </a:r>
            <a:r>
              <a:rPr lang="cs-CZ" dirty="0"/>
              <a:t>, PDF</a:t>
            </a:r>
          </a:p>
          <a:p>
            <a:r>
              <a:rPr lang="cs-CZ" dirty="0"/>
              <a:t>SP, VP</a:t>
            </a:r>
          </a:p>
          <a:p>
            <a:r>
              <a:rPr lang="cs-CZ" dirty="0"/>
              <a:t>Okruhy k SZZ 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69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Práce s ISem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D07F-D739-AE28-A1F5-18B5CD8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 dirty="0"/>
              <a:t>KALENDÁŘ</a:t>
            </a:r>
          </a:p>
          <a:p>
            <a:r>
              <a:rPr lang="cs-CZ" dirty="0"/>
              <a:t>Rozvrh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96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Práce s ISem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D07F-D739-AE28-A1F5-18B5CD8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 fontScale="400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2500" b="1" dirty="0"/>
          </a:p>
          <a:p>
            <a:pPr marL="0" indent="0">
              <a:lnSpc>
                <a:spcPct val="90000"/>
              </a:lnSpc>
              <a:buNone/>
            </a:pPr>
            <a:endParaRPr lang="cs-CZ" sz="2500" b="1" dirty="0"/>
          </a:p>
          <a:p>
            <a:pPr marL="0" indent="0">
              <a:lnSpc>
                <a:spcPct val="90000"/>
              </a:lnSpc>
              <a:buNone/>
            </a:pPr>
            <a:endParaRPr lang="cs-CZ" sz="3600" b="1" dirty="0"/>
          </a:p>
          <a:p>
            <a:pPr marL="0" indent="0">
              <a:lnSpc>
                <a:spcPct val="90000"/>
              </a:lnSpc>
              <a:buNone/>
            </a:pPr>
            <a:r>
              <a:rPr lang="cs-CZ" sz="7000" b="1" dirty="0"/>
              <a:t>STUDENT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7000" b="1" dirty="0"/>
              <a:t>Začátek semestru</a:t>
            </a:r>
          </a:p>
          <a:p>
            <a:pPr>
              <a:lnSpc>
                <a:spcPct val="90000"/>
              </a:lnSpc>
            </a:pPr>
            <a:r>
              <a:rPr lang="cs-CZ" sz="7000" dirty="0"/>
              <a:t>Seznam zapsaných předmětů, výukové materiály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7000" b="1" dirty="0"/>
              <a:t>Výuka</a:t>
            </a:r>
          </a:p>
          <a:p>
            <a:pPr>
              <a:lnSpc>
                <a:spcPct val="90000"/>
              </a:lnSpc>
            </a:pPr>
            <a:r>
              <a:rPr lang="cs-CZ" sz="7000" dirty="0"/>
              <a:t>Kdy jsem omluven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7000" b="1" dirty="0"/>
              <a:t>Konec semestru</a:t>
            </a:r>
          </a:p>
          <a:p>
            <a:pPr>
              <a:lnSpc>
                <a:spcPct val="90000"/>
              </a:lnSpc>
            </a:pPr>
            <a:r>
              <a:rPr lang="cs-CZ" sz="7000" dirty="0"/>
              <a:t>Známky, zkušební termíny, předmětová anketa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7000" b="1" dirty="0"/>
              <a:t>Během studia</a:t>
            </a:r>
          </a:p>
          <a:p>
            <a:pPr>
              <a:lnSpc>
                <a:spcPct val="90000"/>
              </a:lnSpc>
            </a:pPr>
            <a:r>
              <a:rPr lang="cs-CZ" sz="7000" dirty="0"/>
              <a:t>Kontrola průchodu studiem, úřadovna, osobní údaje, rozpisy témat, IS připomíná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sz="7000" b="1" dirty="0"/>
              <a:t>Závěr studia</a:t>
            </a:r>
          </a:p>
          <a:p>
            <a:pPr>
              <a:lnSpc>
                <a:spcPct val="90000"/>
              </a:lnSpc>
            </a:pPr>
            <a:endParaRPr lang="cs-CZ" sz="2500" dirty="0"/>
          </a:p>
          <a:p>
            <a:pPr marL="0" indent="0">
              <a:lnSpc>
                <a:spcPct val="90000"/>
              </a:lnSpc>
              <a:buNone/>
            </a:pPr>
            <a:endParaRPr lang="cs-CZ" sz="2500" dirty="0"/>
          </a:p>
          <a:p>
            <a:pPr>
              <a:lnSpc>
                <a:spcPct val="90000"/>
              </a:lnSpc>
            </a:pPr>
            <a:endParaRPr lang="cs-CZ" sz="2500" dirty="0"/>
          </a:p>
          <a:p>
            <a:pPr>
              <a:lnSpc>
                <a:spcPct val="90000"/>
              </a:lnSpc>
            </a:pPr>
            <a:endParaRPr lang="cs-CZ" sz="250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16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D4AB40-D2F8-3AD5-5EA5-7662DAED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Práce s ISem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C8D07F-D739-AE28-A1F5-18B5CD8A5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cs-CZ" b="1" dirty="0"/>
              <a:t>VYHLEDÁVÁNÍ</a:t>
            </a:r>
          </a:p>
          <a:p>
            <a:r>
              <a:rPr lang="cs-CZ" dirty="0"/>
              <a:t>Vyhledejte: </a:t>
            </a:r>
          </a:p>
          <a:p>
            <a:pPr marL="514350" indent="-514350">
              <a:buAutoNum type="arabicPeriod"/>
            </a:pPr>
            <a:r>
              <a:rPr lang="cs-CZ" dirty="0"/>
              <a:t>Telefonní číslo na dr. </a:t>
            </a:r>
            <a:r>
              <a:rPr lang="cs-CZ" dirty="0" err="1"/>
              <a:t>Lavrinčíka</a:t>
            </a:r>
            <a:r>
              <a:rPr lang="cs-CZ" dirty="0"/>
              <a:t> </a:t>
            </a:r>
          </a:p>
          <a:p>
            <a:pPr marL="514350" indent="-514350">
              <a:buAutoNum type="arabicPeriod"/>
            </a:pPr>
            <a:r>
              <a:rPr lang="cs-CZ" dirty="0"/>
              <a:t>Profilaci Bc. studium AR 2024/2025</a:t>
            </a:r>
          </a:p>
          <a:p>
            <a:pPr marL="514350" indent="-514350">
              <a:buAutoNum type="arabicPeriod"/>
            </a:pPr>
            <a:r>
              <a:rPr lang="cs-CZ" dirty="0"/>
              <a:t>Šablonu na psaní seminární práce</a:t>
            </a:r>
          </a:p>
          <a:p>
            <a:pPr marL="514350" indent="-514350">
              <a:buAutoNum type="arabicPeriod"/>
            </a:pPr>
            <a:r>
              <a:rPr lang="cs-CZ" dirty="0"/>
              <a:t>Seznam volitelných předmětů v </a:t>
            </a:r>
            <a:r>
              <a:rPr lang="cs-CZ" dirty="0" err="1"/>
              <a:t>ISu</a:t>
            </a:r>
            <a:r>
              <a:rPr lang="cs-CZ" dirty="0"/>
              <a:t> 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02DA29B-912B-2D7F-8906-5C16D17AA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156173" y="6356350"/>
            <a:ext cx="135917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988AB19-9DFA-5149-B5A7-89AF79578156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24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8686</TotalTime>
  <Words>211</Words>
  <Application>Microsoft Office PowerPoint</Application>
  <PresentationFormat>Předvádění na obrazovce (4:3)</PresentationFormat>
  <Paragraphs>70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Práce s ISem</vt:lpstr>
      <vt:lpstr>Přihlášení do školního počítače</vt:lpstr>
      <vt:lpstr>Přihlášení na WIFI</vt:lpstr>
      <vt:lpstr>Přihlášení do ISu</vt:lpstr>
      <vt:lpstr>Práce s ISem</vt:lpstr>
      <vt:lpstr>Práce s ISem</vt:lpstr>
      <vt:lpstr>Práce s ISem</vt:lpstr>
      <vt:lpstr>Práce s ISem</vt:lpstr>
      <vt:lpstr>Práce s ISem</vt:lpstr>
      <vt:lpstr>WEB MVŠO</vt:lpstr>
      <vt:lpstr>Prezentace aplikace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Halová Kateřina</dc:creator>
  <cp:lastModifiedBy>Zapletalová Michaela</cp:lastModifiedBy>
  <cp:revision>511</cp:revision>
  <cp:lastPrinted>2023-09-18T05:27:37Z</cp:lastPrinted>
  <dcterms:created xsi:type="dcterms:W3CDTF">2012-07-19T22:32:54Z</dcterms:created>
  <dcterms:modified xsi:type="dcterms:W3CDTF">2024-09-09T06:59:06Z</dcterms:modified>
</cp:coreProperties>
</file>