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>
        <p:scale>
          <a:sx n="127" d="100"/>
          <a:sy n="127" d="100"/>
        </p:scale>
        <p:origin x="110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/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600" y="6267600"/>
            <a:ext cx="4575600" cy="23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0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220" y="6267815"/>
            <a:ext cx="3846980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Šablona PPT_16-9" id="{4DB90113-AD76-4E55-B602-6AA800CE6175}" vid="{B9319BE3-156D-4CAB-B950-2EF10839E4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PPT_sirokouhla_CZ</Template>
  <TotalTime>0</TotalTime>
  <Words>0</Words>
  <Application>Microsoft Office PowerPoint</Application>
  <PresentationFormat>Širokoúhlá obrazovka</PresentationFormat>
  <Paragraphs>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Škrabal Jaroslav</dc:creator>
  <cp:lastModifiedBy>Škrabal Jaroslav</cp:lastModifiedBy>
  <cp:revision>1</cp:revision>
  <dcterms:created xsi:type="dcterms:W3CDTF">2024-09-26T10:45:23Z</dcterms:created>
  <dcterms:modified xsi:type="dcterms:W3CDTF">2024-09-26T10:45:33Z</dcterms:modified>
</cp:coreProperties>
</file>