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133" d="100"/>
          <a:sy n="133" d="100"/>
        </p:scale>
        <p:origin x="1162" y="-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0</TotalTime>
  <Words>0</Words>
  <Application>Microsoft Office PowerPoint</Application>
  <PresentationFormat>Předvádění na obrazovce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Škrabal Jaroslav</dc:creator>
  <cp:lastModifiedBy>Škrabal Jaroslav</cp:lastModifiedBy>
  <cp:revision>1</cp:revision>
  <dcterms:created xsi:type="dcterms:W3CDTF">2024-09-26T10:44:44Z</dcterms:created>
  <dcterms:modified xsi:type="dcterms:W3CDTF">2024-09-26T10:44:59Z</dcterms:modified>
</cp:coreProperties>
</file>