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1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Obdélník 11"/>
          <p:cNvSpPr/>
          <p:nvPr/>
        </p:nvSpPr>
        <p:spPr>
          <a:xfrm>
            <a:off x="6962040" y="6138360"/>
            <a:ext cx="5232600" cy="63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5680" cy="5432400"/>
          </a:xfrm>
          <a:prstGeom prst="rect">
            <a:avLst/>
          </a:prstGeom>
          <a:ln w="0">
            <a:noFill/>
          </a:ln>
        </p:spPr>
      </p:pic>
      <p:pic>
        <p:nvPicPr>
          <p:cNvPr id="4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880" cy="2030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44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bdélník 11"/>
          <p:cNvSpPr/>
          <p:nvPr/>
        </p:nvSpPr>
        <p:spPr>
          <a:xfrm>
            <a:off x="6962040" y="6138360"/>
            <a:ext cx="5232600" cy="63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5680" cy="5432400"/>
          </a:xfrm>
          <a:prstGeom prst="rect">
            <a:avLst/>
          </a:prstGeom>
          <a:ln w="0">
            <a:noFill/>
          </a:ln>
        </p:spPr>
      </p:pic>
      <p:pic>
        <p:nvPicPr>
          <p:cNvPr id="47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880" cy="2030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87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Obdélník 11"/>
          <p:cNvSpPr/>
          <p:nvPr/>
        </p:nvSpPr>
        <p:spPr>
          <a:xfrm>
            <a:off x="6962040" y="6138360"/>
            <a:ext cx="5232600" cy="63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5680" cy="5432400"/>
          </a:xfrm>
          <a:prstGeom prst="rect">
            <a:avLst/>
          </a:prstGeom>
          <a:ln w="0">
            <a:noFill/>
          </a:ln>
        </p:spPr>
      </p:pic>
      <p:pic>
        <p:nvPicPr>
          <p:cNvPr id="90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880" cy="2030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130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Obdélník 11"/>
          <p:cNvSpPr/>
          <p:nvPr/>
        </p:nvSpPr>
        <p:spPr>
          <a:xfrm>
            <a:off x="6962040" y="6138360"/>
            <a:ext cx="5232600" cy="63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Obrázek 9" descr=""/>
          <p:cNvPicPr/>
          <p:nvPr/>
        </p:nvPicPr>
        <p:blipFill>
          <a:blip r:embed="rId3"/>
          <a:srcRect l="0" t="0" r="21741" b="5965"/>
          <a:stretch/>
        </p:blipFill>
        <p:spPr>
          <a:xfrm>
            <a:off x="8148960" y="1423440"/>
            <a:ext cx="4045680" cy="5432400"/>
          </a:xfrm>
          <a:prstGeom prst="rect">
            <a:avLst/>
          </a:prstGeom>
          <a:ln w="0">
            <a:noFill/>
          </a:ln>
        </p:spPr>
      </p:pic>
      <p:pic>
        <p:nvPicPr>
          <p:cNvPr id="133" name="Obrázek 3" descr=""/>
          <p:cNvPicPr/>
          <p:nvPr/>
        </p:nvPicPr>
        <p:blipFill>
          <a:blip r:embed="rId4"/>
          <a:stretch/>
        </p:blipFill>
        <p:spPr>
          <a:xfrm>
            <a:off x="6953400" y="6266880"/>
            <a:ext cx="4862880" cy="2030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173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213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253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293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Obrázek 4" descr=""/>
          <p:cNvPicPr/>
          <p:nvPr/>
        </p:nvPicPr>
        <p:blipFill>
          <a:blip r:embed="rId2"/>
          <a:stretch/>
        </p:blipFill>
        <p:spPr>
          <a:xfrm>
            <a:off x="7975800" y="6267600"/>
            <a:ext cx="3861720" cy="203040"/>
          </a:xfrm>
          <a:prstGeom prst="rect">
            <a:avLst/>
          </a:prstGeom>
          <a:ln w="0">
            <a:noFill/>
          </a:ln>
        </p:spPr>
      </p:pic>
      <p:sp>
        <p:nvSpPr>
          <p:cNvPr id="333" name="Obdélník 6"/>
          <p:cNvSpPr/>
          <p:nvPr/>
        </p:nvSpPr>
        <p:spPr>
          <a:xfrm>
            <a:off x="0" y="0"/>
            <a:ext cx="12189960" cy="121680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40000" y="1213200"/>
            <a:ext cx="11159640" cy="23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cs-CZ" sz="4400" spc="-1" strike="noStrike">
                <a:latin typeface="Arial"/>
              </a:rPr>
              <a:t>Nástroje PR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ubTitle"/>
          </p:nvPr>
        </p:nvSpPr>
        <p:spPr>
          <a:xfrm>
            <a:off x="838080" y="4762080"/>
            <a:ext cx="10513440" cy="8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latin typeface="Arial"/>
              </a:rPr>
              <a:t>Tomáš Jelínek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Marketing a PR – model A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2436120" y="1142640"/>
            <a:ext cx="7103880" cy="497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Marketing a PR – model B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6840000" y="1748520"/>
            <a:ext cx="5155560" cy="3651480"/>
          </a:xfrm>
          <a:prstGeom prst="rect">
            <a:avLst/>
          </a:prstGeom>
          <a:ln w="0">
            <a:noFill/>
          </a:ln>
        </p:spPr>
      </p:pic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332280" y="1800000"/>
            <a:ext cx="5427720" cy="3621240"/>
          </a:xfrm>
          <a:prstGeom prst="rect">
            <a:avLst/>
          </a:prstGeom>
          <a:ln w="0">
            <a:noFill/>
          </a:ln>
        </p:spPr>
      </p:pic>
      <p:pic>
        <p:nvPicPr>
          <p:cNvPr id="379" name="" descr=""/>
          <p:cNvPicPr/>
          <p:nvPr/>
        </p:nvPicPr>
        <p:blipFill>
          <a:blip r:embed="rId3"/>
          <a:stretch/>
        </p:blipFill>
        <p:spPr>
          <a:xfrm>
            <a:off x="5760000" y="3240000"/>
            <a:ext cx="909720" cy="85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Ještě jednou model B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2160000" y="2160000"/>
            <a:ext cx="7689600" cy="356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Vnitřní veřejnost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720000" y="16027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Pravidelné pracovní mítinky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Teambuilding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Hodnocení zaměstnanců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Tiskové zprávy o firemních úspěších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Firemní časopis, aplikace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Eventy pro zaměstnance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Vnější veřejnost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Media Relations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Public Affairs (Government Relations, Lobbing)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Investor Relations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Community Relations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Minority Relations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Výstavy, konference,…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Sponzoring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Firemní kultura + CSR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Seminární projekt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1-3 studenti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Výběr organizace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Výběr cíle</a:t>
            </a:r>
            <a:endParaRPr b="0" lang="cs-CZ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Návrh strategie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Application>LibreOffice/7.3.0.3$Windows_X86_64 LibreOffice_project/0f246aa12d0eee4a0f7adcefbf7c878fc2238db3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2024-04-12T10:31:40Z</dcterms:created>
  <dc:creator/>
  <dc:description/>
  <dc:language>cs-CZ</dc:language>
  <cp:lastModifiedBy/>
  <dcterms:modified xsi:type="dcterms:W3CDTF">2024-09-25T07:14:15Z</dcterms:modified>
  <cp:revision>12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</vt:i4>
  </property>
</Properties>
</file>