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7" r:id="rId3"/>
    <p:sldId id="288" r:id="rId4"/>
    <p:sldId id="295" r:id="rId5"/>
    <p:sldId id="296" r:id="rId6"/>
    <p:sldId id="305" r:id="rId7"/>
    <p:sldId id="306" r:id="rId8"/>
    <p:sldId id="307" r:id="rId9"/>
    <p:sldId id="312" r:id="rId10"/>
    <p:sldId id="313" r:id="rId11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850" autoAdjust="0"/>
  </p:normalViewPr>
  <p:slideViewPr>
    <p:cSldViewPr>
      <p:cViewPr varScale="1">
        <p:scale>
          <a:sx n="102" d="100"/>
          <a:sy n="102" d="100"/>
        </p:scale>
        <p:origin x="188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F5B32-0B9D-4B69-A008-F35927401CDC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9378-0451-413D-BF45-2B446312C9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48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0CDF-F5FB-4C25-9B8F-80E08C1D9519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B504D-EC67-4BF0-95FB-242EC3A581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226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3968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256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019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7279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4840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634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122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Zejména</a:t>
            </a:r>
            <a:r>
              <a:rPr lang="cs-CZ" baseline="0" dirty="0"/>
              <a:t> nabídka řešení pomocí spojeného účinku jednotlivých složek produktu vede k tomu, že se tak stává vlastně předmětem přijatým trhem. Jed o fyzickou jednotu (fyzický výrobek) a zaměření výkonu (služby), které tvoř pěvný </a:t>
            </a:r>
            <a:r>
              <a:rPr lang="cs-CZ" baseline="0" dirty="0" err="1"/>
              <a:t>svázek</a:t>
            </a:r>
            <a:r>
              <a:rPr lang="cs-CZ" baseline="0" dirty="0"/>
              <a:t> vlastností podle individuálně odlišných očekávání užitné hodnoty. To znamená, že management produktu odráží všechny úvahy, rozhodnutí a chování nabízejícího, které souvisí s kombinacemi a variacemi jednotlivých vlastností produktů. Komplex výkonů nabízených podnikem tvoří celková nabídka, kterou ve výrobním </a:t>
            </a:r>
            <a:r>
              <a:rPr lang="cs-CZ" baseline="0" dirty="0" err="1"/>
              <a:t>pdoniku</a:t>
            </a:r>
            <a:r>
              <a:rPr lang="cs-CZ" baseline="0" dirty="0"/>
              <a:t> chápeme jako plán odbytu nebo plán výroby (s určitou hloubkou, šířkou, event. Výškou), stejně tak jako sortimentní plán u obchodu.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AB504D-EC67-4BF0-95FB-242EC3A5816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285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text 2"/>
          <p:cNvSpPr>
            <a:spLocks noGrp="1"/>
          </p:cNvSpPr>
          <p:nvPr>
            <p:ph idx="1"/>
          </p:nvPr>
        </p:nvSpPr>
        <p:spPr>
          <a:xfrm>
            <a:off x="395536" y="1844824"/>
            <a:ext cx="8615065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91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0813" cy="1468438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6553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7935B-CC26-462F-AE62-EDE42438AC12}" type="datetimeFigureOut">
              <a:rPr lang="cs-CZ" smtClean="0"/>
              <a:t>01.10.2024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35F25-5EE5-406A-88AB-797CC59C83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Čas práce. Pracnost.</a:t>
            </a:r>
            <a:br>
              <a:rPr lang="cs-CZ" b="1" dirty="0"/>
            </a:br>
            <a:r>
              <a:rPr lang="cs-CZ" b="1" dirty="0"/>
              <a:t>Produktivita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II. seminář</a:t>
            </a:r>
          </a:p>
        </p:txBody>
      </p:sp>
    </p:spTree>
    <p:extLst>
      <p:ext uri="{BB962C8B-B14F-4D97-AF65-F5344CB8AC3E}">
        <p14:creationId xmlns:p14="http://schemas.microsoft.com/office/powerpoint/2010/main" val="2607631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7604A29-1D57-D77E-368D-2BA70F3488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05" r="75987" b="43602"/>
          <a:stretch/>
        </p:blipFill>
        <p:spPr>
          <a:xfrm>
            <a:off x="395535" y="1052736"/>
            <a:ext cx="691656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81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E4AC4CA-8984-2627-31CE-EBCB8EF1B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32085" r="56300" b="38483"/>
          <a:stretch/>
        </p:blipFill>
        <p:spPr>
          <a:xfrm>
            <a:off x="791580" y="620688"/>
            <a:ext cx="756084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2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17DC00F-AD9C-5A86-0B58-5EFE96B75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28245" r="55512" b="41042"/>
          <a:stretch/>
        </p:blipFill>
        <p:spPr>
          <a:xfrm>
            <a:off x="539552" y="836712"/>
            <a:ext cx="74528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855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EF90191-E9C9-B544-BD7A-815ABB1D59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34644" r="57875" b="42322"/>
          <a:stretch/>
        </p:blipFill>
        <p:spPr>
          <a:xfrm>
            <a:off x="323528" y="332656"/>
            <a:ext cx="778886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5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3B7BDC5-8762-05D4-154F-43AAFFCB0D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43218" r="56300" b="30805"/>
          <a:stretch/>
        </p:blipFill>
        <p:spPr>
          <a:xfrm>
            <a:off x="467544" y="1160748"/>
            <a:ext cx="7821559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52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2DDD5A8-DEC1-949B-D981-92BB524D0C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47440" r="56300" b="47441"/>
          <a:stretch/>
        </p:blipFill>
        <p:spPr>
          <a:xfrm>
            <a:off x="710571" y="2636912"/>
            <a:ext cx="772285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8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7BBE5CC-40D8-8BCF-30C4-CE423C99D0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138" t="43602" r="56300" b="28245"/>
          <a:stretch/>
        </p:blipFill>
        <p:spPr>
          <a:xfrm>
            <a:off x="827584" y="836711"/>
            <a:ext cx="7848872" cy="493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3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5335DCD-6BAC-0087-3CAB-E10A38C2E5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50000" r="59450" b="25686"/>
          <a:stretch/>
        </p:blipFill>
        <p:spPr>
          <a:xfrm>
            <a:off x="755576" y="620688"/>
            <a:ext cx="8178593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9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65E84B66-569C-C7C2-F7A3-7FF0EA785E6C}"/>
              </a:ext>
            </a:extLst>
          </p:cNvPr>
          <p:cNvSpPr txBox="1"/>
          <p:nvPr/>
        </p:nvSpPr>
        <p:spPr>
          <a:xfrm>
            <a:off x="323528" y="836712"/>
            <a:ext cx="842493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/>
              <a:t>Za jednu směnu bylo vyrobeno 180ks výrobků. Cena jednoho kusu je 800Kč. Výrobu zajistil jeden dělník, čas práce během směny je 8 hodin. Mzda dělníkovi činí 160Kč/hod. Pro výrobu 180 kusů výrobků byl použit jeden stroj, čas práce je 8 hodin. Náklady za hodinu práce stroje jsou 250 Kč/</a:t>
            </a:r>
            <a:r>
              <a:rPr lang="cs-CZ" dirty="0" err="1"/>
              <a:t>stroj.hod</a:t>
            </a:r>
            <a:r>
              <a:rPr lang="cs-CZ" dirty="0"/>
              <a:t>. Bylo použito 90kg materiálu. 1kg materiálu stojí 150Kč.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Normativ parciální produktivity práce je 15ks/</a:t>
            </a:r>
            <a:r>
              <a:rPr lang="cs-CZ" dirty="0" err="1"/>
              <a:t>prac.hod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Normativ parciální produktivity stroje 24ks/</a:t>
            </a:r>
            <a:r>
              <a:rPr lang="cs-CZ" dirty="0" err="1"/>
              <a:t>stroj.hod</a:t>
            </a:r>
            <a:r>
              <a:rPr lang="cs-CZ" dirty="0"/>
              <a:t>.</a:t>
            </a:r>
          </a:p>
          <a:p>
            <a:pPr algn="just"/>
            <a:r>
              <a:rPr lang="cs-CZ" dirty="0"/>
              <a:t>Normativ parciální produktivity materiálu 2ks/kg mat.</a:t>
            </a:r>
          </a:p>
          <a:p>
            <a:pPr algn="just"/>
            <a:endParaRPr lang="cs-CZ" dirty="0"/>
          </a:p>
          <a:p>
            <a:pPr algn="just"/>
            <a:r>
              <a:rPr lang="cs-CZ" u="sng" dirty="0"/>
              <a:t>Zjistěte:</a:t>
            </a:r>
          </a:p>
          <a:p>
            <a:pPr algn="just"/>
            <a:endParaRPr lang="cs-CZ" u="sng" dirty="0"/>
          </a:p>
          <a:p>
            <a:pPr marL="342900" indent="-342900" algn="just">
              <a:buAutoNum type="arabicPeriod"/>
            </a:pPr>
            <a:r>
              <a:rPr lang="cs-CZ" dirty="0"/>
              <a:t>Stávající parciální produktivitu vstupů</a:t>
            </a:r>
          </a:p>
          <a:p>
            <a:pPr marL="342900" indent="-342900" algn="just">
              <a:buAutoNum type="arabicPeriod"/>
            </a:pPr>
            <a:r>
              <a:rPr lang="cs-CZ" dirty="0"/>
              <a:t>Index produktivity jednotlivých vstupů</a:t>
            </a:r>
          </a:p>
          <a:p>
            <a:pPr marL="342900" indent="-342900" algn="just">
              <a:buAutoNum type="arabicPeriod"/>
            </a:pPr>
            <a:r>
              <a:rPr lang="cs-CZ" dirty="0"/>
              <a:t>Totální (celkovou) produktivitu</a:t>
            </a:r>
          </a:p>
        </p:txBody>
      </p:sp>
    </p:spTree>
    <p:extLst>
      <p:ext uri="{BB962C8B-B14F-4D97-AF65-F5344CB8AC3E}">
        <p14:creationId xmlns:p14="http://schemas.microsoft.com/office/powerpoint/2010/main" val="239606160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3065</TotalTime>
  <Words>913</Words>
  <Application>Microsoft Office PowerPoint</Application>
  <PresentationFormat>Předvádění na obrazovce (4:3)</PresentationFormat>
  <Paragraphs>28</Paragraphs>
  <Slides>10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Calibri</vt:lpstr>
      <vt:lpstr>1_Office Theme</vt:lpstr>
      <vt:lpstr>Čas práce. Pracnost. Produktivita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ChytilovaE</dc:creator>
  <cp:lastModifiedBy>Hart Martin</cp:lastModifiedBy>
  <cp:revision>112</cp:revision>
  <cp:lastPrinted>2019-09-18T10:31:58Z</cp:lastPrinted>
  <dcterms:created xsi:type="dcterms:W3CDTF">2016-09-20T11:02:43Z</dcterms:created>
  <dcterms:modified xsi:type="dcterms:W3CDTF">2024-10-01T12:08:23Z</dcterms:modified>
</cp:coreProperties>
</file>