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Management výroby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47D4F06-3336-1570-9998-C01595C7FB99}"/>
              </a:ext>
            </a:extLst>
          </p:cNvPr>
          <p:cNvSpPr txBox="1"/>
          <p:nvPr/>
        </p:nvSpPr>
        <p:spPr>
          <a:xfrm>
            <a:off x="500034" y="69269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Cvičení číslo 5 - Analýza XYZ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4966B81-8AD8-048F-8C4E-0CA2B496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07" y="1772816"/>
            <a:ext cx="7228586" cy="37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18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14136F-7857-1674-31DB-BF00AF25171E}"/>
              </a:ext>
            </a:extLst>
          </p:cNvPr>
          <p:cNvSpPr txBox="1"/>
          <p:nvPr/>
        </p:nvSpPr>
        <p:spPr>
          <a:xfrm>
            <a:off x="395536" y="620688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„Nesourodost statistického souboru“ lze stanovit tzv. </a:t>
            </a:r>
            <a:r>
              <a:rPr lang="cs-CZ" b="1" dirty="0"/>
              <a:t>variačním koeficientem</a:t>
            </a:r>
            <a:r>
              <a:rPr lang="cs-CZ" dirty="0"/>
              <a:t>. Postup vypracování XYZ analýzy je následující ( kritériem klasifikace je spotřeba materiálu v hodnotovém vyjádření):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9B41D34-022F-9496-C47A-179D4AF5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37" y="1484784"/>
            <a:ext cx="6362725" cy="51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51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7F6B821-D943-5A0F-63DD-FA01EE8AECB3}"/>
              </a:ext>
            </a:extLst>
          </p:cNvPr>
          <p:cNvSpPr txBox="1"/>
          <p:nvPr/>
        </p:nvSpPr>
        <p:spPr>
          <a:xfrm>
            <a:off x="251520" y="69269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01D1DFB-8A51-1BA7-D1B0-E2E834ED3E60}"/>
              </a:ext>
            </a:extLst>
          </p:cNvPr>
          <p:cNvSpPr txBox="1"/>
          <p:nvPr/>
        </p:nvSpPr>
        <p:spPr>
          <a:xfrm>
            <a:off x="251520" y="126876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Proveďte analýzu XYZ 15 skladových položek, měsíční spotřeba jednotlivých položek je uvedena v následují tabulce.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7AEA62-D6ED-2124-023B-1E83F4AD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02879"/>
            <a:ext cx="57340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43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1C3A7EA-E0DA-2906-F367-B43664928ADA}"/>
              </a:ext>
            </a:extLst>
          </p:cNvPr>
          <p:cNvSpPr txBox="1"/>
          <p:nvPr/>
        </p:nvSpPr>
        <p:spPr>
          <a:xfrm>
            <a:off x="251520" y="76470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67420-B4E4-C09E-C7A3-A29ACB75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7267"/>
            <a:ext cx="6463621" cy="469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06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3DA87B2-021A-9407-0B94-FD5217941622}"/>
              </a:ext>
            </a:extLst>
          </p:cNvPr>
          <p:cNvSpPr txBox="1"/>
          <p:nvPr/>
        </p:nvSpPr>
        <p:spPr>
          <a:xfrm>
            <a:off x="251520" y="83671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Stanovení variačních koeficientů umožňuje zařazení jednotlivých položek materiálu do následujících skupin: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8C1A66-C0E9-62E2-C352-4B2D5649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370217" cy="138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3FAA44-9877-F631-A0FA-BDD10F862984}"/>
              </a:ext>
            </a:extLst>
          </p:cNvPr>
          <p:cNvSpPr txBox="1"/>
          <p:nvPr/>
        </p:nvSpPr>
        <p:spPr>
          <a:xfrm>
            <a:off x="330718" y="3933056"/>
            <a:ext cx="8489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Z tabulky je patrné, že více než polovina všech položek materiálu (60%) vykazuje pravidelnou spotřebu (položky skupiny X s hodnotou variačního koeficientu menší než 50%). Naopak položky se sporadickou spotřebou (skupina Z s hodnotou variačního koeficientu vyšší než 90%) tvoří zhruba čtvrtinu všech materiálů (26,67%).</a:t>
            </a:r>
          </a:p>
        </p:txBody>
      </p:sp>
    </p:spTree>
    <p:extLst>
      <p:ext uri="{BB962C8B-B14F-4D97-AF65-F5344CB8AC3E}">
        <p14:creationId xmlns:p14="http://schemas.microsoft.com/office/powerpoint/2010/main" val="131807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4FD000-3927-AA71-976D-896D3BF0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24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A2D9F51-1062-2EAC-472D-F2D4BD38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59" y="3861048"/>
            <a:ext cx="85689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26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133</Words>
  <Application>Microsoft Office PowerPoint</Application>
  <PresentationFormat>Předvádění na obrazovce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Management výroby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79</cp:revision>
  <cp:lastPrinted>2018-09-11T09:44:43Z</cp:lastPrinted>
  <dcterms:created xsi:type="dcterms:W3CDTF">2012-02-25T13:45:29Z</dcterms:created>
  <dcterms:modified xsi:type="dcterms:W3CDTF">2024-11-21T07:19:24Z</dcterms:modified>
</cp:coreProperties>
</file>