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Management výroby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3BA4167-39DC-847A-CA0F-46AD11DAB2E1}"/>
              </a:ext>
            </a:extLst>
          </p:cNvPr>
          <p:cNvSpPr txBox="1"/>
          <p:nvPr/>
        </p:nvSpPr>
        <p:spPr>
          <a:xfrm>
            <a:off x="251520" y="69269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Možné využití ABC analýzy v praxi – aplikační oblasti: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78DFBAF-3C79-9F62-2119-A04AC69D59D9}"/>
              </a:ext>
            </a:extLst>
          </p:cNvPr>
          <p:cNvSpPr txBox="1"/>
          <p:nvPr/>
        </p:nvSpPr>
        <p:spPr>
          <a:xfrm>
            <a:off x="251520" y="1268760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rozmístění materiálu a zboží ve skladech,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stanovení úrovně služeb zákazníkům,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spolupráce s dodavateli.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 algn="just"/>
            <a:r>
              <a:rPr lang="cs-CZ" dirty="0"/>
              <a:t>V praxi se analýza ABC používá pro řízení souborů položek přesahujících několik desítek až stovek tisíc položek.</a:t>
            </a:r>
          </a:p>
        </p:txBody>
      </p:sp>
    </p:spTree>
    <p:extLst>
      <p:ext uri="{BB962C8B-B14F-4D97-AF65-F5344CB8AC3E}">
        <p14:creationId xmlns:p14="http://schemas.microsoft.com/office/powerpoint/2010/main" val="254174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4B8CB1A-393D-288C-897B-5D7DB2771D74}"/>
              </a:ext>
            </a:extLst>
          </p:cNvPr>
          <p:cNvSpPr txBox="1"/>
          <p:nvPr/>
        </p:nvSpPr>
        <p:spPr>
          <a:xfrm>
            <a:off x="251520" y="76470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Využití ABC analýzy - rozmístění materiálu a zboží ve skladech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D3D7CF-72B9-B18D-41AA-3A0F866B537E}"/>
              </a:ext>
            </a:extLst>
          </p:cNvPr>
          <p:cNvSpPr txBox="1"/>
          <p:nvPr/>
        </p:nvSpPr>
        <p:spPr>
          <a:xfrm>
            <a:off x="251520" y="141277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17518-B922-E983-DD0E-38C147DD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49215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C5F9DA2-D456-234B-4A28-E2CBFBEFB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7" t="41043" r="87800" b="43602"/>
          <a:stretch/>
        </p:blipFill>
        <p:spPr>
          <a:xfrm>
            <a:off x="323528" y="3275692"/>
            <a:ext cx="2213179" cy="26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6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651EF1-4AA4-76A9-DFE2-32AD221B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500726" cy="354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293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F8A49CA-9A83-D71A-A08A-15B01F626DE7}"/>
              </a:ext>
            </a:extLst>
          </p:cNvPr>
          <p:cNvSpPr txBox="1"/>
          <p:nvPr/>
        </p:nvSpPr>
        <p:spPr>
          <a:xfrm>
            <a:off x="238794" y="69269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Řešení: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4FDEA-C19D-5421-C42C-BAA0A2C46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215106" cy="40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73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4F7E5B-BADA-082F-FE16-91D996BC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5857916" cy="45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43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73</Words>
  <Application>Microsoft Office PowerPoint</Application>
  <PresentationFormat>Předvádění na obrazovce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Management výroby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78</cp:revision>
  <cp:lastPrinted>2018-09-11T09:44:43Z</cp:lastPrinted>
  <dcterms:created xsi:type="dcterms:W3CDTF">2012-02-25T13:45:29Z</dcterms:created>
  <dcterms:modified xsi:type="dcterms:W3CDTF">2024-11-21T07:17:20Z</dcterms:modified>
</cp:coreProperties>
</file>