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handoutMasterIdLst>
    <p:handoutMasterId r:id="rId10"/>
  </p:handoutMasterIdLst>
  <p:sldIdLst>
    <p:sldId id="352" r:id="rId2"/>
    <p:sldId id="354" r:id="rId3"/>
    <p:sldId id="355" r:id="rId4"/>
    <p:sldId id="356" r:id="rId5"/>
    <p:sldId id="357" r:id="rId6"/>
    <p:sldId id="358" r:id="rId7"/>
    <p:sldId id="359" r:id="rId8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649" autoAdjust="0"/>
  </p:normalViewPr>
  <p:slideViewPr>
    <p:cSldViewPr>
      <p:cViewPr varScale="1">
        <p:scale>
          <a:sx n="111" d="100"/>
          <a:sy n="111" d="100"/>
        </p:scale>
        <p:origin x="161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ECE56CB-4852-4F29-AE05-AFA7CC3A4DEE}" type="datetimeFigureOut">
              <a:rPr lang="cs-CZ" smtClean="0"/>
              <a:t>11.10.2024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CCF02509-37B8-48EA-907C-9E7B5BD19E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1177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899" y="0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B8207E3-F483-4B60-BFA2-2CFB4706CE96}" type="datetimeFigureOut">
              <a:rPr lang="cs-CZ" smtClean="0"/>
              <a:t>11.10.2024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30223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899" y="9430223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C7FA91E9-D67A-406C-9C72-6918C31F28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2436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769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0883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8799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646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8748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741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0641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11.10.2024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11.10.2024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11.10.2024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text 2"/>
          <p:cNvSpPr>
            <a:spLocks noGrp="1"/>
          </p:cNvSpPr>
          <p:nvPr>
            <p:ph idx="1"/>
          </p:nvPr>
        </p:nvSpPr>
        <p:spPr>
          <a:xfrm>
            <a:off x="395536" y="1844824"/>
            <a:ext cx="8615065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913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11.10.2024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11.10.2024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11.10.2024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11.10.2024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11.10.2024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11.10.2024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11.10.2024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11.10.2024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8DAFA-A624-4C3C-A227-AD9B66895426}" type="datetimeFigureOut">
              <a:rPr lang="cs-CZ" smtClean="0"/>
              <a:t>11.10.2024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556C8CF4-8A81-FB4E-7B65-EB048D5FA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3036888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6C92BE78-5225-BAE2-03B6-EFC359E14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626446"/>
            <a:ext cx="57150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2196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691F2DB-45E3-3FE6-C29E-1EC20B6EC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561388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9DFFFDEC-22DF-AA12-B8E6-862A1625D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8" y="1811548"/>
            <a:ext cx="6696744" cy="422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918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CB5FF18D-336B-600E-D91A-895AD9A326A4}"/>
              </a:ext>
            </a:extLst>
          </p:cNvPr>
          <p:cNvSpPr txBox="1"/>
          <p:nvPr/>
        </p:nvSpPr>
        <p:spPr>
          <a:xfrm>
            <a:off x="539552" y="83671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Řešení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5D27F88-005A-F128-B2A4-140909977D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13" t="33365" r="74412" b="37203"/>
          <a:stretch/>
        </p:blipFill>
        <p:spPr>
          <a:xfrm>
            <a:off x="395535" y="1268760"/>
            <a:ext cx="5372423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2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58C3886-696D-FFE0-9A4E-2756847FC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29527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F2C7B1A9-079C-EFE6-6FC1-9ED8B9B56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556792"/>
            <a:ext cx="23431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80D02F12-0EC9-B707-BA49-AA490FC08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63" y="2676922"/>
            <a:ext cx="46958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6C1F6BC0-B0FA-2AB1-E52E-7B815C5C6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8" y="4221088"/>
            <a:ext cx="858996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957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67A930C8-5FB3-EF09-F0E5-E886BFC5B9D0}"/>
              </a:ext>
            </a:extLst>
          </p:cNvPr>
          <p:cNvSpPr txBox="1"/>
          <p:nvPr/>
        </p:nvSpPr>
        <p:spPr>
          <a:xfrm>
            <a:off x="323528" y="836712"/>
            <a:ext cx="3024336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4493178-0AAD-2061-E973-469128889D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13" t="41043" r="74412" b="29525"/>
          <a:stretch/>
        </p:blipFill>
        <p:spPr>
          <a:xfrm>
            <a:off x="330424" y="1052736"/>
            <a:ext cx="5105672" cy="451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83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9C4A8089-BD15-E896-A918-5575A23CB8AF}"/>
              </a:ext>
            </a:extLst>
          </p:cNvPr>
          <p:cNvSpPr txBox="1"/>
          <p:nvPr/>
        </p:nvSpPr>
        <p:spPr>
          <a:xfrm>
            <a:off x="395536" y="90872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Řešení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A606658-66C8-87BD-A82C-C4CC9D60C2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13" t="41043" r="74412" b="29525"/>
          <a:stretch/>
        </p:blipFill>
        <p:spPr>
          <a:xfrm>
            <a:off x="4860032" y="2636912"/>
            <a:ext cx="3571111" cy="315906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8D80067-D56C-ED7A-6CB6-18C1FB98AF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00" t="41043" r="74412" b="29525"/>
          <a:stretch/>
        </p:blipFill>
        <p:spPr>
          <a:xfrm>
            <a:off x="467543" y="1278052"/>
            <a:ext cx="4059917" cy="373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304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1E967156-9A6F-8C11-1B74-47D82D1A98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63" t="62797" r="60237" b="25686"/>
          <a:stretch/>
        </p:blipFill>
        <p:spPr>
          <a:xfrm>
            <a:off x="611559" y="1052736"/>
            <a:ext cx="3840426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254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1717d80d-b29e-4564-bcc8-1d711dae1c3a}" enabled="1" method="Privileged" siteId="{96ece526-9c7d-48b0-8daf-8b93c90a5d18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1336</TotalTime>
  <Words>9</Words>
  <Application>Microsoft Office PowerPoint</Application>
  <PresentationFormat>Předvádění na obrazovce (4:3)</PresentationFormat>
  <Paragraphs>9</Paragraphs>
  <Slides>7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Logistický management</dc:title>
  <dc:creator>Your User Name</dc:creator>
  <cp:lastModifiedBy>Hart Martin</cp:lastModifiedBy>
  <cp:revision>72</cp:revision>
  <cp:lastPrinted>2018-09-11T09:44:43Z</cp:lastPrinted>
  <dcterms:created xsi:type="dcterms:W3CDTF">2012-02-25T13:45:29Z</dcterms:created>
  <dcterms:modified xsi:type="dcterms:W3CDTF">2024-10-11T13:46:26Z</dcterms:modified>
</cp:coreProperties>
</file>