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352" r:id="rId2"/>
    <p:sldId id="354" r:id="rId3"/>
    <p:sldId id="355" r:id="rId4"/>
    <p:sldId id="356" r:id="rId5"/>
    <p:sldId id="357" r:id="rId6"/>
    <p:sldId id="358" r:id="rId7"/>
    <p:sldId id="359" r:id="rId8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769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883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799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646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748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741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641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11.10.2024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56C8CF4-8A81-FB4E-7B65-EB048D5FA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0368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C92BE78-5225-BAE2-03B6-EFC359E14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626446"/>
            <a:ext cx="5715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196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91F2DB-45E3-3FE6-C29E-1EC20B6EC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56138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9DFFFDEC-22DF-AA12-B8E6-862A1625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1811548"/>
            <a:ext cx="6696744" cy="422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1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B5FF18D-336B-600E-D91A-895AD9A326A4}"/>
              </a:ext>
            </a:extLst>
          </p:cNvPr>
          <p:cNvSpPr txBox="1"/>
          <p:nvPr/>
        </p:nvSpPr>
        <p:spPr>
          <a:xfrm>
            <a:off x="539552" y="8367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Řešení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D27F88-005A-F128-B2A4-140909977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33365" r="74412" b="37203"/>
          <a:stretch/>
        </p:blipFill>
        <p:spPr>
          <a:xfrm>
            <a:off x="395535" y="1268760"/>
            <a:ext cx="537242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2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8C3886-696D-FFE0-9A4E-2756847FC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29527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2C7B1A9-079C-EFE6-6FC1-9ED8B9B56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23431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0D02F12-0EC9-B707-BA49-AA490FC08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3" y="2676922"/>
            <a:ext cx="46958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C1F6BC0-B0FA-2AB1-E52E-7B815C5C6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8" y="4221088"/>
            <a:ext cx="85899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95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7A930C8-5FB3-EF09-F0E5-E886BFC5B9D0}"/>
              </a:ext>
            </a:extLst>
          </p:cNvPr>
          <p:cNvSpPr txBox="1"/>
          <p:nvPr/>
        </p:nvSpPr>
        <p:spPr>
          <a:xfrm>
            <a:off x="323528" y="836712"/>
            <a:ext cx="302433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493178-0AAD-2061-E973-469128889D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41043" r="74412" b="29525"/>
          <a:stretch/>
        </p:blipFill>
        <p:spPr>
          <a:xfrm>
            <a:off x="330424" y="1052736"/>
            <a:ext cx="5105672" cy="451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C4A8089-BD15-E896-A918-5575A23CB8AF}"/>
              </a:ext>
            </a:extLst>
          </p:cNvPr>
          <p:cNvSpPr txBox="1"/>
          <p:nvPr/>
        </p:nvSpPr>
        <p:spPr>
          <a:xfrm>
            <a:off x="395536" y="9087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Řešení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A606658-66C8-87BD-A82C-C4CC9D60C2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41043" r="74412" b="29525"/>
          <a:stretch/>
        </p:blipFill>
        <p:spPr>
          <a:xfrm>
            <a:off x="4860032" y="2636912"/>
            <a:ext cx="3571111" cy="315906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8D80067-D56C-ED7A-6CB6-18C1FB98AF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00" t="41043" r="74412" b="29525"/>
          <a:stretch/>
        </p:blipFill>
        <p:spPr>
          <a:xfrm>
            <a:off x="467543" y="1278052"/>
            <a:ext cx="4059917" cy="373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E967156-9A6F-8C11-1B74-47D82D1A9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3" t="62797" r="60237" b="25686"/>
          <a:stretch/>
        </p:blipFill>
        <p:spPr>
          <a:xfrm>
            <a:off x="611559" y="1052736"/>
            <a:ext cx="384042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54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</TotalTime>
  <Words>9</Words>
  <Application>Microsoft Office PowerPoint</Application>
  <PresentationFormat>Předvádění na obrazovce (4:3)</PresentationFormat>
  <Paragraphs>9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72</cp:revision>
  <cp:lastPrinted>2018-09-11T09:44:43Z</cp:lastPrinted>
  <dcterms:created xsi:type="dcterms:W3CDTF">2012-02-25T13:45:29Z</dcterms:created>
  <dcterms:modified xsi:type="dcterms:W3CDTF">2024-10-11T13:46:26Z</dcterms:modified>
</cp:coreProperties>
</file>