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E3FB1AA-0A7C-477C-88BA-03E1382E5777}"/>
              </a:ext>
            </a:extLst>
          </p:cNvPr>
          <p:cNvSpPr txBox="1"/>
          <p:nvPr/>
        </p:nvSpPr>
        <p:spPr>
          <a:xfrm>
            <a:off x="285134" y="1268361"/>
            <a:ext cx="10687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0" dirty="0">
                <a:ln w="12700">
                  <a:solidFill>
                    <a:sysClr val="windowText" lastClr="00000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MARKETINGOVÝ VÝZKUM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47C2468-3E1D-43AC-A222-B22A762B3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94" y="72831"/>
            <a:ext cx="2566221" cy="1013729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69AEE4A-F616-459A-B9AB-554A8C41FD83}"/>
              </a:ext>
            </a:extLst>
          </p:cNvPr>
          <p:cNvSpPr txBox="1"/>
          <p:nvPr/>
        </p:nvSpPr>
        <p:spPr>
          <a:xfrm>
            <a:off x="412953" y="5855110"/>
            <a:ext cx="1043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>
                <a:latin typeface="Bookman Old Style" panose="02050604050505020204" pitchFamily="18" charset="0"/>
              </a:rPr>
              <a:t>Olomouc 2024</a:t>
            </a:r>
            <a:r>
              <a:rPr lang="cs-CZ" dirty="0"/>
              <a:t>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737019-ECF8-446A-8671-7DF809904E0B}"/>
              </a:ext>
            </a:extLst>
          </p:cNvPr>
          <p:cNvSpPr txBox="1"/>
          <p:nvPr/>
        </p:nvSpPr>
        <p:spPr>
          <a:xfrm>
            <a:off x="4935794" y="5855110"/>
            <a:ext cx="754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>
                <a:latin typeface="Bookman Old Style" panose="02050604050505020204" pitchFamily="18" charset="0"/>
              </a:rPr>
              <a:t>Ing. Lenka Prachařová, Ph.D. et Ph.D.</a:t>
            </a:r>
          </a:p>
        </p:txBody>
      </p:sp>
    </p:spTree>
    <p:extLst>
      <p:ext uri="{BB962C8B-B14F-4D97-AF65-F5344CB8AC3E}">
        <p14:creationId xmlns:p14="http://schemas.microsoft.com/office/powerpoint/2010/main" val="291398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217317" y="131824"/>
            <a:ext cx="1121860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ZÁPOČTOVÁ SEMINÁRNÍ PRÁCE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Téma: </a:t>
            </a: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Bookman Old Style" panose="02050604050505020204" pitchFamily="18" charset="0"/>
              </a:rPr>
              <a:t>Marketingový výzkum produktu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Rozsah: </a:t>
            </a:r>
            <a:r>
              <a:rPr lang="cs-CZ" sz="3000" dirty="0">
                <a:latin typeface="Bookman Old Style" panose="02050604050505020204" pitchFamily="18" charset="0"/>
              </a:rPr>
              <a:t>10-15 stran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Obsah: </a:t>
            </a:r>
            <a:r>
              <a:rPr lang="cs-CZ" sz="3000" dirty="0">
                <a:latin typeface="Bookman Old Style" panose="02050604050505020204" pitchFamily="18" charset="0"/>
              </a:rPr>
              <a:t>	</a:t>
            </a:r>
            <a:r>
              <a:rPr lang="cs-CZ" sz="3000" b="1" dirty="0">
                <a:latin typeface="Bookman Old Style" panose="02050604050505020204" pitchFamily="18" charset="0"/>
              </a:rPr>
              <a:t>1. Titulní list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2. Obsah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3. Úvod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4. Marketingový výzkum</a:t>
            </a:r>
            <a:r>
              <a:rPr lang="cs-CZ" sz="3000" dirty="0">
                <a:latin typeface="Bookman Old Style" panose="02050604050505020204" pitchFamily="18" charset="0"/>
              </a:rPr>
              <a:t> (seznámení s produktem, firmou, forma provádění výzkumu, místo provádění výzkumu, dotazník a jeho otázky, vyhodnocení dotazníku, grafické zpracování, komentáře)</a:t>
            </a:r>
          </a:p>
          <a:p>
            <a:r>
              <a:rPr lang="cs-CZ" sz="3000" dirty="0">
                <a:latin typeface="Bookman Old Style" panose="02050604050505020204" pitchFamily="18" charset="0"/>
              </a:rPr>
              <a:t>		</a:t>
            </a:r>
            <a:r>
              <a:rPr lang="cs-CZ" sz="3000" b="1" dirty="0">
                <a:latin typeface="Bookman Old Style" panose="02050604050505020204" pitchFamily="18" charset="0"/>
              </a:rPr>
              <a:t>5. Závěr </a:t>
            </a:r>
            <a:r>
              <a:rPr lang="cs-CZ" sz="3000" dirty="0">
                <a:latin typeface="Bookman Old Style" panose="02050604050505020204" pitchFamily="18" charset="0"/>
              </a:rPr>
              <a:t>(vyhodnocení celého výzkumu)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Typ souboru: </a:t>
            </a:r>
            <a:r>
              <a:rPr lang="cs-CZ" sz="3000" dirty="0">
                <a:latin typeface="Bookman Old Style" panose="02050604050505020204" pitchFamily="18" charset="0"/>
              </a:rPr>
              <a:t>MS Word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Termín odevzdání: </a:t>
            </a:r>
            <a:r>
              <a:rPr lang="cs-CZ" sz="3000" dirty="0">
                <a:latin typeface="Bookman Old Style" panose="02050604050505020204" pitchFamily="18" charset="0"/>
              </a:rPr>
              <a:t>IS do 13. prosince 2024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Hodnocení: </a:t>
            </a:r>
            <a:r>
              <a:rPr lang="cs-CZ" sz="3000" dirty="0">
                <a:latin typeface="Bookman Old Style" panose="02050604050505020204" pitchFamily="18" charset="0"/>
              </a:rPr>
              <a:t>min. 15 bodů max. 30 bodů</a:t>
            </a:r>
          </a:p>
          <a:p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27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116</Words>
  <Application>Microsoft Office PowerPoint</Application>
  <PresentationFormat>Širokoúhlá obrazovka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Lenka Tkačíková</cp:lastModifiedBy>
  <cp:revision>57</cp:revision>
  <dcterms:created xsi:type="dcterms:W3CDTF">2021-10-06T11:18:58Z</dcterms:created>
  <dcterms:modified xsi:type="dcterms:W3CDTF">2024-10-30T17:07:57Z</dcterms:modified>
</cp:coreProperties>
</file>