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934</Words>
  <Application>Microsoft Office PowerPoint</Application>
  <PresentationFormat>Širokoúhlá obrazovka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Lenka Tkačíková</cp:lastModifiedBy>
  <cp:revision>113</cp:revision>
  <dcterms:created xsi:type="dcterms:W3CDTF">2021-10-06T11:18:58Z</dcterms:created>
  <dcterms:modified xsi:type="dcterms:W3CDTF">2024-10-30T17:15:23Z</dcterms:modified>
</cp:coreProperties>
</file>