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649" autoAdjust="0"/>
  </p:normalViewPr>
  <p:slideViewPr>
    <p:cSldViewPr>
      <p:cViewPr varScale="1">
        <p:scale>
          <a:sx n="111" d="100"/>
          <a:sy n="111" d="100"/>
        </p:scale>
        <p:origin x="161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ECE56CB-4852-4F29-AE05-AFA7CC3A4DEE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CF02509-37B8-48EA-907C-9E7B5BD19E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177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899" y="0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B8207E3-F483-4B60-BFA2-2CFB4706CE9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30223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899" y="9430223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7FA91E9-D67A-406C-9C72-6918C31F28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243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6505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text 2"/>
          <p:cNvSpPr>
            <a:spLocks noGrp="1"/>
          </p:cNvSpPr>
          <p:nvPr>
            <p:ph idx="1"/>
          </p:nvPr>
        </p:nvSpPr>
        <p:spPr>
          <a:xfrm>
            <a:off x="395536" y="1844824"/>
            <a:ext cx="8615065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1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8DAFA-A624-4C3C-A227-AD9B6689542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Management výroby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Martin Hart </a:t>
            </a:r>
          </a:p>
          <a:p>
            <a:r>
              <a:rPr lang="cs-CZ" dirty="0"/>
              <a:t>martin.hart@mvso.cz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B47D4F06-3336-1570-9998-C01595C7FB99}"/>
              </a:ext>
            </a:extLst>
          </p:cNvPr>
          <p:cNvSpPr txBox="1"/>
          <p:nvPr/>
        </p:nvSpPr>
        <p:spPr>
          <a:xfrm>
            <a:off x="500034" y="692696"/>
            <a:ext cx="8143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/>
              <a:t>Cvičení číslo 5 - Analýza XYZ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F4966B81-8AD8-048F-8C4E-0CA2B4961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7707" y="1772816"/>
            <a:ext cx="7228586" cy="3742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44185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4714136F-7857-1674-31DB-BF00AF25171E}"/>
              </a:ext>
            </a:extLst>
          </p:cNvPr>
          <p:cNvSpPr txBox="1"/>
          <p:nvPr/>
        </p:nvSpPr>
        <p:spPr>
          <a:xfrm>
            <a:off x="395536" y="620688"/>
            <a:ext cx="80010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/>
              <a:t>„Nesourodost statistického souboru“ lze stanovit tzv. </a:t>
            </a:r>
            <a:r>
              <a:rPr lang="cs-CZ" b="1" dirty="0"/>
              <a:t>variačním koeficientem</a:t>
            </a:r>
            <a:r>
              <a:rPr lang="cs-CZ" dirty="0"/>
              <a:t>. Postup vypracování XYZ analýzy je následující ( kritériem klasifikace je spotřeba materiálu v hodnotovém vyjádření):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09B41D34-022F-9496-C47A-179D4AF50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0637" y="1484784"/>
            <a:ext cx="6362725" cy="5168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3514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87F6B821-D943-5A0F-63DD-FA01EE8AECB3}"/>
              </a:ext>
            </a:extLst>
          </p:cNvPr>
          <p:cNvSpPr txBox="1"/>
          <p:nvPr/>
        </p:nvSpPr>
        <p:spPr>
          <a:xfrm>
            <a:off x="251520" y="692696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Příklad: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01D1DFB-8A51-1BA7-D1B0-E2E834ED3E60}"/>
              </a:ext>
            </a:extLst>
          </p:cNvPr>
          <p:cNvSpPr txBox="1"/>
          <p:nvPr/>
        </p:nvSpPr>
        <p:spPr>
          <a:xfrm>
            <a:off x="251520" y="1268760"/>
            <a:ext cx="8143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Proveďte analýzu XYZ 15 skladových položek, měsíční spotřeba jednotlivých položek je uvedena v následují tabulce.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17AEA62-D6ED-2124-023B-1E83F4ADC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002879"/>
            <a:ext cx="573405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94436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D1C3A7EA-E0DA-2906-F367-B43664928ADA}"/>
              </a:ext>
            </a:extLst>
          </p:cNvPr>
          <p:cNvSpPr txBox="1"/>
          <p:nvPr/>
        </p:nvSpPr>
        <p:spPr>
          <a:xfrm>
            <a:off x="251520" y="764704"/>
            <a:ext cx="8286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Řešení: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767420-B4E4-C09E-C7A3-A29ACB75E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167267"/>
            <a:ext cx="6463621" cy="469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7069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73DA87B2-021A-9407-0B94-FD5217941622}"/>
              </a:ext>
            </a:extLst>
          </p:cNvPr>
          <p:cNvSpPr txBox="1"/>
          <p:nvPr/>
        </p:nvSpPr>
        <p:spPr>
          <a:xfrm>
            <a:off x="251520" y="836712"/>
            <a:ext cx="8072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Stanovení variačních koeficientů umožňuje zařazení jednotlivých položek materiálu do následujících skupin: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B68C1A66-C0E9-62E2-C352-4B2D56493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16832"/>
            <a:ext cx="7370217" cy="1381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DF3FAA44-9877-F631-A0FA-BDD10F862984}"/>
              </a:ext>
            </a:extLst>
          </p:cNvPr>
          <p:cNvSpPr txBox="1"/>
          <p:nvPr/>
        </p:nvSpPr>
        <p:spPr>
          <a:xfrm>
            <a:off x="330718" y="3933056"/>
            <a:ext cx="84897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/>
              <a:t>Z tabulky je patrné, že více než polovina všech položek materiálu (60%) vykazuje pravidelnou spotřebu (položky skupiny X s hodnotou variačního koeficientu menší než 50%). Naopak položky se sporadickou spotřebou (skupina Z s hodnotou variačního koeficientu vyšší než 90%) tvoří zhruba čtvrtinu všech materiálů (26,67%).</a:t>
            </a:r>
          </a:p>
        </p:txBody>
      </p:sp>
    </p:spTree>
    <p:extLst>
      <p:ext uri="{BB962C8B-B14F-4D97-AF65-F5344CB8AC3E}">
        <p14:creationId xmlns:p14="http://schemas.microsoft.com/office/powerpoint/2010/main" val="1318077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F4FD000-3927-AA71-976D-896D3BF0A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764704"/>
            <a:ext cx="842493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3A2D9F51-1062-2EAC-472D-F2D4BD385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59" y="3861048"/>
            <a:ext cx="856895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26262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Metadata/LabelInfo.xml><?xml version="1.0" encoding="utf-8"?>
<clbl:labelList xmlns:clbl="http://schemas.microsoft.com/office/2020/mipLabelMetadata">
  <clbl:label id="{1717d80d-b29e-4564-bcc8-1d711dae1c3a}" enabled="1" method="Privileged" siteId="{96ece526-9c7d-48b0-8daf-8b93c90a5d18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1452</TotalTime>
  <Words>133</Words>
  <Application>Microsoft Office PowerPoint</Application>
  <PresentationFormat>Předvádění na obrazovce (4:3)</PresentationFormat>
  <Paragraphs>14</Paragraphs>
  <Slides>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Management výroby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Your Company 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Logistický management</dc:title>
  <dc:creator>Your User Name</dc:creator>
  <cp:lastModifiedBy>Hart Martin</cp:lastModifiedBy>
  <cp:revision>79</cp:revision>
  <cp:lastPrinted>2018-09-11T09:44:43Z</cp:lastPrinted>
  <dcterms:created xsi:type="dcterms:W3CDTF">2012-02-25T13:45:29Z</dcterms:created>
  <dcterms:modified xsi:type="dcterms:W3CDTF">2024-11-21T07:19:24Z</dcterms:modified>
</cp:coreProperties>
</file>