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handoutMasterIdLst>
    <p:handoutMasterId r:id="rId6"/>
  </p:handoutMasterIdLst>
  <p:sldIdLst>
    <p:sldId id="256" r:id="rId2"/>
    <p:sldId id="257" r:id="rId3"/>
    <p:sldId id="258" r:id="rId4"/>
  </p:sldIdLst>
  <p:sldSz cx="9144000" cy="6858000" type="screen4x3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649" autoAdjust="0"/>
  </p:normalViewPr>
  <p:slideViewPr>
    <p:cSldViewPr>
      <p:cViewPr varScale="1">
        <p:scale>
          <a:sx n="111" d="100"/>
          <a:sy n="111" d="100"/>
        </p:scale>
        <p:origin x="16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ECE56CB-4852-4F29-AE05-AFA7CC3A4DEE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CF02509-37B8-48EA-907C-9E7B5BD19E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1177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899" y="0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/>
          <a:lstStyle>
            <a:lvl1pPr algn="r">
              <a:defRPr sz="1200"/>
            </a:lvl1pPr>
          </a:lstStyle>
          <a:p>
            <a:fld id="{FB8207E3-F483-4B60-BFA2-2CFB4706CE9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77" tIns="45789" rIns="91577" bIns="45789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577" tIns="45789" rIns="91577" bIns="45789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899" y="9430223"/>
            <a:ext cx="2946189" cy="496411"/>
          </a:xfrm>
          <a:prstGeom prst="rect">
            <a:avLst/>
          </a:prstGeom>
        </p:spPr>
        <p:txBody>
          <a:bodyPr vert="horz" lIns="91577" tIns="45789" rIns="91577" bIns="45789" rtlCol="0" anchor="b"/>
          <a:lstStyle>
            <a:lvl1pPr algn="r">
              <a:defRPr sz="1200"/>
            </a:lvl1pPr>
          </a:lstStyle>
          <a:p>
            <a:fld id="{C7FA91E9-D67A-406C-9C72-6918C31F284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243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A91E9-D67A-406C-9C72-6918C31F2844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6505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  <p:sp>
        <p:nvSpPr>
          <p:cNvPr id="5" name="Zástupný symbol pro text 2"/>
          <p:cNvSpPr>
            <a:spLocks noGrp="1"/>
          </p:cNvSpPr>
          <p:nvPr>
            <p:ph idx="1"/>
          </p:nvPr>
        </p:nvSpPr>
        <p:spPr>
          <a:xfrm>
            <a:off x="395536" y="1844824"/>
            <a:ext cx="8615065" cy="4320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91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Click to edit Master text styles</a:t>
            </a:r>
          </a:p>
          <a:p>
            <a:pPr lvl="1"/>
            <a:r>
              <a:rPr lang="cs-CZ"/>
              <a:t>Second level</a:t>
            </a:r>
          </a:p>
          <a:p>
            <a:pPr lvl="2"/>
            <a:r>
              <a:rPr lang="cs-CZ"/>
              <a:t>Third level</a:t>
            </a:r>
          </a:p>
          <a:p>
            <a:pPr lvl="3"/>
            <a:r>
              <a:rPr lang="cs-CZ"/>
              <a:t>Fourth level</a:t>
            </a:r>
          </a:p>
          <a:p>
            <a:pPr lvl="4"/>
            <a:r>
              <a:rPr lang="cs-CZ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8DAFA-A624-4C3C-A227-AD9B66895426}" type="datetimeFigureOut">
              <a:rPr lang="cs-CZ" smtClean="0"/>
              <a:t>12.12.2024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C4542-44CF-4617-A2F2-3B8574119C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Logistický management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Hart </a:t>
            </a:r>
          </a:p>
          <a:p>
            <a:r>
              <a:rPr lang="cs-CZ" dirty="0"/>
              <a:t>martin.hart@mvso.cz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7DA7DF50-BF64-BDA7-A14E-B2A0A7733C1D}"/>
              </a:ext>
            </a:extLst>
          </p:cNvPr>
          <p:cNvSpPr txBox="1"/>
          <p:nvPr/>
        </p:nvSpPr>
        <p:spPr>
          <a:xfrm>
            <a:off x="395536" y="980728"/>
            <a:ext cx="8136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Příklad:</a:t>
            </a:r>
          </a:p>
          <a:p>
            <a:endParaRPr lang="cs-CZ" b="1" u="sng" dirty="0"/>
          </a:p>
          <a:p>
            <a:pPr algn="just"/>
            <a:r>
              <a:rPr lang="cs-CZ" dirty="0"/>
              <a:t>V rámci dodavatelského řetězce se spotřebovává 15 sortimentních položek. Proveďte analýzu ABC-XYZ těchto 15 sortimentních položek a doplňte následující tabulky. Sestrojte </a:t>
            </a:r>
            <a:r>
              <a:rPr lang="cs-CZ" dirty="0" err="1"/>
              <a:t>Paretův</a:t>
            </a:r>
            <a:r>
              <a:rPr lang="cs-CZ" dirty="0"/>
              <a:t> diagram.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AFC968BB-478C-55BB-C87B-303ABDCD65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50" t="32745" r="70475" b="48720"/>
          <a:stretch/>
        </p:blipFill>
        <p:spPr>
          <a:xfrm>
            <a:off x="430647" y="2462282"/>
            <a:ext cx="828270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9073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5621684-FF9C-B895-0CAC-523FCB805B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800" t="50000" r="59450" b="44764"/>
          <a:stretch/>
        </p:blipFill>
        <p:spPr>
          <a:xfrm>
            <a:off x="467543" y="908720"/>
            <a:ext cx="5280587" cy="108012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A4698DA-2CA4-5E5F-4C22-0F39A97817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00" t="53839" r="43700" b="41042"/>
          <a:stretch/>
        </p:blipFill>
        <p:spPr>
          <a:xfrm>
            <a:off x="3131840" y="2816931"/>
            <a:ext cx="4896548" cy="1224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3382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Metadata/LabelInfo.xml><?xml version="1.0" encoding="utf-8"?>
<clbl:labelList xmlns:clbl="http://schemas.microsoft.com/office/2020/mipLabelMetadata">
  <clbl:label id="{1717d80d-b29e-4564-bcc8-1d711dae1c3a}" enabled="1" method="Privileged" siteId="{96ece526-9c7d-48b0-8daf-8b93c90a5d18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1457</TotalTime>
  <Words>40</Words>
  <Application>Microsoft Office PowerPoint</Application>
  <PresentationFormat>Předvádění na obrazovce (4:3)</PresentationFormat>
  <Paragraphs>7</Paragraphs>
  <Slides>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Logistický management</vt:lpstr>
      <vt:lpstr>Prezentace aplikace PowerPoint</vt:lpstr>
      <vt:lpstr>Prezentace aplikace PowerPoint</vt:lpstr>
    </vt:vector>
  </TitlesOfParts>
  <Company>Your Company Name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Logistický management</dc:title>
  <dc:creator>Your User Name</dc:creator>
  <cp:lastModifiedBy>Hart Martin</cp:lastModifiedBy>
  <cp:revision>80</cp:revision>
  <cp:lastPrinted>2018-09-11T09:44:43Z</cp:lastPrinted>
  <dcterms:created xsi:type="dcterms:W3CDTF">2012-02-25T13:45:29Z</dcterms:created>
  <dcterms:modified xsi:type="dcterms:W3CDTF">2024-12-12T13:43:15Z</dcterms:modified>
</cp:coreProperties>
</file>