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49" autoAdjust="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ECE56CB-4852-4F29-AE05-AFA7CC3A4DEE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CF02509-37B8-48EA-907C-9E7B5BD19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17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B8207E3-F483-4B60-BFA2-2CFB4706CE96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899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7FA91E9-D67A-406C-9C72-6918C31F28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43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50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idx="1"/>
          </p:nvPr>
        </p:nvSpPr>
        <p:spPr>
          <a:xfrm>
            <a:off x="395536" y="1844824"/>
            <a:ext cx="861506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1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AFA-A624-4C3C-A227-AD9B66895426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Logistický management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Martin Hart </a:t>
            </a:r>
          </a:p>
          <a:p>
            <a:r>
              <a:rPr lang="cs-CZ" dirty="0"/>
              <a:t>martin.hart@mvso.cz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DA7DF50-BF64-BDA7-A14E-B2A0A7733C1D}"/>
              </a:ext>
            </a:extLst>
          </p:cNvPr>
          <p:cNvSpPr txBox="1"/>
          <p:nvPr/>
        </p:nvSpPr>
        <p:spPr>
          <a:xfrm>
            <a:off x="395536" y="980728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Příklad:</a:t>
            </a:r>
          </a:p>
          <a:p>
            <a:endParaRPr lang="cs-CZ" b="1" u="sng" dirty="0"/>
          </a:p>
          <a:p>
            <a:pPr algn="just"/>
            <a:r>
              <a:rPr lang="cs-CZ" dirty="0"/>
              <a:t>V rámci dodavatelského řetězce se spotřebovává 15 sortimentních položek. Proveďte analýzu ABC-XYZ těchto 15 sortimentních položek a doplňte následující tabulky. Sestrojte </a:t>
            </a:r>
            <a:r>
              <a:rPr lang="cs-CZ" dirty="0" err="1"/>
              <a:t>Paretův</a:t>
            </a:r>
            <a:r>
              <a:rPr lang="cs-CZ" dirty="0"/>
              <a:t> diagram.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FC968BB-478C-55BB-C87B-303ABDCD65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" t="32745" r="70475" b="48720"/>
          <a:stretch/>
        </p:blipFill>
        <p:spPr>
          <a:xfrm>
            <a:off x="430647" y="2462282"/>
            <a:ext cx="828270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73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5621684-FF9C-B895-0CAC-523FCB805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0" t="50000" r="59450" b="44764"/>
          <a:stretch/>
        </p:blipFill>
        <p:spPr>
          <a:xfrm>
            <a:off x="467543" y="908720"/>
            <a:ext cx="5280587" cy="10801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A4698DA-2CA4-5E5F-4C22-0F39A97817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700" t="53839" r="43700" b="41042"/>
          <a:stretch/>
        </p:blipFill>
        <p:spPr>
          <a:xfrm>
            <a:off x="3131840" y="2816931"/>
            <a:ext cx="4896548" cy="122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38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Metadata/LabelInfo.xml><?xml version="1.0" encoding="utf-8"?>
<clbl:labelList xmlns:clbl="http://schemas.microsoft.com/office/2020/mipLabelMetadata">
  <clbl:label id="{1717d80d-b29e-4564-bcc8-1d711dae1c3a}" enabled="1" method="Privileged" siteId="{96ece526-9c7d-48b0-8daf-8b93c90a5d1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</TotalTime>
  <Words>40</Words>
  <Application>Microsoft Office PowerPoint</Application>
  <PresentationFormat>Předvádění na obrazovce (4:3)</PresentationFormat>
  <Paragraphs>7</Paragraphs>
  <Slides>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Logistický management</vt:lpstr>
      <vt:lpstr>Prezentace aplikace PowerPoint</vt:lpstr>
      <vt:lpstr>Prezentace aplikace PowerPoint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Logistický management</dc:title>
  <dc:creator>Your User Name</dc:creator>
  <cp:lastModifiedBy>Hart Martin</cp:lastModifiedBy>
  <cp:revision>80</cp:revision>
  <cp:lastPrinted>2018-09-11T09:44:43Z</cp:lastPrinted>
  <dcterms:created xsi:type="dcterms:W3CDTF">2012-02-25T13:45:29Z</dcterms:created>
  <dcterms:modified xsi:type="dcterms:W3CDTF">2024-12-12T13:43:15Z</dcterms:modified>
</cp:coreProperties>
</file>