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7" r:id="rId19"/>
    <p:sldId id="268" r:id="rId20"/>
    <p:sldId id="269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-111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2B31D70D-7007-4839-A9F0-E8A2E537FE39}"/>
    <pc:docChg chg="undo custSel addSld delSld modSld">
      <pc:chgData name="Miroslava Čechová Závadská" userId="acc6b33ca4c8e38a" providerId="LiveId" clId="{2B31D70D-7007-4839-A9F0-E8A2E537FE39}" dt="2024-10-25T08:42:54.206" v="756" actId="20577"/>
      <pc:docMkLst>
        <pc:docMk/>
      </pc:docMkLst>
      <pc:sldChg chg="modSp mod">
        <pc:chgData name="Miroslava Čechová Závadská" userId="acc6b33ca4c8e38a" providerId="LiveId" clId="{2B31D70D-7007-4839-A9F0-E8A2E537FE39}" dt="2024-10-25T08:07:14.047" v="482" actId="6549"/>
        <pc:sldMkLst>
          <pc:docMk/>
          <pc:sldMk cId="4071529677" sldId="257"/>
        </pc:sldMkLst>
        <pc:spChg chg="mod">
          <ac:chgData name="Miroslava Čechová Závadská" userId="acc6b33ca4c8e38a" providerId="LiveId" clId="{2B31D70D-7007-4839-A9F0-E8A2E537FE39}" dt="2024-10-25T08:07:14.047" v="482" actId="6549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B31D70D-7007-4839-A9F0-E8A2E537FE39}" dt="2024-10-25T08:42:54.206" v="756" actId="20577"/>
        <pc:sldMkLst>
          <pc:docMk/>
          <pc:sldMk cId="253760621" sldId="258"/>
        </pc:sldMkLst>
        <pc:spChg chg="mod">
          <ac:chgData name="Miroslava Čechová Závadská" userId="acc6b33ca4c8e38a" providerId="LiveId" clId="{2B31D70D-7007-4839-A9F0-E8A2E537FE39}" dt="2024-10-25T08:42:54.206" v="756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B31D70D-7007-4839-A9F0-E8A2E537FE39}" dt="2024-10-25T08:11:04.025" v="501"/>
        <pc:sldMkLst>
          <pc:docMk/>
          <pc:sldMk cId="621404092" sldId="259"/>
        </pc:sldMkLst>
        <pc:spChg chg="mod">
          <ac:chgData name="Miroslava Čechová Závadská" userId="acc6b33ca4c8e38a" providerId="LiveId" clId="{2B31D70D-7007-4839-A9F0-E8A2E537FE39}" dt="2024-10-25T08:10:38.924" v="494" actId="20577"/>
          <ac:spMkLst>
            <pc:docMk/>
            <pc:sldMk cId="621404092" sldId="259"/>
            <ac:spMk id="2" creationId="{5B0E0CB3-5EB8-F511-C720-15D43EA8956D}"/>
          </ac:spMkLst>
        </pc:spChg>
        <pc:spChg chg="mod">
          <ac:chgData name="Miroslava Čechová Závadská" userId="acc6b33ca4c8e38a" providerId="LiveId" clId="{2B31D70D-7007-4839-A9F0-E8A2E537FE39}" dt="2024-10-25T08:11:04.025" v="501"/>
          <ac:spMkLst>
            <pc:docMk/>
            <pc:sldMk cId="621404092" sldId="259"/>
            <ac:spMk id="3" creationId="{96A7D0E9-9181-910E-74FA-08608033A22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304724852" sldId="259"/>
        </pc:sldMkLst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4226234673" sldId="259"/>
        </pc:sldMkLst>
        <pc:spChg chg="mod">
          <ac:chgData name="Miroslava Čechová Závadská" userId="acc6b33ca4c8e38a" providerId="LiveId" clId="{2B31D70D-7007-4839-A9F0-E8A2E537FE39}" dt="2024-10-17T09:37:52.358" v="55" actId="20577"/>
          <ac:spMkLst>
            <pc:docMk/>
            <pc:sldMk cId="4226234673" sldId="259"/>
            <ac:spMk id="2" creationId="{FD1B2866-6851-631F-670E-23036403B0D1}"/>
          </ac:spMkLst>
        </pc:spChg>
        <pc:spChg chg="mod">
          <ac:chgData name="Miroslava Čechová Závadská" userId="acc6b33ca4c8e38a" providerId="LiveId" clId="{2B31D70D-7007-4839-A9F0-E8A2E537FE39}" dt="2024-10-17T09:40:06.891" v="75" actId="113"/>
          <ac:spMkLst>
            <pc:docMk/>
            <pc:sldMk cId="4226234673" sldId="259"/>
            <ac:spMk id="3" creationId="{C17452DC-8050-5A1C-E7C6-85C480DC25E3}"/>
          </ac:spMkLst>
        </pc:spChg>
      </pc:sldChg>
      <pc:sldChg chg="modSp new mod">
        <pc:chgData name="Miroslava Čechová Závadská" userId="acc6b33ca4c8e38a" providerId="LiveId" clId="{2B31D70D-7007-4839-A9F0-E8A2E537FE39}" dt="2024-10-25T08:12:37.086" v="509" actId="113"/>
        <pc:sldMkLst>
          <pc:docMk/>
          <pc:sldMk cId="1369437627" sldId="260"/>
        </pc:sldMkLst>
        <pc:spChg chg="mod">
          <ac:chgData name="Miroslava Čechová Závadská" userId="acc6b33ca4c8e38a" providerId="LiveId" clId="{2B31D70D-7007-4839-A9F0-E8A2E537FE39}" dt="2024-10-25T08:10:44.308" v="500" actId="20577"/>
          <ac:spMkLst>
            <pc:docMk/>
            <pc:sldMk cId="1369437627" sldId="260"/>
            <ac:spMk id="2" creationId="{1BAC05F2-BCBC-5FA8-60F4-C603B8185CBC}"/>
          </ac:spMkLst>
        </pc:spChg>
        <pc:spChg chg="mod">
          <ac:chgData name="Miroslava Čechová Závadská" userId="acc6b33ca4c8e38a" providerId="LiveId" clId="{2B31D70D-7007-4839-A9F0-E8A2E537FE39}" dt="2024-10-25T08:12:37.086" v="509" actId="113"/>
          <ac:spMkLst>
            <pc:docMk/>
            <pc:sldMk cId="1369437627" sldId="260"/>
            <ac:spMk id="3" creationId="{F6F64FFB-21BB-B26B-12E9-2C93F2EEB337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835767290" sldId="260"/>
        </pc:sldMkLst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4050716611" sldId="260"/>
        </pc:sldMkLst>
        <pc:spChg chg="mod">
          <ac:chgData name="Miroslava Čechová Závadská" userId="acc6b33ca4c8e38a" providerId="LiveId" clId="{2B31D70D-7007-4839-A9F0-E8A2E537FE39}" dt="2024-10-17T09:37:58.825" v="56"/>
          <ac:spMkLst>
            <pc:docMk/>
            <pc:sldMk cId="4050716611" sldId="260"/>
            <ac:spMk id="2" creationId="{72E2CAF9-A3D8-BA98-FB77-B94DF8881935}"/>
          </ac:spMkLst>
        </pc:spChg>
        <pc:spChg chg="mod">
          <ac:chgData name="Miroslava Čechová Závadská" userId="acc6b33ca4c8e38a" providerId="LiveId" clId="{2B31D70D-7007-4839-A9F0-E8A2E537FE39}" dt="2024-10-17T09:41:35.011" v="97" actId="255"/>
          <ac:spMkLst>
            <pc:docMk/>
            <pc:sldMk cId="4050716611" sldId="260"/>
            <ac:spMk id="3" creationId="{8075E3C2-3EE4-988B-7CE1-8CAFD3D86731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625237875" sldId="261"/>
        </pc:sldMkLst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2941797390" sldId="261"/>
        </pc:sldMkLst>
        <pc:spChg chg="mod">
          <ac:chgData name="Miroslava Čechová Závadská" userId="acc6b33ca4c8e38a" providerId="LiveId" clId="{2B31D70D-7007-4839-A9F0-E8A2E537FE39}" dt="2024-10-17T09:38:01.887" v="57"/>
          <ac:spMkLst>
            <pc:docMk/>
            <pc:sldMk cId="2941797390" sldId="261"/>
            <ac:spMk id="2" creationId="{BFDF6632-C954-1FFB-BE19-5251F7138046}"/>
          </ac:spMkLst>
        </pc:spChg>
        <pc:spChg chg="mod">
          <ac:chgData name="Miroslava Čechová Závadská" userId="acc6b33ca4c8e38a" providerId="LiveId" clId="{2B31D70D-7007-4839-A9F0-E8A2E537FE39}" dt="2024-10-17T09:43:30.843" v="122" actId="27636"/>
          <ac:spMkLst>
            <pc:docMk/>
            <pc:sldMk cId="2941797390" sldId="261"/>
            <ac:spMk id="3" creationId="{88E58565-DC5E-9916-E27A-B9C40A64798A}"/>
          </ac:spMkLst>
        </pc:spChg>
      </pc:sldChg>
      <pc:sldChg chg="modSp new mod">
        <pc:chgData name="Miroslava Čechová Závadská" userId="acc6b33ca4c8e38a" providerId="LiveId" clId="{2B31D70D-7007-4839-A9F0-E8A2E537FE39}" dt="2024-10-25T08:13:01.592" v="513"/>
        <pc:sldMkLst>
          <pc:docMk/>
          <pc:sldMk cId="3693945768" sldId="261"/>
        </pc:sldMkLst>
        <pc:spChg chg="mod">
          <ac:chgData name="Miroslava Čechová Závadská" userId="acc6b33ca4c8e38a" providerId="LiveId" clId="{2B31D70D-7007-4839-A9F0-E8A2E537FE39}" dt="2024-10-25T08:13:01.592" v="513"/>
          <ac:spMkLst>
            <pc:docMk/>
            <pc:sldMk cId="3693945768" sldId="261"/>
            <ac:spMk id="2" creationId="{2757EC43-3A3B-E643-6BEB-202B29CBB94D}"/>
          </ac:spMkLst>
        </pc:spChg>
        <pc:spChg chg="mod">
          <ac:chgData name="Miroslava Čechová Závadská" userId="acc6b33ca4c8e38a" providerId="LiveId" clId="{2B31D70D-7007-4839-A9F0-E8A2E537FE39}" dt="2024-10-25T08:12:49.406" v="512" actId="113"/>
          <ac:spMkLst>
            <pc:docMk/>
            <pc:sldMk cId="3693945768" sldId="261"/>
            <ac:spMk id="3" creationId="{44B40329-B8C9-DA61-CBD9-A121DABB1561}"/>
          </ac:spMkLst>
        </pc:spChg>
      </pc:sldChg>
      <pc:sldChg chg="modSp new mod">
        <pc:chgData name="Miroslava Čechová Závadská" userId="acc6b33ca4c8e38a" providerId="LiveId" clId="{2B31D70D-7007-4839-A9F0-E8A2E537FE39}" dt="2024-10-25T08:17:20.667" v="535" actId="27636"/>
        <pc:sldMkLst>
          <pc:docMk/>
          <pc:sldMk cId="220888816" sldId="262"/>
        </pc:sldMkLst>
        <pc:spChg chg="mod">
          <ac:chgData name="Miroslava Čechová Závadská" userId="acc6b33ca4c8e38a" providerId="LiveId" clId="{2B31D70D-7007-4839-A9F0-E8A2E537FE39}" dt="2024-10-25T08:13:41.710" v="524" actId="20577"/>
          <ac:spMkLst>
            <pc:docMk/>
            <pc:sldMk cId="220888816" sldId="262"/>
            <ac:spMk id="2" creationId="{DC524859-27CC-EF19-8A22-153B64D06876}"/>
          </ac:spMkLst>
        </pc:spChg>
        <pc:spChg chg="mod">
          <ac:chgData name="Miroslava Čechová Závadská" userId="acc6b33ca4c8e38a" providerId="LiveId" clId="{2B31D70D-7007-4839-A9F0-E8A2E537FE39}" dt="2024-10-25T08:17:20.667" v="535" actId="27636"/>
          <ac:spMkLst>
            <pc:docMk/>
            <pc:sldMk cId="220888816" sldId="262"/>
            <ac:spMk id="3" creationId="{604E77F6-ECDB-8F10-8C54-46EB0CB502C6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1323171507" sldId="262"/>
        </pc:sldMkLst>
        <pc:spChg chg="mod">
          <ac:chgData name="Miroslava Čechová Závadská" userId="acc6b33ca4c8e38a" providerId="LiveId" clId="{2B31D70D-7007-4839-A9F0-E8A2E537FE39}" dt="2024-10-17T09:38:09.006" v="65"/>
          <ac:spMkLst>
            <pc:docMk/>
            <pc:sldMk cId="1323171507" sldId="262"/>
            <ac:spMk id="2" creationId="{251DA371-F7A0-4B01-2BAF-575B2808997F}"/>
          </ac:spMkLst>
        </pc:spChg>
        <pc:spChg chg="mod">
          <ac:chgData name="Miroslava Čechová Závadská" userId="acc6b33ca4c8e38a" providerId="LiveId" clId="{2B31D70D-7007-4839-A9F0-E8A2E537FE39}" dt="2024-10-17T09:45:16.828" v="139" actId="113"/>
          <ac:spMkLst>
            <pc:docMk/>
            <pc:sldMk cId="1323171507" sldId="262"/>
            <ac:spMk id="3" creationId="{B684FE92-E85E-8CFB-D2AF-A7E20C151BD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086078463" sldId="262"/>
        </pc:sldMkLst>
      </pc:sldChg>
      <pc:sldChg chg="addSp 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2173272100" sldId="263"/>
        </pc:sldMkLst>
        <pc:spChg chg="mod">
          <ac:chgData name="Miroslava Čechová Závadská" userId="acc6b33ca4c8e38a" providerId="LiveId" clId="{2B31D70D-7007-4839-A9F0-E8A2E537FE39}" dt="2024-10-17T09:38:13.443" v="66"/>
          <ac:spMkLst>
            <pc:docMk/>
            <pc:sldMk cId="2173272100" sldId="263"/>
            <ac:spMk id="2" creationId="{4ABF94C9-5A0C-8941-A243-BEAB3B09379C}"/>
          </ac:spMkLst>
        </pc:spChg>
        <pc:spChg chg="mod">
          <ac:chgData name="Miroslava Čechová Závadská" userId="acc6b33ca4c8e38a" providerId="LiveId" clId="{2B31D70D-7007-4839-A9F0-E8A2E537FE39}" dt="2024-10-17T09:46:54.741" v="146" actId="207"/>
          <ac:spMkLst>
            <pc:docMk/>
            <pc:sldMk cId="2173272100" sldId="263"/>
            <ac:spMk id="3" creationId="{E04E5F60-34EF-A684-D553-0B2457577DD6}"/>
          </ac:spMkLst>
        </pc:spChg>
        <pc:picChg chg="add mod">
          <ac:chgData name="Miroslava Čechová Závadská" userId="acc6b33ca4c8e38a" providerId="LiveId" clId="{2B31D70D-7007-4839-A9F0-E8A2E537FE39}" dt="2024-10-17T09:46:32.272" v="143" actId="1076"/>
          <ac:picMkLst>
            <pc:docMk/>
            <pc:sldMk cId="2173272100" sldId="263"/>
            <ac:picMk id="5" creationId="{1ABF7DC1-7B32-C2D6-7A75-ECEFC13BE24F}"/>
          </ac:picMkLst>
        </pc:picChg>
      </pc:sldChg>
      <pc:sldChg chg="modSp new mod">
        <pc:chgData name="Miroslava Čechová Závadská" userId="acc6b33ca4c8e38a" providerId="LiveId" clId="{2B31D70D-7007-4839-A9F0-E8A2E537FE39}" dt="2024-10-25T08:18:04.685" v="536"/>
        <pc:sldMkLst>
          <pc:docMk/>
          <pc:sldMk cId="3475624159" sldId="263"/>
        </pc:sldMkLst>
        <pc:spChg chg="mod">
          <ac:chgData name="Miroslava Čechová Závadská" userId="acc6b33ca4c8e38a" providerId="LiveId" clId="{2B31D70D-7007-4839-A9F0-E8A2E537FE39}" dt="2024-10-25T08:13:46.988" v="525"/>
          <ac:spMkLst>
            <pc:docMk/>
            <pc:sldMk cId="3475624159" sldId="263"/>
            <ac:spMk id="2" creationId="{A36D3CCA-128D-DA7E-035E-23C59AF7F3BC}"/>
          </ac:spMkLst>
        </pc:spChg>
        <pc:spChg chg="mod">
          <ac:chgData name="Miroslava Čechová Závadská" userId="acc6b33ca4c8e38a" providerId="LiveId" clId="{2B31D70D-7007-4839-A9F0-E8A2E537FE39}" dt="2024-10-25T08:18:04.685" v="536"/>
          <ac:spMkLst>
            <pc:docMk/>
            <pc:sldMk cId="3475624159" sldId="263"/>
            <ac:spMk id="3" creationId="{ECD050A1-076B-872B-6CFE-8D6ACDBA6882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935787361" sldId="263"/>
        </pc:sldMkLst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573091866" sldId="264"/>
        </pc:sldMkLst>
        <pc:spChg chg="mod">
          <ac:chgData name="Miroslava Čechová Závadská" userId="acc6b33ca4c8e38a" providerId="LiveId" clId="{2B31D70D-7007-4839-A9F0-E8A2E537FE39}" dt="2024-10-17T09:38:25.189" v="67"/>
          <ac:spMkLst>
            <pc:docMk/>
            <pc:sldMk cId="573091866" sldId="264"/>
            <ac:spMk id="2" creationId="{3943A9DA-03B6-8407-65F4-076B384FDAA2}"/>
          </ac:spMkLst>
        </pc:spChg>
        <pc:spChg chg="mod">
          <ac:chgData name="Miroslava Čechová Závadská" userId="acc6b33ca4c8e38a" providerId="LiveId" clId="{2B31D70D-7007-4839-A9F0-E8A2E537FE39}" dt="2024-10-17T09:49:27.157" v="164" actId="20577"/>
          <ac:spMkLst>
            <pc:docMk/>
            <pc:sldMk cId="573091866" sldId="264"/>
            <ac:spMk id="3" creationId="{A458184A-39FF-18AB-AC46-84EAC69BE605}"/>
          </ac:spMkLst>
        </pc:spChg>
      </pc:sldChg>
      <pc:sldChg chg="modSp new mod">
        <pc:chgData name="Miroslava Čechová Závadská" userId="acc6b33ca4c8e38a" providerId="LiveId" clId="{2B31D70D-7007-4839-A9F0-E8A2E537FE39}" dt="2024-10-25T08:20:50.757" v="553" actId="113"/>
        <pc:sldMkLst>
          <pc:docMk/>
          <pc:sldMk cId="1453791202" sldId="264"/>
        </pc:sldMkLst>
        <pc:spChg chg="mod">
          <ac:chgData name="Miroslava Čechová Závadská" userId="acc6b33ca4c8e38a" providerId="LiveId" clId="{2B31D70D-7007-4839-A9F0-E8A2E537FE39}" dt="2024-10-25T08:13:56.852" v="530"/>
          <ac:spMkLst>
            <pc:docMk/>
            <pc:sldMk cId="1453791202" sldId="264"/>
            <ac:spMk id="2" creationId="{8AB579F6-EDA2-4E15-2C4D-836384DCC8FF}"/>
          </ac:spMkLst>
        </pc:spChg>
        <pc:spChg chg="mod">
          <ac:chgData name="Miroslava Čechová Závadská" userId="acc6b33ca4c8e38a" providerId="LiveId" clId="{2B31D70D-7007-4839-A9F0-E8A2E537FE39}" dt="2024-10-25T08:20:50.757" v="553" actId="113"/>
          <ac:spMkLst>
            <pc:docMk/>
            <pc:sldMk cId="1453791202" sldId="264"/>
            <ac:spMk id="3" creationId="{05240A96-1E14-6CFB-2D70-187390D9D07F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71462252" sldId="264"/>
        </pc:sldMkLst>
      </pc:sldChg>
      <pc:sldChg chg="addSp 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985248061" sldId="265"/>
        </pc:sldMkLst>
        <pc:spChg chg="mod">
          <ac:chgData name="Miroslava Čechová Závadská" userId="acc6b33ca4c8e38a" providerId="LiveId" clId="{2B31D70D-7007-4839-A9F0-E8A2E537FE39}" dt="2024-10-17T09:38:27.311" v="68"/>
          <ac:spMkLst>
            <pc:docMk/>
            <pc:sldMk cId="985248061" sldId="265"/>
            <ac:spMk id="2" creationId="{7FAC17AF-E731-9072-C250-127CE3B3CCC8}"/>
          </ac:spMkLst>
        </pc:spChg>
        <pc:spChg chg="mod">
          <ac:chgData name="Miroslava Čechová Závadská" userId="acc6b33ca4c8e38a" providerId="LiveId" clId="{2B31D70D-7007-4839-A9F0-E8A2E537FE39}" dt="2024-10-17T09:50:54.177" v="184" actId="20577"/>
          <ac:spMkLst>
            <pc:docMk/>
            <pc:sldMk cId="985248061" sldId="265"/>
            <ac:spMk id="3" creationId="{54C33F89-81FE-015F-1DD2-4C3A6A175CEC}"/>
          </ac:spMkLst>
        </pc:spChg>
        <pc:picChg chg="add mod">
          <ac:chgData name="Miroslava Čechová Závadská" userId="acc6b33ca4c8e38a" providerId="LiveId" clId="{2B31D70D-7007-4839-A9F0-E8A2E537FE39}" dt="2024-10-17T09:51:20.152" v="188" actId="14100"/>
          <ac:picMkLst>
            <pc:docMk/>
            <pc:sldMk cId="985248061" sldId="265"/>
            <ac:picMk id="5" creationId="{6AAC8F35-1FF9-3855-96E7-C51CA309C90A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169105725" sldId="265"/>
        </pc:sldMkLst>
      </pc:sldChg>
      <pc:sldChg chg="modSp new mod">
        <pc:chgData name="Miroslava Čechová Závadská" userId="acc6b33ca4c8e38a" providerId="LiveId" clId="{2B31D70D-7007-4839-A9F0-E8A2E537FE39}" dt="2024-10-25T08:19:13.171" v="542" actId="113"/>
        <pc:sldMkLst>
          <pc:docMk/>
          <pc:sldMk cId="4019488564" sldId="265"/>
        </pc:sldMkLst>
        <pc:spChg chg="mod">
          <ac:chgData name="Miroslava Čechová Závadská" userId="acc6b33ca4c8e38a" providerId="LiveId" clId="{2B31D70D-7007-4839-A9F0-E8A2E537FE39}" dt="2024-10-25T08:13:51.694" v="528"/>
          <ac:spMkLst>
            <pc:docMk/>
            <pc:sldMk cId="4019488564" sldId="265"/>
            <ac:spMk id="2" creationId="{CCA2282F-68C9-9F89-3F8C-4D506F3F3686}"/>
          </ac:spMkLst>
        </pc:spChg>
        <pc:spChg chg="mod">
          <ac:chgData name="Miroslava Čechová Závadská" userId="acc6b33ca4c8e38a" providerId="LiveId" clId="{2B31D70D-7007-4839-A9F0-E8A2E537FE39}" dt="2024-10-25T08:19:13.171" v="542" actId="113"/>
          <ac:spMkLst>
            <pc:docMk/>
            <pc:sldMk cId="4019488564" sldId="265"/>
            <ac:spMk id="3" creationId="{849A1919-5753-549F-A905-0F9327B4F6F2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749462119" sldId="266"/>
        </pc:sldMkLst>
        <pc:spChg chg="mod">
          <ac:chgData name="Miroslava Čechová Závadská" userId="acc6b33ca4c8e38a" providerId="LiveId" clId="{2B31D70D-7007-4839-A9F0-E8A2E537FE39}" dt="2024-10-17T09:53:19.997" v="195" actId="20577"/>
          <ac:spMkLst>
            <pc:docMk/>
            <pc:sldMk cId="749462119" sldId="266"/>
            <ac:spMk id="2" creationId="{0DA702CD-66FA-5DF6-EBD3-4DC793DB5192}"/>
          </ac:spMkLst>
        </pc:spChg>
        <pc:spChg chg="mod">
          <ac:chgData name="Miroslava Čechová Závadská" userId="acc6b33ca4c8e38a" providerId="LiveId" clId="{2B31D70D-7007-4839-A9F0-E8A2E537FE39}" dt="2024-10-17T09:55:57.116" v="211" actId="6549"/>
          <ac:spMkLst>
            <pc:docMk/>
            <pc:sldMk cId="749462119" sldId="266"/>
            <ac:spMk id="3" creationId="{6244E966-F26B-81ED-0B6C-49DF2BB18F8A}"/>
          </ac:spMkLst>
        </pc:spChg>
      </pc:sldChg>
      <pc:sldChg chg="modSp new mod">
        <pc:chgData name="Miroslava Čechová Závadská" userId="acc6b33ca4c8e38a" providerId="LiveId" clId="{2B31D70D-7007-4839-A9F0-E8A2E537FE39}" dt="2024-10-25T08:20:07.915" v="549" actId="255"/>
        <pc:sldMkLst>
          <pc:docMk/>
          <pc:sldMk cId="2133858523" sldId="266"/>
        </pc:sldMkLst>
        <pc:spChg chg="mod">
          <ac:chgData name="Miroslava Čechová Závadská" userId="acc6b33ca4c8e38a" providerId="LiveId" clId="{2B31D70D-7007-4839-A9F0-E8A2E537FE39}" dt="2024-10-25T08:13:54.191" v="529"/>
          <ac:spMkLst>
            <pc:docMk/>
            <pc:sldMk cId="2133858523" sldId="266"/>
            <ac:spMk id="2" creationId="{A979630E-0A76-6747-069E-48A3DEEDF7D8}"/>
          </ac:spMkLst>
        </pc:spChg>
        <pc:spChg chg="mod">
          <ac:chgData name="Miroslava Čechová Závadská" userId="acc6b33ca4c8e38a" providerId="LiveId" clId="{2B31D70D-7007-4839-A9F0-E8A2E537FE39}" dt="2024-10-25T08:20:07.915" v="549" actId="255"/>
          <ac:spMkLst>
            <pc:docMk/>
            <pc:sldMk cId="2133858523" sldId="266"/>
            <ac:spMk id="3" creationId="{DF9BA17C-D354-0785-58C2-19332C8EB37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60692070" sldId="266"/>
        </pc:sldMkLst>
      </pc:sldChg>
      <pc:sldChg chg="modSp new mod">
        <pc:chgData name="Miroslava Čechová Závadská" userId="acc6b33ca4c8e38a" providerId="LiveId" clId="{2B31D70D-7007-4839-A9F0-E8A2E537FE39}" dt="2024-10-25T08:28:55.963" v="652" actId="27636"/>
        <pc:sldMkLst>
          <pc:docMk/>
          <pc:sldMk cId="860572897" sldId="267"/>
        </pc:sldMkLst>
        <pc:spChg chg="mod">
          <ac:chgData name="Miroslava Čechová Závadská" userId="acc6b33ca4c8e38a" providerId="LiveId" clId="{2B31D70D-7007-4839-A9F0-E8A2E537FE39}" dt="2024-10-25T08:27:57.533" v="644" actId="20577"/>
          <ac:spMkLst>
            <pc:docMk/>
            <pc:sldMk cId="860572897" sldId="267"/>
            <ac:spMk id="2" creationId="{BCD4E87C-8ED8-E7B2-0190-DE80D0856E65}"/>
          </ac:spMkLst>
        </pc:spChg>
        <pc:spChg chg="mod">
          <ac:chgData name="Miroslava Čechová Závadská" userId="acc6b33ca4c8e38a" providerId="LiveId" clId="{2B31D70D-7007-4839-A9F0-E8A2E537FE39}" dt="2024-10-25T08:28:55.963" v="652" actId="27636"/>
          <ac:spMkLst>
            <pc:docMk/>
            <pc:sldMk cId="860572897" sldId="267"/>
            <ac:spMk id="3" creationId="{784E8833-BCF1-D509-9240-3544F1AF3FD1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578162021" sldId="267"/>
        </pc:sldMkLst>
      </pc:sldChg>
      <pc:sldChg chg="addSp delSp 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3802116417" sldId="267"/>
        </pc:sldMkLst>
        <pc:spChg chg="mod">
          <ac:chgData name="Miroslava Čechová Závadská" userId="acc6b33ca4c8e38a" providerId="LiveId" clId="{2B31D70D-7007-4839-A9F0-E8A2E537FE39}" dt="2024-10-17T09:53:26.766" v="196"/>
          <ac:spMkLst>
            <pc:docMk/>
            <pc:sldMk cId="3802116417" sldId="267"/>
            <ac:spMk id="2" creationId="{C755DEC3-5047-D473-3788-FD1FD495C09E}"/>
          </ac:spMkLst>
        </pc:spChg>
        <pc:spChg chg="mod">
          <ac:chgData name="Miroslava Čechová Závadská" userId="acc6b33ca4c8e38a" providerId="LiveId" clId="{2B31D70D-7007-4839-A9F0-E8A2E537FE39}" dt="2024-10-17T09:57:14.159" v="222" actId="255"/>
          <ac:spMkLst>
            <pc:docMk/>
            <pc:sldMk cId="3802116417" sldId="267"/>
            <ac:spMk id="3" creationId="{7BD7BD5C-1895-A25C-5A95-DCC00E929200}"/>
          </ac:spMkLst>
        </pc:spChg>
        <pc:spChg chg="add del">
          <ac:chgData name="Miroslava Čechová Závadská" userId="acc6b33ca4c8e38a" providerId="LiveId" clId="{2B31D70D-7007-4839-A9F0-E8A2E537FE39}" dt="2024-10-17T09:56:18.236" v="213" actId="22"/>
          <ac:spMkLst>
            <pc:docMk/>
            <pc:sldMk cId="3802116417" sldId="267"/>
            <ac:spMk id="5" creationId="{1354B151-8CFD-09AB-FB55-AACD265CB9D0}"/>
          </ac:spMkLst>
        </pc:spChg>
      </pc:sldChg>
      <pc:sldChg chg="modSp new mod">
        <pc:chgData name="Miroslava Čechová Závadská" userId="acc6b33ca4c8e38a" providerId="LiveId" clId="{2B31D70D-7007-4839-A9F0-E8A2E537FE39}" dt="2024-10-25T08:29:34.929" v="655" actId="20577"/>
        <pc:sldMkLst>
          <pc:docMk/>
          <pc:sldMk cId="2126514945" sldId="268"/>
        </pc:sldMkLst>
        <pc:spChg chg="mod">
          <ac:chgData name="Miroslava Čechová Závadská" userId="acc6b33ca4c8e38a" providerId="LiveId" clId="{2B31D70D-7007-4839-A9F0-E8A2E537FE39}" dt="2024-10-25T08:28:05.217" v="645"/>
          <ac:spMkLst>
            <pc:docMk/>
            <pc:sldMk cId="2126514945" sldId="268"/>
            <ac:spMk id="2" creationId="{922B3B72-4EB6-61F8-6264-E1BCFD7CCC4A}"/>
          </ac:spMkLst>
        </pc:spChg>
        <pc:spChg chg="mod">
          <ac:chgData name="Miroslava Čechová Závadská" userId="acc6b33ca4c8e38a" providerId="LiveId" clId="{2B31D70D-7007-4839-A9F0-E8A2E537FE39}" dt="2024-10-25T08:29:34.929" v="655" actId="20577"/>
          <ac:spMkLst>
            <pc:docMk/>
            <pc:sldMk cId="2126514945" sldId="268"/>
            <ac:spMk id="3" creationId="{8BE7DC01-806E-0FE9-615A-9D12496F1BCB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3831246146" sldId="268"/>
        </pc:sldMkLst>
        <pc:spChg chg="mod">
          <ac:chgData name="Miroslava Čechová Závadská" userId="acc6b33ca4c8e38a" providerId="LiveId" clId="{2B31D70D-7007-4839-A9F0-E8A2E537FE39}" dt="2024-10-17T09:53:29.361" v="197"/>
          <ac:spMkLst>
            <pc:docMk/>
            <pc:sldMk cId="3831246146" sldId="268"/>
            <ac:spMk id="2" creationId="{374E5219-70DB-57EC-5EF7-E98565B06BC8}"/>
          </ac:spMkLst>
        </pc:spChg>
        <pc:spChg chg="mod">
          <ac:chgData name="Miroslava Čechová Závadská" userId="acc6b33ca4c8e38a" providerId="LiveId" clId="{2B31D70D-7007-4839-A9F0-E8A2E537FE39}" dt="2024-10-17T09:58:58.557" v="236" actId="207"/>
          <ac:spMkLst>
            <pc:docMk/>
            <pc:sldMk cId="3831246146" sldId="268"/>
            <ac:spMk id="3" creationId="{521EEA05-594A-BC5A-B4B5-51FD4A2ADD1E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23280032" sldId="268"/>
        </pc:sldMkLst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381395773" sldId="269"/>
        </pc:sldMkLst>
        <pc:spChg chg="mod">
          <ac:chgData name="Miroslava Čechová Závadská" userId="acc6b33ca4c8e38a" providerId="LiveId" clId="{2B31D70D-7007-4839-A9F0-E8A2E537FE39}" dt="2024-10-17T09:53:33.654" v="200"/>
          <ac:spMkLst>
            <pc:docMk/>
            <pc:sldMk cId="381395773" sldId="269"/>
            <ac:spMk id="2" creationId="{82701B90-8C8E-5356-4582-08F5C6F29970}"/>
          </ac:spMkLst>
        </pc:spChg>
        <pc:spChg chg="mod">
          <ac:chgData name="Miroslava Čechová Závadská" userId="acc6b33ca4c8e38a" providerId="LiveId" clId="{2B31D70D-7007-4839-A9F0-E8A2E537FE39}" dt="2024-10-17T10:01:15.497" v="255" actId="255"/>
          <ac:spMkLst>
            <pc:docMk/>
            <pc:sldMk cId="381395773" sldId="269"/>
            <ac:spMk id="3" creationId="{11ED033B-EF4E-4F65-63C4-1D2A8AACD89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089883087" sldId="269"/>
        </pc:sldMkLst>
      </pc:sldChg>
      <pc:sldChg chg="modSp new mod">
        <pc:chgData name="Miroslava Čechová Závadská" userId="acc6b33ca4c8e38a" providerId="LiveId" clId="{2B31D70D-7007-4839-A9F0-E8A2E537FE39}" dt="2024-10-25T08:32:27.998" v="673" actId="20577"/>
        <pc:sldMkLst>
          <pc:docMk/>
          <pc:sldMk cId="2866318690" sldId="269"/>
        </pc:sldMkLst>
        <pc:spChg chg="mod">
          <ac:chgData name="Miroslava Čechová Závadská" userId="acc6b33ca4c8e38a" providerId="LiveId" clId="{2B31D70D-7007-4839-A9F0-E8A2E537FE39}" dt="2024-10-25T08:29:59.632" v="661" actId="20577"/>
          <ac:spMkLst>
            <pc:docMk/>
            <pc:sldMk cId="2866318690" sldId="269"/>
            <ac:spMk id="2" creationId="{4ACB833D-2EC7-4542-A2E3-E1D68D6E5E17}"/>
          </ac:spMkLst>
        </pc:spChg>
        <pc:spChg chg="mod">
          <ac:chgData name="Miroslava Čechová Závadská" userId="acc6b33ca4c8e38a" providerId="LiveId" clId="{2B31D70D-7007-4839-A9F0-E8A2E537FE39}" dt="2024-10-25T08:32:27.998" v="673" actId="20577"/>
          <ac:spMkLst>
            <pc:docMk/>
            <pc:sldMk cId="2866318690" sldId="269"/>
            <ac:spMk id="3" creationId="{FB54315C-9A63-F9BD-BD6F-70CB59C6020C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318094758" sldId="270"/>
        </pc:sldMkLst>
        <pc:spChg chg="mod">
          <ac:chgData name="Miroslava Čechová Závadská" userId="acc6b33ca4c8e38a" providerId="LiveId" clId="{2B31D70D-7007-4839-A9F0-E8A2E537FE39}" dt="2024-10-17T09:53:36.653" v="201"/>
          <ac:spMkLst>
            <pc:docMk/>
            <pc:sldMk cId="318094758" sldId="270"/>
            <ac:spMk id="2" creationId="{B9D0FAEE-959F-B5CC-66CC-579F1E6DE32E}"/>
          </ac:spMkLst>
        </pc:spChg>
        <pc:spChg chg="mod">
          <ac:chgData name="Miroslava Čechová Závadská" userId="acc6b33ca4c8e38a" providerId="LiveId" clId="{2B31D70D-7007-4839-A9F0-E8A2E537FE39}" dt="2024-10-17T10:04:09.995" v="279" actId="255"/>
          <ac:spMkLst>
            <pc:docMk/>
            <pc:sldMk cId="318094758" sldId="270"/>
            <ac:spMk id="3" creationId="{4D0BFE16-946C-EC41-8E1D-05301178DD43}"/>
          </ac:spMkLst>
        </pc:spChg>
      </pc:sldChg>
      <pc:sldChg chg="modSp new mod">
        <pc:chgData name="Miroslava Čechová Závadská" userId="acc6b33ca4c8e38a" providerId="LiveId" clId="{2B31D70D-7007-4839-A9F0-E8A2E537FE39}" dt="2024-10-25T08:22:49.090" v="579" actId="20577"/>
        <pc:sldMkLst>
          <pc:docMk/>
          <pc:sldMk cId="1803957426" sldId="270"/>
        </pc:sldMkLst>
        <pc:spChg chg="mod">
          <ac:chgData name="Miroslava Čechová Závadská" userId="acc6b33ca4c8e38a" providerId="LiveId" clId="{2B31D70D-7007-4839-A9F0-E8A2E537FE39}" dt="2024-10-25T08:21:42.308" v="568" actId="20577"/>
          <ac:spMkLst>
            <pc:docMk/>
            <pc:sldMk cId="1803957426" sldId="270"/>
            <ac:spMk id="2" creationId="{021151C9-86EE-CCE6-01DD-3923446EE5CB}"/>
          </ac:spMkLst>
        </pc:spChg>
        <pc:spChg chg="mod">
          <ac:chgData name="Miroslava Čechová Závadská" userId="acc6b33ca4c8e38a" providerId="LiveId" clId="{2B31D70D-7007-4839-A9F0-E8A2E537FE39}" dt="2024-10-25T08:22:49.090" v="579" actId="20577"/>
          <ac:spMkLst>
            <pc:docMk/>
            <pc:sldMk cId="1803957426" sldId="270"/>
            <ac:spMk id="3" creationId="{6A7D0DF8-C377-0948-7957-D0673C1F349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905582677" sldId="270"/>
        </pc:sldMkLst>
      </pc:sldChg>
      <pc:sldChg chg="modSp new mod">
        <pc:chgData name="Miroslava Čechová Závadská" userId="acc6b33ca4c8e38a" providerId="LiveId" clId="{2B31D70D-7007-4839-A9F0-E8A2E537FE39}" dt="2024-10-25T08:23:24.018" v="584" actId="207"/>
        <pc:sldMkLst>
          <pc:docMk/>
          <pc:sldMk cId="911051296" sldId="271"/>
        </pc:sldMkLst>
        <pc:spChg chg="mod">
          <ac:chgData name="Miroslava Čechová Závadská" userId="acc6b33ca4c8e38a" providerId="LiveId" clId="{2B31D70D-7007-4839-A9F0-E8A2E537FE39}" dt="2024-10-25T08:21:48.022" v="569"/>
          <ac:spMkLst>
            <pc:docMk/>
            <pc:sldMk cId="911051296" sldId="271"/>
            <ac:spMk id="2" creationId="{DC9618A2-E890-B2A7-A7CD-EF152E6C070D}"/>
          </ac:spMkLst>
        </pc:spChg>
        <pc:spChg chg="mod">
          <ac:chgData name="Miroslava Čechová Závadská" userId="acc6b33ca4c8e38a" providerId="LiveId" clId="{2B31D70D-7007-4839-A9F0-E8A2E537FE39}" dt="2024-10-25T08:23:24.018" v="584" actId="207"/>
          <ac:spMkLst>
            <pc:docMk/>
            <pc:sldMk cId="911051296" sldId="271"/>
            <ac:spMk id="3" creationId="{38545F62-5CDE-2975-8522-E72DCA79678A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2388401227" sldId="271"/>
        </pc:sldMkLst>
        <pc:spChg chg="mod">
          <ac:chgData name="Miroslava Čechová Závadská" userId="acc6b33ca4c8e38a" providerId="LiveId" clId="{2B31D70D-7007-4839-A9F0-E8A2E537FE39}" dt="2024-10-17T10:04:32.501" v="305" actId="20577"/>
          <ac:spMkLst>
            <pc:docMk/>
            <pc:sldMk cId="2388401227" sldId="271"/>
            <ac:spMk id="2" creationId="{5EFC855C-9ED8-AB7C-C263-3590A7AFA004}"/>
          </ac:spMkLst>
        </pc:spChg>
        <pc:spChg chg="mod">
          <ac:chgData name="Miroslava Čechová Závadská" userId="acc6b33ca4c8e38a" providerId="LiveId" clId="{2B31D70D-7007-4839-A9F0-E8A2E537FE39}" dt="2024-10-17T10:06:40.019" v="324" actId="255"/>
          <ac:spMkLst>
            <pc:docMk/>
            <pc:sldMk cId="2388401227" sldId="271"/>
            <ac:spMk id="3" creationId="{5313387E-BDC6-449F-19F2-E27DD387F71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56934173" sldId="27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46979898" sldId="272"/>
        </pc:sldMkLst>
      </pc:sldChg>
      <pc:sldChg chg="modSp new mod">
        <pc:chgData name="Miroslava Čechová Závadská" userId="acc6b33ca4c8e38a" providerId="LiveId" clId="{2B31D70D-7007-4839-A9F0-E8A2E537FE39}" dt="2024-10-25T08:25:50.963" v="594" actId="255"/>
        <pc:sldMkLst>
          <pc:docMk/>
          <pc:sldMk cId="2135820357" sldId="272"/>
        </pc:sldMkLst>
        <pc:spChg chg="mod">
          <ac:chgData name="Miroslava Čechová Závadská" userId="acc6b33ca4c8e38a" providerId="LiveId" clId="{2B31D70D-7007-4839-A9F0-E8A2E537FE39}" dt="2024-10-25T08:21:50.910" v="570"/>
          <ac:spMkLst>
            <pc:docMk/>
            <pc:sldMk cId="2135820357" sldId="272"/>
            <ac:spMk id="2" creationId="{73B77ABB-CDCC-7925-800E-E5B0F93A861B}"/>
          </ac:spMkLst>
        </pc:spChg>
        <pc:spChg chg="mod">
          <ac:chgData name="Miroslava Čechová Závadská" userId="acc6b33ca4c8e38a" providerId="LiveId" clId="{2B31D70D-7007-4839-A9F0-E8A2E537FE39}" dt="2024-10-25T08:25:50.963" v="594" actId="255"/>
          <ac:spMkLst>
            <pc:docMk/>
            <pc:sldMk cId="2135820357" sldId="272"/>
            <ac:spMk id="3" creationId="{500283B1-D66E-73E6-C451-65B8FF61A191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3858516924" sldId="272"/>
        </pc:sldMkLst>
        <pc:spChg chg="mod">
          <ac:chgData name="Miroslava Čechová Závadská" userId="acc6b33ca4c8e38a" providerId="LiveId" clId="{2B31D70D-7007-4839-A9F0-E8A2E537FE39}" dt="2024-10-17T10:05:18.927" v="311"/>
          <ac:spMkLst>
            <pc:docMk/>
            <pc:sldMk cId="3858516924" sldId="272"/>
            <ac:spMk id="2" creationId="{3FC5B569-9842-125A-DCED-8BEE66DF4976}"/>
          </ac:spMkLst>
        </pc:spChg>
        <pc:spChg chg="mod">
          <ac:chgData name="Miroslava Čechová Závadská" userId="acc6b33ca4c8e38a" providerId="LiveId" clId="{2B31D70D-7007-4839-A9F0-E8A2E537FE39}" dt="2024-10-17T10:08:17.727" v="343" actId="255"/>
          <ac:spMkLst>
            <pc:docMk/>
            <pc:sldMk cId="3858516924" sldId="272"/>
            <ac:spMk id="3" creationId="{55FA60F1-2C6C-BA99-82A4-4A413A6DE0E2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05793476" sldId="273"/>
        </pc:sldMkLst>
      </pc:sldChg>
      <pc:sldChg chg="modSp new mod">
        <pc:chgData name="Miroslava Čechová Závadská" userId="acc6b33ca4c8e38a" providerId="LiveId" clId="{2B31D70D-7007-4839-A9F0-E8A2E537FE39}" dt="2024-10-25T08:25:12.143" v="588"/>
        <pc:sldMkLst>
          <pc:docMk/>
          <pc:sldMk cId="2364936958" sldId="273"/>
        </pc:sldMkLst>
        <pc:spChg chg="mod">
          <ac:chgData name="Miroslava Čechová Závadská" userId="acc6b33ca4c8e38a" providerId="LiveId" clId="{2B31D70D-7007-4839-A9F0-E8A2E537FE39}" dt="2024-10-25T08:21:56.750" v="571"/>
          <ac:spMkLst>
            <pc:docMk/>
            <pc:sldMk cId="2364936958" sldId="273"/>
            <ac:spMk id="2" creationId="{9F1AC870-21E4-2596-6BD0-E0D2DCF6333C}"/>
          </ac:spMkLst>
        </pc:spChg>
        <pc:spChg chg="mod">
          <ac:chgData name="Miroslava Čechová Závadská" userId="acc6b33ca4c8e38a" providerId="LiveId" clId="{2B31D70D-7007-4839-A9F0-E8A2E537FE39}" dt="2024-10-25T08:25:12.143" v="588"/>
          <ac:spMkLst>
            <pc:docMk/>
            <pc:sldMk cId="2364936958" sldId="273"/>
            <ac:spMk id="3" creationId="{C1FD0845-FB20-9C75-5558-9C04F8ED8A3E}"/>
          </ac:spMkLst>
        </pc:spChg>
      </pc:sldChg>
      <pc:sldChg chg="addSp 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4063752585" sldId="273"/>
        </pc:sldMkLst>
        <pc:spChg chg="mod">
          <ac:chgData name="Miroslava Čechová Závadská" userId="acc6b33ca4c8e38a" providerId="LiveId" clId="{2B31D70D-7007-4839-A9F0-E8A2E537FE39}" dt="2024-10-17T10:05:22.503" v="312"/>
          <ac:spMkLst>
            <pc:docMk/>
            <pc:sldMk cId="4063752585" sldId="273"/>
            <ac:spMk id="2" creationId="{C2A7CB43-4613-CD58-7379-CBEA98642632}"/>
          </ac:spMkLst>
        </pc:spChg>
        <pc:spChg chg="mod">
          <ac:chgData name="Miroslava Čechová Závadská" userId="acc6b33ca4c8e38a" providerId="LiveId" clId="{2B31D70D-7007-4839-A9F0-E8A2E537FE39}" dt="2024-10-17T10:08:40.652" v="359" actId="20577"/>
          <ac:spMkLst>
            <pc:docMk/>
            <pc:sldMk cId="4063752585" sldId="273"/>
            <ac:spMk id="3" creationId="{448478DA-7593-B78D-11CD-2498830422EB}"/>
          </ac:spMkLst>
        </pc:spChg>
        <pc:picChg chg="add mod">
          <ac:chgData name="Miroslava Čechová Závadská" userId="acc6b33ca4c8e38a" providerId="LiveId" clId="{2B31D70D-7007-4839-A9F0-E8A2E537FE39}" dt="2024-10-17T10:09:17.467" v="363" actId="1076"/>
          <ac:picMkLst>
            <pc:docMk/>
            <pc:sldMk cId="4063752585" sldId="273"/>
            <ac:picMk id="5" creationId="{D0EE1777-4DAD-615D-7327-557B4201ED14}"/>
          </ac:picMkLst>
        </pc:picChg>
      </pc:sldChg>
      <pc:sldChg chg="modSp new mod">
        <pc:chgData name="Miroslava Čechová Závadská" userId="acc6b33ca4c8e38a" providerId="LiveId" clId="{2B31D70D-7007-4839-A9F0-E8A2E537FE39}" dt="2024-10-25T08:25:44.047" v="592" actId="255"/>
        <pc:sldMkLst>
          <pc:docMk/>
          <pc:sldMk cId="341401001" sldId="274"/>
        </pc:sldMkLst>
        <pc:spChg chg="mod">
          <ac:chgData name="Miroslava Čechová Závadská" userId="acc6b33ca4c8e38a" providerId="LiveId" clId="{2B31D70D-7007-4839-A9F0-E8A2E537FE39}" dt="2024-10-25T08:21:59.457" v="572"/>
          <ac:spMkLst>
            <pc:docMk/>
            <pc:sldMk cId="341401001" sldId="274"/>
            <ac:spMk id="2" creationId="{4587656D-2AD0-852A-CF80-AF428F9DFEF9}"/>
          </ac:spMkLst>
        </pc:spChg>
        <pc:spChg chg="mod">
          <ac:chgData name="Miroslava Čechová Závadská" userId="acc6b33ca4c8e38a" providerId="LiveId" clId="{2B31D70D-7007-4839-A9F0-E8A2E537FE39}" dt="2024-10-25T08:25:44.047" v="592" actId="255"/>
          <ac:spMkLst>
            <pc:docMk/>
            <pc:sldMk cId="341401001" sldId="274"/>
            <ac:spMk id="3" creationId="{6E5CAF3B-F32B-4C2D-E61D-23DCDDDA9364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1289594806" sldId="274"/>
        </pc:sldMkLst>
        <pc:spChg chg="mod">
          <ac:chgData name="Miroslava Čechová Závadská" userId="acc6b33ca4c8e38a" providerId="LiveId" clId="{2B31D70D-7007-4839-A9F0-E8A2E537FE39}" dt="2024-10-17T10:05:25.597" v="313"/>
          <ac:spMkLst>
            <pc:docMk/>
            <pc:sldMk cId="1289594806" sldId="274"/>
            <ac:spMk id="2" creationId="{A1DC3D12-A9E4-9E27-C986-6DA0FF6E0862}"/>
          </ac:spMkLst>
        </pc:spChg>
        <pc:spChg chg="mod">
          <ac:chgData name="Miroslava Čechová Závadská" userId="acc6b33ca4c8e38a" providerId="LiveId" clId="{2B31D70D-7007-4839-A9F0-E8A2E537FE39}" dt="2024-10-17T10:11:16.716" v="369" actId="255"/>
          <ac:spMkLst>
            <pc:docMk/>
            <pc:sldMk cId="1289594806" sldId="274"/>
            <ac:spMk id="3" creationId="{67F1ADD6-B16E-8AB9-28E8-4613E1D73894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523765926" sldId="274"/>
        </pc:sldMkLst>
      </pc:sldChg>
      <pc:sldChg chg="addSp delSp 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1382222185" sldId="275"/>
        </pc:sldMkLst>
        <pc:spChg chg="mod">
          <ac:chgData name="Miroslava Čechová Závadská" userId="acc6b33ca4c8e38a" providerId="LiveId" clId="{2B31D70D-7007-4839-A9F0-E8A2E537FE39}" dt="2024-10-17T10:11:41.906" v="388" actId="20577"/>
          <ac:spMkLst>
            <pc:docMk/>
            <pc:sldMk cId="1382222185" sldId="275"/>
            <ac:spMk id="2" creationId="{01407475-913C-D591-A20B-9B98A6C7F88C}"/>
          </ac:spMkLst>
        </pc:spChg>
        <pc:spChg chg="del">
          <ac:chgData name="Miroslava Čechová Závadská" userId="acc6b33ca4c8e38a" providerId="LiveId" clId="{2B31D70D-7007-4839-A9F0-E8A2E537FE39}" dt="2024-10-17T10:12:51.404" v="411" actId="22"/>
          <ac:spMkLst>
            <pc:docMk/>
            <pc:sldMk cId="1382222185" sldId="275"/>
            <ac:spMk id="3" creationId="{CB0479E4-BDFD-5909-ECA8-4C08B90D82EE}"/>
          </ac:spMkLst>
        </pc:spChg>
        <pc:picChg chg="add mod ord">
          <ac:chgData name="Miroslava Čechová Závadská" userId="acc6b33ca4c8e38a" providerId="LiveId" clId="{2B31D70D-7007-4839-A9F0-E8A2E537FE39}" dt="2024-10-17T10:12:56.075" v="413" actId="1076"/>
          <ac:picMkLst>
            <pc:docMk/>
            <pc:sldMk cId="1382222185" sldId="275"/>
            <ac:picMk id="5" creationId="{4ED541C3-E113-8FB7-3863-FBAEBECE0849}"/>
          </ac:picMkLst>
        </pc:picChg>
      </pc:sldChg>
      <pc:sldChg chg="modSp new mod">
        <pc:chgData name="Miroslava Čechová Závadská" userId="acc6b33ca4c8e38a" providerId="LiveId" clId="{2B31D70D-7007-4839-A9F0-E8A2E537FE39}" dt="2024-10-25T08:26:34.360" v="602" actId="113"/>
        <pc:sldMkLst>
          <pc:docMk/>
          <pc:sldMk cId="2032358476" sldId="275"/>
        </pc:sldMkLst>
        <pc:spChg chg="mod">
          <ac:chgData name="Miroslava Čechová Závadská" userId="acc6b33ca4c8e38a" providerId="LiveId" clId="{2B31D70D-7007-4839-A9F0-E8A2E537FE39}" dt="2024-10-25T08:22:02.343" v="573"/>
          <ac:spMkLst>
            <pc:docMk/>
            <pc:sldMk cId="2032358476" sldId="275"/>
            <ac:spMk id="2" creationId="{C5098954-3F42-5E5D-898C-CEA3FFF598FB}"/>
          </ac:spMkLst>
        </pc:spChg>
        <pc:spChg chg="mod">
          <ac:chgData name="Miroslava Čechová Závadská" userId="acc6b33ca4c8e38a" providerId="LiveId" clId="{2B31D70D-7007-4839-A9F0-E8A2E537FE39}" dt="2024-10-25T08:26:34.360" v="602" actId="113"/>
          <ac:spMkLst>
            <pc:docMk/>
            <pc:sldMk cId="2032358476" sldId="275"/>
            <ac:spMk id="3" creationId="{0F57928B-616F-DA03-4067-F397E5707E0E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20596380" sldId="275"/>
        </pc:sldMkLst>
      </pc:sldChg>
      <pc:sldChg chg="modSp new mod">
        <pc:chgData name="Miroslava Čechová Závadská" userId="acc6b33ca4c8e38a" providerId="LiveId" clId="{2B31D70D-7007-4839-A9F0-E8A2E537FE39}" dt="2024-10-25T08:27:24.842" v="636" actId="20577"/>
        <pc:sldMkLst>
          <pc:docMk/>
          <pc:sldMk cId="414829492" sldId="276"/>
        </pc:sldMkLst>
        <pc:spChg chg="mod">
          <ac:chgData name="Miroslava Čechová Závadská" userId="acc6b33ca4c8e38a" providerId="LiveId" clId="{2B31D70D-7007-4839-A9F0-E8A2E537FE39}" dt="2024-10-25T08:26:57.419" v="632" actId="20577"/>
          <ac:spMkLst>
            <pc:docMk/>
            <pc:sldMk cId="414829492" sldId="276"/>
            <ac:spMk id="2" creationId="{F8194072-CA7E-FCFB-EC9C-E2EE17FE9C4A}"/>
          </ac:spMkLst>
        </pc:spChg>
        <pc:spChg chg="mod">
          <ac:chgData name="Miroslava Čechová Závadská" userId="acc6b33ca4c8e38a" providerId="LiveId" clId="{2B31D70D-7007-4839-A9F0-E8A2E537FE39}" dt="2024-10-25T08:27:24.842" v="636" actId="20577"/>
          <ac:spMkLst>
            <pc:docMk/>
            <pc:sldMk cId="414829492" sldId="276"/>
            <ac:spMk id="3" creationId="{08A5017B-D58A-4FDA-D3CA-A1D9C1E1C6BE}"/>
          </ac:spMkLst>
        </pc:spChg>
      </pc:sldChg>
      <pc:sldChg chg="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2516292598" sldId="276"/>
        </pc:sldMkLst>
        <pc:spChg chg="mod">
          <ac:chgData name="Miroslava Čechová Závadská" userId="acc6b33ca4c8e38a" providerId="LiveId" clId="{2B31D70D-7007-4839-A9F0-E8A2E537FE39}" dt="2024-10-17T10:13:42.093" v="440" actId="20577"/>
          <ac:spMkLst>
            <pc:docMk/>
            <pc:sldMk cId="2516292598" sldId="276"/>
            <ac:spMk id="2" creationId="{432106DD-946A-3453-2743-DB3F63FFBE73}"/>
          </ac:spMkLst>
        </pc:spChg>
        <pc:spChg chg="mod">
          <ac:chgData name="Miroslava Čechová Závadská" userId="acc6b33ca4c8e38a" providerId="LiveId" clId="{2B31D70D-7007-4839-A9F0-E8A2E537FE39}" dt="2024-10-17T10:15:03.540" v="455" actId="20577"/>
          <ac:spMkLst>
            <pc:docMk/>
            <pc:sldMk cId="2516292598" sldId="276"/>
            <ac:spMk id="3" creationId="{E8DE1B9F-E698-D392-5D7E-C90B7C76C87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587019970" sldId="27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25507008" sldId="277"/>
        </pc:sldMkLst>
      </pc:sldChg>
      <pc:sldChg chg="modSp new mod">
        <pc:chgData name="Miroslava Čechová Závadská" userId="acc6b33ca4c8e38a" providerId="LiveId" clId="{2B31D70D-7007-4839-A9F0-E8A2E537FE39}" dt="2024-10-25T08:33:29.928" v="679"/>
        <pc:sldMkLst>
          <pc:docMk/>
          <pc:sldMk cId="2817617997" sldId="277"/>
        </pc:sldMkLst>
        <pc:spChg chg="mod">
          <ac:chgData name="Miroslava Čechová Závadská" userId="acc6b33ca4c8e38a" providerId="LiveId" clId="{2B31D70D-7007-4839-A9F0-E8A2E537FE39}" dt="2024-10-25T08:33:29.928" v="679"/>
          <ac:spMkLst>
            <pc:docMk/>
            <pc:sldMk cId="2817617997" sldId="277"/>
            <ac:spMk id="2" creationId="{49454D0C-66F7-1F31-A359-50BA79C4B3EF}"/>
          </ac:spMkLst>
        </pc:spChg>
        <pc:spChg chg="mod">
          <ac:chgData name="Miroslava Čechová Závadská" userId="acc6b33ca4c8e38a" providerId="LiveId" clId="{2B31D70D-7007-4839-A9F0-E8A2E537FE39}" dt="2024-10-25T08:33:20.359" v="678" actId="255"/>
          <ac:spMkLst>
            <pc:docMk/>
            <pc:sldMk cId="2817617997" sldId="277"/>
            <ac:spMk id="3" creationId="{55FD2C8A-60C3-5B8C-40EB-5493F97BE33C}"/>
          </ac:spMkLst>
        </pc:spChg>
      </pc:sldChg>
      <pc:sldChg chg="addSp delSp modSp new del mod">
        <pc:chgData name="Miroslava Čechová Závadská" userId="acc6b33ca4c8e38a" providerId="LiveId" clId="{2B31D70D-7007-4839-A9F0-E8A2E537FE39}" dt="2024-10-25T08:07:27.446" v="483" actId="2696"/>
        <pc:sldMkLst>
          <pc:docMk/>
          <pc:sldMk cId="3098429230" sldId="277"/>
        </pc:sldMkLst>
        <pc:spChg chg="mod">
          <ac:chgData name="Miroslava Čechová Závadská" userId="acc6b33ca4c8e38a" providerId="LiveId" clId="{2B31D70D-7007-4839-A9F0-E8A2E537FE39}" dt="2024-10-17T10:12:24.135" v="410" actId="20577"/>
          <ac:spMkLst>
            <pc:docMk/>
            <pc:sldMk cId="3098429230" sldId="277"/>
            <ac:spMk id="2" creationId="{A93336BD-784C-2E81-52D8-C1C3F6F44B03}"/>
          </ac:spMkLst>
        </pc:spChg>
        <pc:spChg chg="del">
          <ac:chgData name="Miroslava Čechová Závadská" userId="acc6b33ca4c8e38a" providerId="LiveId" clId="{2B31D70D-7007-4839-A9F0-E8A2E537FE39}" dt="2024-10-17T10:12:11.873" v="389" actId="22"/>
          <ac:spMkLst>
            <pc:docMk/>
            <pc:sldMk cId="3098429230" sldId="277"/>
            <ac:spMk id="3" creationId="{651CA689-94C1-B415-6E8C-CBAC3CA85427}"/>
          </ac:spMkLst>
        </pc:spChg>
        <pc:picChg chg="add mod ord">
          <ac:chgData name="Miroslava Čechová Závadská" userId="acc6b33ca4c8e38a" providerId="LiveId" clId="{2B31D70D-7007-4839-A9F0-E8A2E537FE39}" dt="2024-10-17T10:12:17.761" v="391" actId="14100"/>
          <ac:picMkLst>
            <pc:docMk/>
            <pc:sldMk cId="3098429230" sldId="277"/>
            <ac:picMk id="5" creationId="{76C51D8A-FD8A-C3C6-0C8F-5C9A6D62ADEC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759682548" sldId="278"/>
        </pc:sldMkLst>
      </pc:sldChg>
      <pc:sldChg chg="modSp new mod">
        <pc:chgData name="Miroslava Čechová Závadská" userId="acc6b33ca4c8e38a" providerId="LiveId" clId="{2B31D70D-7007-4839-A9F0-E8A2E537FE39}" dt="2024-10-25T08:34:41.684" v="684" actId="27636"/>
        <pc:sldMkLst>
          <pc:docMk/>
          <pc:sldMk cId="2585610792" sldId="278"/>
        </pc:sldMkLst>
        <pc:spChg chg="mod">
          <ac:chgData name="Miroslava Čechová Závadská" userId="acc6b33ca4c8e38a" providerId="LiveId" clId="{2B31D70D-7007-4839-A9F0-E8A2E537FE39}" dt="2024-10-25T08:33:32.649" v="680"/>
          <ac:spMkLst>
            <pc:docMk/>
            <pc:sldMk cId="2585610792" sldId="278"/>
            <ac:spMk id="2" creationId="{497CAF1F-8E47-FBBB-BA13-A74581C2E53B}"/>
          </ac:spMkLst>
        </pc:spChg>
        <pc:spChg chg="mod">
          <ac:chgData name="Miroslava Čechová Závadská" userId="acc6b33ca4c8e38a" providerId="LiveId" clId="{2B31D70D-7007-4839-A9F0-E8A2E537FE39}" dt="2024-10-25T08:34:41.684" v="684" actId="27636"/>
          <ac:spMkLst>
            <pc:docMk/>
            <pc:sldMk cId="2585610792" sldId="278"/>
            <ac:spMk id="3" creationId="{66CFB24A-2CEC-133C-6419-775F2F031787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261388927" sldId="279"/>
        </pc:sldMkLst>
      </pc:sldChg>
      <pc:sldChg chg="addSp delSp modSp new mod">
        <pc:chgData name="Miroslava Čechová Závadská" userId="acc6b33ca4c8e38a" providerId="LiveId" clId="{2B31D70D-7007-4839-A9F0-E8A2E537FE39}" dt="2024-10-25T08:35:48.089" v="700" actId="14100"/>
        <pc:sldMkLst>
          <pc:docMk/>
          <pc:sldMk cId="4124825607" sldId="279"/>
        </pc:sldMkLst>
        <pc:spChg chg="mod">
          <ac:chgData name="Miroslava Čechová Závadská" userId="acc6b33ca4c8e38a" providerId="LiveId" clId="{2B31D70D-7007-4839-A9F0-E8A2E537FE39}" dt="2024-10-25T08:34:59.106" v="698" actId="20577"/>
          <ac:spMkLst>
            <pc:docMk/>
            <pc:sldMk cId="4124825607" sldId="279"/>
            <ac:spMk id="2" creationId="{17D10C49-C558-8BA3-0859-5F8DC68DAF1D}"/>
          </ac:spMkLst>
        </pc:spChg>
        <pc:spChg chg="del">
          <ac:chgData name="Miroslava Čechová Závadská" userId="acc6b33ca4c8e38a" providerId="LiveId" clId="{2B31D70D-7007-4839-A9F0-E8A2E537FE39}" dt="2024-10-25T08:35:46.117" v="699" actId="22"/>
          <ac:spMkLst>
            <pc:docMk/>
            <pc:sldMk cId="4124825607" sldId="279"/>
            <ac:spMk id="3" creationId="{0B9B63FD-CDDE-D238-859F-059E75CB53B0}"/>
          </ac:spMkLst>
        </pc:spChg>
        <pc:picChg chg="add mod ord">
          <ac:chgData name="Miroslava Čechová Závadská" userId="acc6b33ca4c8e38a" providerId="LiveId" clId="{2B31D70D-7007-4839-A9F0-E8A2E537FE39}" dt="2024-10-25T08:35:48.089" v="700" actId="14100"/>
          <ac:picMkLst>
            <pc:docMk/>
            <pc:sldMk cId="4124825607" sldId="279"/>
            <ac:picMk id="5" creationId="{820A13A4-5597-9A46-05AA-0C005E907550}"/>
          </ac:picMkLst>
        </pc:picChg>
      </pc:sldChg>
      <pc:sldChg chg="modSp new mod">
        <pc:chgData name="Miroslava Čechová Závadská" userId="acc6b33ca4c8e38a" providerId="LiveId" clId="{2B31D70D-7007-4839-A9F0-E8A2E537FE39}" dt="2024-10-25T08:36:27.335" v="728"/>
        <pc:sldMkLst>
          <pc:docMk/>
          <pc:sldMk cId="1568586869" sldId="280"/>
        </pc:sldMkLst>
        <pc:spChg chg="mod">
          <ac:chgData name="Miroslava Čechová Závadská" userId="acc6b33ca4c8e38a" providerId="LiveId" clId="{2B31D70D-7007-4839-A9F0-E8A2E537FE39}" dt="2024-10-25T08:36:01.307" v="727" actId="20577"/>
          <ac:spMkLst>
            <pc:docMk/>
            <pc:sldMk cId="1568586869" sldId="280"/>
            <ac:spMk id="2" creationId="{E5005B12-8307-099B-31B2-9D28E5E24FBF}"/>
          </ac:spMkLst>
        </pc:spChg>
        <pc:spChg chg="mod">
          <ac:chgData name="Miroslava Čechová Závadská" userId="acc6b33ca4c8e38a" providerId="LiveId" clId="{2B31D70D-7007-4839-A9F0-E8A2E537FE39}" dt="2024-10-25T08:36:27.335" v="728"/>
          <ac:spMkLst>
            <pc:docMk/>
            <pc:sldMk cId="1568586869" sldId="280"/>
            <ac:spMk id="3" creationId="{0CDE9F3B-6466-14F5-AE0C-9F010CF8EBAF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717296225" sldId="280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650232998" sldId="281"/>
        </pc:sldMkLst>
      </pc:sldChg>
      <pc:sldChg chg="modSp new mod">
        <pc:chgData name="Miroslava Čechová Závadská" userId="acc6b33ca4c8e38a" providerId="LiveId" clId="{2B31D70D-7007-4839-A9F0-E8A2E537FE39}" dt="2024-10-25T08:37:18.059" v="754" actId="20577"/>
        <pc:sldMkLst>
          <pc:docMk/>
          <pc:sldMk cId="2739065538" sldId="281"/>
        </pc:sldMkLst>
        <pc:spChg chg="mod">
          <ac:chgData name="Miroslava Čechová Závadská" userId="acc6b33ca4c8e38a" providerId="LiveId" clId="{2B31D70D-7007-4839-A9F0-E8A2E537FE39}" dt="2024-10-25T08:36:38.067" v="747" actId="20577"/>
          <ac:spMkLst>
            <pc:docMk/>
            <pc:sldMk cId="2739065538" sldId="281"/>
            <ac:spMk id="2" creationId="{CE42ACEB-68E7-A6EC-13E8-4A58B9E0DFED}"/>
          </ac:spMkLst>
        </pc:spChg>
        <pc:spChg chg="mod">
          <ac:chgData name="Miroslava Čechová Závadská" userId="acc6b33ca4c8e38a" providerId="LiveId" clId="{2B31D70D-7007-4839-A9F0-E8A2E537FE39}" dt="2024-10-25T08:37:18.059" v="754" actId="20577"/>
          <ac:spMkLst>
            <pc:docMk/>
            <pc:sldMk cId="2739065538" sldId="281"/>
            <ac:spMk id="3" creationId="{DF08D11C-C3BA-1D5F-C382-E3CD052C801D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2082E052-D87A-4616-B592-22391E5F62C2}"/>
    <pc:docChg chg="undo custSel addSld modSld">
      <pc:chgData name="Miroslava Čechová Závadská" userId="acc6b33ca4c8e38a" providerId="LiveId" clId="{2082E052-D87A-4616-B592-22391E5F62C2}" dt="2024-10-11T09:53:36.299" v="410" actId="14100"/>
      <pc:docMkLst>
        <pc:docMk/>
      </pc:docMkLst>
      <pc:sldChg chg="modSp mod">
        <pc:chgData name="Miroslava Čechová Závadská" userId="acc6b33ca4c8e38a" providerId="LiveId" clId="{2082E052-D87A-4616-B592-22391E5F62C2}" dt="2024-10-11T09:19:50.829" v="2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082E052-D87A-4616-B592-22391E5F62C2}" dt="2024-10-11T09:18:00.948" v="5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2082E052-D87A-4616-B592-22391E5F62C2}" dt="2024-10-11T09:19:50.829" v="2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082E052-D87A-4616-B592-22391E5F62C2}" dt="2024-10-11T09:15:43.658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2082E052-D87A-4616-B592-22391E5F62C2}" dt="2024-10-11T09:15:43.658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082E052-D87A-4616-B592-22391E5F62C2}" dt="2024-10-11T09:21:51.113" v="42" actId="115"/>
        <pc:sldMkLst>
          <pc:docMk/>
          <pc:sldMk cId="3304724852" sldId="259"/>
        </pc:sldMkLst>
        <pc:spChg chg="mod">
          <ac:chgData name="Miroslava Čechová Závadská" userId="acc6b33ca4c8e38a" providerId="LiveId" clId="{2082E052-D87A-4616-B592-22391E5F62C2}" dt="2024-10-11T09:20:50.144" v="33" actId="20577"/>
          <ac:spMkLst>
            <pc:docMk/>
            <pc:sldMk cId="3304724852" sldId="259"/>
            <ac:spMk id="2" creationId="{04CBB1A7-8790-23E7-98E3-2AAE730DFC69}"/>
          </ac:spMkLst>
        </pc:spChg>
        <pc:spChg chg="mod">
          <ac:chgData name="Miroslava Čechová Závadská" userId="acc6b33ca4c8e38a" providerId="LiveId" clId="{2082E052-D87A-4616-B592-22391E5F62C2}" dt="2024-10-11T09:21:51.113" v="42" actId="115"/>
          <ac:spMkLst>
            <pc:docMk/>
            <pc:sldMk cId="3304724852" sldId="259"/>
            <ac:spMk id="3" creationId="{B4050724-7FC3-5155-18F7-5558BEA9FDC2}"/>
          </ac:spMkLst>
        </pc:spChg>
      </pc:sldChg>
      <pc:sldChg chg="modSp new mod">
        <pc:chgData name="Miroslava Čechová Závadská" userId="acc6b33ca4c8e38a" providerId="LiveId" clId="{2082E052-D87A-4616-B592-22391E5F62C2}" dt="2024-10-11T09:22:34.927" v="46"/>
        <pc:sldMkLst>
          <pc:docMk/>
          <pc:sldMk cId="3835767290" sldId="260"/>
        </pc:sldMkLst>
        <pc:spChg chg="mod">
          <ac:chgData name="Miroslava Čechová Závadská" userId="acc6b33ca4c8e38a" providerId="LiveId" clId="{2082E052-D87A-4616-B592-22391E5F62C2}" dt="2024-10-11T09:22:34.927" v="46"/>
          <ac:spMkLst>
            <pc:docMk/>
            <pc:sldMk cId="3835767290" sldId="260"/>
            <ac:spMk id="2" creationId="{F6261CE1-54A5-AEF2-579C-536AA82821D1}"/>
          </ac:spMkLst>
        </pc:spChg>
        <pc:spChg chg="mod">
          <ac:chgData name="Miroslava Čechová Závadská" userId="acc6b33ca4c8e38a" providerId="LiveId" clId="{2082E052-D87A-4616-B592-22391E5F62C2}" dt="2024-10-11T09:22:27.984" v="45" actId="207"/>
          <ac:spMkLst>
            <pc:docMk/>
            <pc:sldMk cId="3835767290" sldId="260"/>
            <ac:spMk id="3" creationId="{8973D6A7-DA0F-73DE-E05A-0930B7D8A59B}"/>
          </ac:spMkLst>
        </pc:spChg>
      </pc:sldChg>
      <pc:sldChg chg="modSp new mod">
        <pc:chgData name="Miroslava Čechová Závadská" userId="acc6b33ca4c8e38a" providerId="LiveId" clId="{2082E052-D87A-4616-B592-22391E5F62C2}" dt="2024-10-11T09:23:07.558" v="48"/>
        <pc:sldMkLst>
          <pc:docMk/>
          <pc:sldMk cId="2625237875" sldId="261"/>
        </pc:sldMkLst>
        <pc:spChg chg="mod">
          <ac:chgData name="Miroslava Čechová Závadská" userId="acc6b33ca4c8e38a" providerId="LiveId" clId="{2082E052-D87A-4616-B592-22391E5F62C2}" dt="2024-10-11T09:23:07.558" v="48"/>
          <ac:spMkLst>
            <pc:docMk/>
            <pc:sldMk cId="2625237875" sldId="261"/>
            <ac:spMk id="2" creationId="{80A771FC-E677-056A-4681-84E1F2EAB2E5}"/>
          </ac:spMkLst>
        </pc:spChg>
        <pc:spChg chg="mod">
          <ac:chgData name="Miroslava Čechová Závadská" userId="acc6b33ca4c8e38a" providerId="LiveId" clId="{2082E052-D87A-4616-B592-22391E5F62C2}" dt="2024-10-11T09:23:00.376" v="47"/>
          <ac:spMkLst>
            <pc:docMk/>
            <pc:sldMk cId="2625237875" sldId="261"/>
            <ac:spMk id="3" creationId="{8B704814-8A66-C1A0-8D1B-4AC03A6DA3E9}"/>
          </ac:spMkLst>
        </pc:spChg>
      </pc:sldChg>
      <pc:sldChg chg="modSp new mod">
        <pc:chgData name="Miroslava Čechová Závadská" userId="acc6b33ca4c8e38a" providerId="LiveId" clId="{2082E052-D87A-4616-B592-22391E5F62C2}" dt="2024-10-11T09:26:39.799" v="82" actId="27636"/>
        <pc:sldMkLst>
          <pc:docMk/>
          <pc:sldMk cId="4086078463" sldId="262"/>
        </pc:sldMkLst>
        <pc:spChg chg="mod">
          <ac:chgData name="Miroslava Čechová Závadská" userId="acc6b33ca4c8e38a" providerId="LiveId" clId="{2082E052-D87A-4616-B592-22391E5F62C2}" dt="2024-10-11T09:24:20.637" v="53" actId="20577"/>
          <ac:spMkLst>
            <pc:docMk/>
            <pc:sldMk cId="4086078463" sldId="262"/>
            <ac:spMk id="2" creationId="{3B90D6B9-E513-753E-03FD-7843D3BF688A}"/>
          </ac:spMkLst>
        </pc:spChg>
        <pc:spChg chg="mod">
          <ac:chgData name="Miroslava Čechová Závadská" userId="acc6b33ca4c8e38a" providerId="LiveId" clId="{2082E052-D87A-4616-B592-22391E5F62C2}" dt="2024-10-11T09:26:39.799" v="82" actId="27636"/>
          <ac:spMkLst>
            <pc:docMk/>
            <pc:sldMk cId="4086078463" sldId="262"/>
            <ac:spMk id="3" creationId="{1FF4114A-48C8-E9F0-913F-27F47E5FEC81}"/>
          </ac:spMkLst>
        </pc:spChg>
      </pc:sldChg>
      <pc:sldChg chg="modSp new mod">
        <pc:chgData name="Miroslava Čechová Závadská" userId="acc6b33ca4c8e38a" providerId="LiveId" clId="{2082E052-D87A-4616-B592-22391E5F62C2}" dt="2024-10-11T09:35:17.173" v="157" actId="113"/>
        <pc:sldMkLst>
          <pc:docMk/>
          <pc:sldMk cId="3935787361" sldId="263"/>
        </pc:sldMkLst>
        <pc:spChg chg="mod">
          <ac:chgData name="Miroslava Čechová Závadská" userId="acc6b33ca4c8e38a" providerId="LiveId" clId="{2082E052-D87A-4616-B592-22391E5F62C2}" dt="2024-10-11T09:33:40.097" v="135" actId="20577"/>
          <ac:spMkLst>
            <pc:docMk/>
            <pc:sldMk cId="3935787361" sldId="263"/>
            <ac:spMk id="2" creationId="{45F12FDF-A26D-03FE-CF5A-0ED83E8E0B48}"/>
          </ac:spMkLst>
        </pc:spChg>
        <pc:spChg chg="mod">
          <ac:chgData name="Miroslava Čechová Závadská" userId="acc6b33ca4c8e38a" providerId="LiveId" clId="{2082E052-D87A-4616-B592-22391E5F62C2}" dt="2024-10-11T09:35:17.173" v="157" actId="113"/>
          <ac:spMkLst>
            <pc:docMk/>
            <pc:sldMk cId="3935787361" sldId="263"/>
            <ac:spMk id="3" creationId="{850499AD-F494-E259-5849-12825FEBBBF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27:14.032" v="85" actId="1076"/>
        <pc:sldMkLst>
          <pc:docMk/>
          <pc:sldMk cId="1771462252" sldId="264"/>
        </pc:sldMkLst>
        <pc:spChg chg="mod">
          <ac:chgData name="Miroslava Čechová Závadská" userId="acc6b33ca4c8e38a" providerId="LiveId" clId="{2082E052-D87A-4616-B592-22391E5F62C2}" dt="2024-10-11T09:24:34.441" v="59"/>
          <ac:spMkLst>
            <pc:docMk/>
            <pc:sldMk cId="1771462252" sldId="264"/>
            <ac:spMk id="2" creationId="{24E44DC4-2F44-C375-30DE-2D44D5D7467C}"/>
          </ac:spMkLst>
        </pc:spChg>
        <pc:spChg chg="del">
          <ac:chgData name="Miroslava Čechová Závadská" userId="acc6b33ca4c8e38a" providerId="LiveId" clId="{2082E052-D87A-4616-B592-22391E5F62C2}" dt="2024-10-11T09:27:09.801" v="83" actId="22"/>
          <ac:spMkLst>
            <pc:docMk/>
            <pc:sldMk cId="1771462252" sldId="264"/>
            <ac:spMk id="3" creationId="{0779586B-0193-9417-B473-332B88D8D347}"/>
          </ac:spMkLst>
        </pc:spChg>
        <pc:picChg chg="add mod ord">
          <ac:chgData name="Miroslava Čechová Závadská" userId="acc6b33ca4c8e38a" providerId="LiveId" clId="{2082E052-D87A-4616-B592-22391E5F62C2}" dt="2024-10-11T09:27:14.032" v="85" actId="1076"/>
          <ac:picMkLst>
            <pc:docMk/>
            <pc:sldMk cId="1771462252" sldId="264"/>
            <ac:picMk id="5" creationId="{5D0B6C41-DE09-DDE4-557D-F51CC64F4C47}"/>
          </ac:picMkLst>
        </pc:picChg>
      </pc:sldChg>
      <pc:sldChg chg="modSp new mod">
        <pc:chgData name="Miroslava Čechová Závadská" userId="acc6b33ca4c8e38a" providerId="LiveId" clId="{2082E052-D87A-4616-B592-22391E5F62C2}" dt="2024-10-11T09:29:02.174" v="93" actId="113"/>
        <pc:sldMkLst>
          <pc:docMk/>
          <pc:sldMk cId="3169105725" sldId="265"/>
        </pc:sldMkLst>
        <pc:spChg chg="mod">
          <ac:chgData name="Miroslava Čechová Závadská" userId="acc6b33ca4c8e38a" providerId="LiveId" clId="{2082E052-D87A-4616-B592-22391E5F62C2}" dt="2024-10-11T09:24:37.883" v="60"/>
          <ac:spMkLst>
            <pc:docMk/>
            <pc:sldMk cId="3169105725" sldId="265"/>
            <ac:spMk id="2" creationId="{4C99F97F-A381-5294-F051-4AE354D1E139}"/>
          </ac:spMkLst>
        </pc:spChg>
        <pc:spChg chg="mod">
          <ac:chgData name="Miroslava Čechová Závadská" userId="acc6b33ca4c8e38a" providerId="LiveId" clId="{2082E052-D87A-4616-B592-22391E5F62C2}" dt="2024-10-11T09:29:02.174" v="93" actId="113"/>
          <ac:spMkLst>
            <pc:docMk/>
            <pc:sldMk cId="3169105725" sldId="265"/>
            <ac:spMk id="3" creationId="{D0E5BC99-9D87-F200-2E11-371AC9FE9982}"/>
          </ac:spMkLst>
        </pc:spChg>
      </pc:sldChg>
      <pc:sldChg chg="modSp new mod">
        <pc:chgData name="Miroslava Čechová Závadská" userId="acc6b33ca4c8e38a" providerId="LiveId" clId="{2082E052-D87A-4616-B592-22391E5F62C2}" dt="2024-10-11T09:30:47.961" v="113" actId="27636"/>
        <pc:sldMkLst>
          <pc:docMk/>
          <pc:sldMk cId="4160692070" sldId="266"/>
        </pc:sldMkLst>
        <pc:spChg chg="mod">
          <ac:chgData name="Miroslava Čechová Závadská" userId="acc6b33ca4c8e38a" providerId="LiveId" clId="{2082E052-D87A-4616-B592-22391E5F62C2}" dt="2024-10-11T09:24:40.952" v="61"/>
          <ac:spMkLst>
            <pc:docMk/>
            <pc:sldMk cId="4160692070" sldId="266"/>
            <ac:spMk id="2" creationId="{B1E40F2E-FEB3-42A3-17F7-A36732116E06}"/>
          </ac:spMkLst>
        </pc:spChg>
        <pc:spChg chg="mod">
          <ac:chgData name="Miroslava Čechová Závadská" userId="acc6b33ca4c8e38a" providerId="LiveId" clId="{2082E052-D87A-4616-B592-22391E5F62C2}" dt="2024-10-11T09:30:47.961" v="113" actId="27636"/>
          <ac:spMkLst>
            <pc:docMk/>
            <pc:sldMk cId="4160692070" sldId="266"/>
            <ac:spMk id="3" creationId="{59CEDDAE-3B07-CD5F-6D36-4DFE545150F2}"/>
          </ac:spMkLst>
        </pc:spChg>
      </pc:sldChg>
      <pc:sldChg chg="modSp new mod">
        <pc:chgData name="Miroslava Čechová Závadská" userId="acc6b33ca4c8e38a" providerId="LiveId" clId="{2082E052-D87A-4616-B592-22391E5F62C2}" dt="2024-10-11T09:31:35.172" v="117" actId="20577"/>
        <pc:sldMkLst>
          <pc:docMk/>
          <pc:sldMk cId="2578162021" sldId="267"/>
        </pc:sldMkLst>
        <pc:spChg chg="mod">
          <ac:chgData name="Miroslava Čechová Závadská" userId="acc6b33ca4c8e38a" providerId="LiveId" clId="{2082E052-D87A-4616-B592-22391E5F62C2}" dt="2024-10-11T09:24:43.786" v="62"/>
          <ac:spMkLst>
            <pc:docMk/>
            <pc:sldMk cId="2578162021" sldId="267"/>
            <ac:spMk id="2" creationId="{F8283814-DA68-5ACD-0B68-23B7A3432F66}"/>
          </ac:spMkLst>
        </pc:spChg>
        <pc:spChg chg="mod">
          <ac:chgData name="Miroslava Čechová Závadská" userId="acc6b33ca4c8e38a" providerId="LiveId" clId="{2082E052-D87A-4616-B592-22391E5F62C2}" dt="2024-10-11T09:31:35.172" v="117" actId="20577"/>
          <ac:spMkLst>
            <pc:docMk/>
            <pc:sldMk cId="2578162021" sldId="267"/>
            <ac:spMk id="3" creationId="{6442207D-7333-E90D-F991-C4C4089996F2}"/>
          </ac:spMkLst>
        </pc:spChg>
      </pc:sldChg>
      <pc:sldChg chg="modSp new mod">
        <pc:chgData name="Miroslava Čechová Závadská" userId="acc6b33ca4c8e38a" providerId="LiveId" clId="{2082E052-D87A-4616-B592-22391E5F62C2}" dt="2024-10-11T09:33:07.955" v="130" actId="6549"/>
        <pc:sldMkLst>
          <pc:docMk/>
          <pc:sldMk cId="4123280032" sldId="268"/>
        </pc:sldMkLst>
        <pc:spChg chg="mod">
          <ac:chgData name="Miroslava Čechová Závadská" userId="acc6b33ca4c8e38a" providerId="LiveId" clId="{2082E052-D87A-4616-B592-22391E5F62C2}" dt="2024-10-11T09:32:25.388" v="121"/>
          <ac:spMkLst>
            <pc:docMk/>
            <pc:sldMk cId="4123280032" sldId="268"/>
            <ac:spMk id="2" creationId="{A7419063-ED64-E4B8-48F8-DC75F10DE11B}"/>
          </ac:spMkLst>
        </pc:spChg>
        <pc:spChg chg="mod">
          <ac:chgData name="Miroslava Čechová Závadská" userId="acc6b33ca4c8e38a" providerId="LiveId" clId="{2082E052-D87A-4616-B592-22391E5F62C2}" dt="2024-10-11T09:33:07.955" v="130" actId="6549"/>
          <ac:spMkLst>
            <pc:docMk/>
            <pc:sldMk cId="4123280032" sldId="268"/>
            <ac:spMk id="3" creationId="{2AF6BB05-5C7F-03FE-7494-F7596EEDAE4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35:49.570" v="160" actId="1076"/>
        <pc:sldMkLst>
          <pc:docMk/>
          <pc:sldMk cId="1089883087" sldId="269"/>
        </pc:sldMkLst>
        <pc:spChg chg="mod">
          <ac:chgData name="Miroslava Čechová Závadská" userId="acc6b33ca4c8e38a" providerId="LiveId" clId="{2082E052-D87A-4616-B592-22391E5F62C2}" dt="2024-10-11T09:33:49.486" v="140"/>
          <ac:spMkLst>
            <pc:docMk/>
            <pc:sldMk cId="1089883087" sldId="269"/>
            <ac:spMk id="2" creationId="{49BCC091-761C-9AA8-88A1-8EF1EAC55C56}"/>
          </ac:spMkLst>
        </pc:spChg>
        <pc:spChg chg="del">
          <ac:chgData name="Miroslava Čechová Závadská" userId="acc6b33ca4c8e38a" providerId="LiveId" clId="{2082E052-D87A-4616-B592-22391E5F62C2}" dt="2024-10-11T09:35:45.947" v="158" actId="22"/>
          <ac:spMkLst>
            <pc:docMk/>
            <pc:sldMk cId="1089883087" sldId="269"/>
            <ac:spMk id="3" creationId="{B49B506C-C27F-873F-3A7B-585367479FE0}"/>
          </ac:spMkLst>
        </pc:spChg>
        <pc:picChg chg="add mod ord">
          <ac:chgData name="Miroslava Čechová Závadská" userId="acc6b33ca4c8e38a" providerId="LiveId" clId="{2082E052-D87A-4616-B592-22391E5F62C2}" dt="2024-10-11T09:35:49.570" v="160" actId="1076"/>
          <ac:picMkLst>
            <pc:docMk/>
            <pc:sldMk cId="1089883087" sldId="269"/>
            <ac:picMk id="5" creationId="{0F7CECEE-4EA3-0B07-FC2C-3302D2774A65}"/>
          </ac:picMkLst>
        </pc:picChg>
      </pc:sldChg>
      <pc:sldChg chg="modSp new mod">
        <pc:chgData name="Miroslava Čechová Závadská" userId="acc6b33ca4c8e38a" providerId="LiveId" clId="{2082E052-D87A-4616-B592-22391E5F62C2}" dt="2024-10-11T09:37:19.911" v="173" actId="207"/>
        <pc:sldMkLst>
          <pc:docMk/>
          <pc:sldMk cId="2905582677" sldId="270"/>
        </pc:sldMkLst>
        <pc:spChg chg="mod">
          <ac:chgData name="Miroslava Čechová Závadská" userId="acc6b33ca4c8e38a" providerId="LiveId" clId="{2082E052-D87A-4616-B592-22391E5F62C2}" dt="2024-10-11T09:33:52.726" v="141"/>
          <ac:spMkLst>
            <pc:docMk/>
            <pc:sldMk cId="2905582677" sldId="270"/>
            <ac:spMk id="2" creationId="{674BA447-42A9-74E6-ABB9-8BFA5CFD3C56}"/>
          </ac:spMkLst>
        </pc:spChg>
        <pc:spChg chg="mod">
          <ac:chgData name="Miroslava Čechová Závadská" userId="acc6b33ca4c8e38a" providerId="LiveId" clId="{2082E052-D87A-4616-B592-22391E5F62C2}" dt="2024-10-11T09:37:19.911" v="173" actId="207"/>
          <ac:spMkLst>
            <pc:docMk/>
            <pc:sldMk cId="2905582677" sldId="270"/>
            <ac:spMk id="3" creationId="{C8F84529-79CB-21EC-6D45-2F4B70BAD977}"/>
          </ac:spMkLst>
        </pc:spChg>
      </pc:sldChg>
      <pc:sldChg chg="modSp new mod">
        <pc:chgData name="Miroslava Čechová Závadská" userId="acc6b33ca4c8e38a" providerId="LiveId" clId="{2082E052-D87A-4616-B592-22391E5F62C2}" dt="2024-10-11T09:39:31.683" v="192" actId="113"/>
        <pc:sldMkLst>
          <pc:docMk/>
          <pc:sldMk cId="3756934173" sldId="271"/>
        </pc:sldMkLst>
        <pc:spChg chg="mod">
          <ac:chgData name="Miroslava Čechová Závadská" userId="acc6b33ca4c8e38a" providerId="LiveId" clId="{2082E052-D87A-4616-B592-22391E5F62C2}" dt="2024-10-11T09:37:41.453" v="178" actId="20577"/>
          <ac:spMkLst>
            <pc:docMk/>
            <pc:sldMk cId="3756934173" sldId="271"/>
            <ac:spMk id="2" creationId="{D81D2587-15E7-8065-C92C-C382D6AA17BF}"/>
          </ac:spMkLst>
        </pc:spChg>
        <pc:spChg chg="mod">
          <ac:chgData name="Miroslava Čechová Závadská" userId="acc6b33ca4c8e38a" providerId="LiveId" clId="{2082E052-D87A-4616-B592-22391E5F62C2}" dt="2024-10-11T09:39:31.683" v="192" actId="113"/>
          <ac:spMkLst>
            <pc:docMk/>
            <pc:sldMk cId="3756934173" sldId="271"/>
            <ac:spMk id="3" creationId="{8E648A43-0F6E-083F-6DE4-A3D1164A5215}"/>
          </ac:spMkLst>
        </pc:spChg>
      </pc:sldChg>
      <pc:sldChg chg="addSp modSp new mod">
        <pc:chgData name="Miroslava Čechová Závadská" userId="acc6b33ca4c8e38a" providerId="LiveId" clId="{2082E052-D87A-4616-B592-22391E5F62C2}" dt="2024-10-11T09:43:43.380" v="262" actId="1076"/>
        <pc:sldMkLst>
          <pc:docMk/>
          <pc:sldMk cId="1446979898" sldId="272"/>
        </pc:sldMkLst>
        <pc:spChg chg="mod">
          <ac:chgData name="Miroslava Čechová Závadská" userId="acc6b33ca4c8e38a" providerId="LiveId" clId="{2082E052-D87A-4616-B592-22391E5F62C2}" dt="2024-10-11T09:38:01.612" v="185"/>
          <ac:spMkLst>
            <pc:docMk/>
            <pc:sldMk cId="1446979898" sldId="272"/>
            <ac:spMk id="2" creationId="{38144C7E-AAB5-9351-4861-4675993DA085}"/>
          </ac:spMkLst>
        </pc:spChg>
        <pc:spChg chg="mod">
          <ac:chgData name="Miroslava Čechová Závadská" userId="acc6b33ca4c8e38a" providerId="LiveId" clId="{2082E052-D87A-4616-B592-22391E5F62C2}" dt="2024-10-11T09:43:19.803" v="257" actId="113"/>
          <ac:spMkLst>
            <pc:docMk/>
            <pc:sldMk cId="1446979898" sldId="272"/>
            <ac:spMk id="3" creationId="{E641F847-9751-ACCE-0878-5FADAE0FE3BA}"/>
          </ac:spMkLst>
        </pc:spChg>
        <pc:picChg chg="add mod">
          <ac:chgData name="Miroslava Čechová Závadská" userId="acc6b33ca4c8e38a" providerId="LiveId" clId="{2082E052-D87A-4616-B592-22391E5F62C2}" dt="2024-10-11T09:43:43.380" v="262" actId="1076"/>
          <ac:picMkLst>
            <pc:docMk/>
            <pc:sldMk cId="1446979898" sldId="272"/>
            <ac:picMk id="5" creationId="{533AA7A0-BA74-4AD4-B278-D6B0815BF144}"/>
          </ac:picMkLst>
        </pc:picChg>
      </pc:sldChg>
      <pc:sldChg chg="modSp new mod">
        <pc:chgData name="Miroslava Čechová Závadská" userId="acc6b33ca4c8e38a" providerId="LiveId" clId="{2082E052-D87A-4616-B592-22391E5F62C2}" dt="2024-10-11T09:40:53.203" v="204" actId="20577"/>
        <pc:sldMkLst>
          <pc:docMk/>
          <pc:sldMk cId="305793476" sldId="273"/>
        </pc:sldMkLst>
        <pc:spChg chg="mod">
          <ac:chgData name="Miroslava Čechová Závadská" userId="acc6b33ca4c8e38a" providerId="LiveId" clId="{2082E052-D87A-4616-B592-22391E5F62C2}" dt="2024-10-11T09:37:52.923" v="182"/>
          <ac:spMkLst>
            <pc:docMk/>
            <pc:sldMk cId="305793476" sldId="273"/>
            <ac:spMk id="2" creationId="{1728C60E-8BC2-92DF-CB24-45EB886B5D10}"/>
          </ac:spMkLst>
        </pc:spChg>
        <pc:spChg chg="mod">
          <ac:chgData name="Miroslava Čechová Závadská" userId="acc6b33ca4c8e38a" providerId="LiveId" clId="{2082E052-D87A-4616-B592-22391E5F62C2}" dt="2024-10-11T09:40:53.203" v="204" actId="20577"/>
          <ac:spMkLst>
            <pc:docMk/>
            <pc:sldMk cId="305793476" sldId="273"/>
            <ac:spMk id="3" creationId="{D17C9A97-7715-254B-D446-77D12731D414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41:26.214" v="209" actId="1076"/>
        <pc:sldMkLst>
          <pc:docMk/>
          <pc:sldMk cId="1523765926" sldId="274"/>
        </pc:sldMkLst>
        <pc:spChg chg="mod">
          <ac:chgData name="Miroslava Čechová Závadská" userId="acc6b33ca4c8e38a" providerId="LiveId" clId="{2082E052-D87A-4616-B592-22391E5F62C2}" dt="2024-10-11T09:37:56.161" v="183"/>
          <ac:spMkLst>
            <pc:docMk/>
            <pc:sldMk cId="1523765926" sldId="274"/>
            <ac:spMk id="2" creationId="{4AFCB690-1A65-C49D-415B-10E3CD3BD068}"/>
          </ac:spMkLst>
        </pc:spChg>
        <pc:spChg chg="del">
          <ac:chgData name="Miroslava Čechová Závadská" userId="acc6b33ca4c8e38a" providerId="LiveId" clId="{2082E052-D87A-4616-B592-22391E5F62C2}" dt="2024-10-11T09:41:19.436" v="205" actId="22"/>
          <ac:spMkLst>
            <pc:docMk/>
            <pc:sldMk cId="1523765926" sldId="274"/>
            <ac:spMk id="3" creationId="{A6D6CBC6-3D95-CEC9-865F-125B560CABD7}"/>
          </ac:spMkLst>
        </pc:spChg>
        <pc:picChg chg="add mod ord">
          <ac:chgData name="Miroslava Čechová Závadská" userId="acc6b33ca4c8e38a" providerId="LiveId" clId="{2082E052-D87A-4616-B592-22391E5F62C2}" dt="2024-10-11T09:41:26.214" v="209" actId="1076"/>
          <ac:picMkLst>
            <pc:docMk/>
            <pc:sldMk cId="1523765926" sldId="274"/>
            <ac:picMk id="5" creationId="{532E4A39-8597-6F47-38EE-CC68020C3E07}"/>
          </ac:picMkLst>
        </pc:picChg>
      </pc:sldChg>
      <pc:sldChg chg="modSp new mod">
        <pc:chgData name="Miroslava Čechová Závadská" userId="acc6b33ca4c8e38a" providerId="LiveId" clId="{2082E052-D87A-4616-B592-22391E5F62C2}" dt="2024-10-11T09:42:38.618" v="242" actId="113"/>
        <pc:sldMkLst>
          <pc:docMk/>
          <pc:sldMk cId="3720596380" sldId="275"/>
        </pc:sldMkLst>
        <pc:spChg chg="mod">
          <ac:chgData name="Miroslava Čechová Závadská" userId="acc6b33ca4c8e38a" providerId="LiveId" clId="{2082E052-D87A-4616-B592-22391E5F62C2}" dt="2024-10-11T09:37:58.738" v="184"/>
          <ac:spMkLst>
            <pc:docMk/>
            <pc:sldMk cId="3720596380" sldId="275"/>
            <ac:spMk id="2" creationId="{8A6F4DDA-92B8-BE85-EAC9-D4E2BC18B8CA}"/>
          </ac:spMkLst>
        </pc:spChg>
        <pc:spChg chg="mod">
          <ac:chgData name="Miroslava Čechová Závadská" userId="acc6b33ca4c8e38a" providerId="LiveId" clId="{2082E052-D87A-4616-B592-22391E5F62C2}" dt="2024-10-11T09:42:38.618" v="242" actId="113"/>
          <ac:spMkLst>
            <pc:docMk/>
            <pc:sldMk cId="3720596380" sldId="275"/>
            <ac:spMk id="3" creationId="{EA7C4810-0F7D-E8F5-BFAB-E133475721B8}"/>
          </ac:spMkLst>
        </pc:spChg>
      </pc:sldChg>
      <pc:sldChg chg="modSp new mod">
        <pc:chgData name="Miroslava Čechová Závadská" userId="acc6b33ca4c8e38a" providerId="LiveId" clId="{2082E052-D87A-4616-B592-22391E5F62C2}" dt="2024-10-11T09:46:57.857" v="283" actId="113"/>
        <pc:sldMkLst>
          <pc:docMk/>
          <pc:sldMk cId="3587019970" sldId="276"/>
        </pc:sldMkLst>
        <pc:spChg chg="mod">
          <ac:chgData name="Miroslava Čechová Závadská" userId="acc6b33ca4c8e38a" providerId="LiveId" clId="{2082E052-D87A-4616-B592-22391E5F62C2}" dt="2024-10-11T09:44:07.982" v="270" actId="20577"/>
          <ac:spMkLst>
            <pc:docMk/>
            <pc:sldMk cId="3587019970" sldId="276"/>
            <ac:spMk id="2" creationId="{0E738680-60A7-6F3D-F779-7A949F4050E2}"/>
          </ac:spMkLst>
        </pc:spChg>
        <pc:spChg chg="mod">
          <ac:chgData name="Miroslava Čechová Závadská" userId="acc6b33ca4c8e38a" providerId="LiveId" clId="{2082E052-D87A-4616-B592-22391E5F62C2}" dt="2024-10-11T09:46:57.857" v="283" actId="113"/>
          <ac:spMkLst>
            <pc:docMk/>
            <pc:sldMk cId="3587019970" sldId="276"/>
            <ac:spMk id="3" creationId="{143FE10B-BEF7-C50E-1F69-60B9B071539F}"/>
          </ac:spMkLst>
        </pc:spChg>
      </pc:sldChg>
      <pc:sldChg chg="modSp new mod">
        <pc:chgData name="Miroslava Čechová Závadská" userId="acc6b33ca4c8e38a" providerId="LiveId" clId="{2082E052-D87A-4616-B592-22391E5F62C2}" dt="2024-10-11T09:49:18.652" v="297" actId="113"/>
        <pc:sldMkLst>
          <pc:docMk/>
          <pc:sldMk cId="1425507008" sldId="277"/>
        </pc:sldMkLst>
        <pc:spChg chg="mod">
          <ac:chgData name="Miroslava Čechová Závadská" userId="acc6b33ca4c8e38a" providerId="LiveId" clId="{2082E052-D87A-4616-B592-22391E5F62C2}" dt="2024-10-11T09:44:14.208" v="271"/>
          <ac:spMkLst>
            <pc:docMk/>
            <pc:sldMk cId="1425507008" sldId="277"/>
            <ac:spMk id="2" creationId="{12F263D6-38B3-BA83-149C-BDB8BE02428D}"/>
          </ac:spMkLst>
        </pc:spChg>
        <pc:spChg chg="mod">
          <ac:chgData name="Miroslava Čechová Závadská" userId="acc6b33ca4c8e38a" providerId="LiveId" clId="{2082E052-D87A-4616-B592-22391E5F62C2}" dt="2024-10-11T09:49:18.652" v="297" actId="113"/>
          <ac:spMkLst>
            <pc:docMk/>
            <pc:sldMk cId="1425507008" sldId="277"/>
            <ac:spMk id="3" creationId="{11519A23-B4FE-A4D3-BC21-CF2D1604B982}"/>
          </ac:spMkLst>
        </pc:spChg>
      </pc:sldChg>
      <pc:sldChg chg="modSp new mod">
        <pc:chgData name="Miroslava Čechová Závadská" userId="acc6b33ca4c8e38a" providerId="LiveId" clId="{2082E052-D87A-4616-B592-22391E5F62C2}" dt="2024-10-11T09:50:50.305" v="320" actId="20577"/>
        <pc:sldMkLst>
          <pc:docMk/>
          <pc:sldMk cId="759682548" sldId="278"/>
        </pc:sldMkLst>
        <pc:spChg chg="mod">
          <ac:chgData name="Miroslava Čechová Závadská" userId="acc6b33ca4c8e38a" providerId="LiveId" clId="{2082E052-D87A-4616-B592-22391E5F62C2}" dt="2024-10-11T09:50:40.533" v="318" actId="20577"/>
          <ac:spMkLst>
            <pc:docMk/>
            <pc:sldMk cId="759682548" sldId="278"/>
            <ac:spMk id="2" creationId="{49844A84-759F-DFFF-08C0-5646DF406D62}"/>
          </ac:spMkLst>
        </pc:spChg>
        <pc:spChg chg="mod">
          <ac:chgData name="Miroslava Čechová Závadská" userId="acc6b33ca4c8e38a" providerId="LiveId" clId="{2082E052-D87A-4616-B592-22391E5F62C2}" dt="2024-10-11T09:50:50.305" v="320" actId="20577"/>
          <ac:spMkLst>
            <pc:docMk/>
            <pc:sldMk cId="759682548" sldId="278"/>
            <ac:spMk id="3" creationId="{1382DCCD-C15D-75D8-396C-B96C4CD63C80}"/>
          </ac:spMkLst>
        </pc:spChg>
      </pc:sldChg>
      <pc:sldChg chg="modSp new mod">
        <pc:chgData name="Miroslava Čechová Závadská" userId="acc6b33ca4c8e38a" providerId="LiveId" clId="{2082E052-D87A-4616-B592-22391E5F62C2}" dt="2024-10-11T09:52:01.263" v="354" actId="20577"/>
        <pc:sldMkLst>
          <pc:docMk/>
          <pc:sldMk cId="2261388927" sldId="279"/>
        </pc:sldMkLst>
        <pc:spChg chg="mod">
          <ac:chgData name="Miroslava Čechová Závadská" userId="acc6b33ca4c8e38a" providerId="LiveId" clId="{2082E052-D87A-4616-B592-22391E5F62C2}" dt="2024-10-11T09:51:12.573" v="336" actId="20577"/>
          <ac:spMkLst>
            <pc:docMk/>
            <pc:sldMk cId="2261388927" sldId="279"/>
            <ac:spMk id="2" creationId="{A9DE265A-185B-E534-495D-5672909273A4}"/>
          </ac:spMkLst>
        </pc:spChg>
        <pc:spChg chg="mod">
          <ac:chgData name="Miroslava Čechová Závadská" userId="acc6b33ca4c8e38a" providerId="LiveId" clId="{2082E052-D87A-4616-B592-22391E5F62C2}" dt="2024-10-11T09:52:01.263" v="354" actId="20577"/>
          <ac:spMkLst>
            <pc:docMk/>
            <pc:sldMk cId="2261388927" sldId="279"/>
            <ac:spMk id="3" creationId="{58219F07-C1E9-3666-485A-C4A974D4345F}"/>
          </ac:spMkLst>
        </pc:spChg>
      </pc:sldChg>
      <pc:sldChg chg="modSp new mod">
        <pc:chgData name="Miroslava Čechová Závadská" userId="acc6b33ca4c8e38a" providerId="LiveId" clId="{2082E052-D87A-4616-B592-22391E5F62C2}" dt="2024-10-11T09:52:42.339" v="384" actId="20577"/>
        <pc:sldMkLst>
          <pc:docMk/>
          <pc:sldMk cId="2717296225" sldId="280"/>
        </pc:sldMkLst>
        <pc:spChg chg="mod">
          <ac:chgData name="Miroslava Čechová Závadská" userId="acc6b33ca4c8e38a" providerId="LiveId" clId="{2082E052-D87A-4616-B592-22391E5F62C2}" dt="2024-10-11T09:52:20.708" v="378" actId="20577"/>
          <ac:spMkLst>
            <pc:docMk/>
            <pc:sldMk cId="2717296225" sldId="280"/>
            <ac:spMk id="2" creationId="{534F17B4-8367-4BAF-FD25-5DA8F1942FA0}"/>
          </ac:spMkLst>
        </pc:spChg>
        <pc:spChg chg="mod">
          <ac:chgData name="Miroslava Čechová Závadská" userId="acc6b33ca4c8e38a" providerId="LiveId" clId="{2082E052-D87A-4616-B592-22391E5F62C2}" dt="2024-10-11T09:52:42.339" v="384" actId="20577"/>
          <ac:spMkLst>
            <pc:docMk/>
            <pc:sldMk cId="2717296225" sldId="280"/>
            <ac:spMk id="3" creationId="{96D634DA-C4E6-5F44-ADE1-5F0A4ED08DB8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53:36.299" v="410" actId="14100"/>
        <pc:sldMkLst>
          <pc:docMk/>
          <pc:sldMk cId="1650232998" sldId="281"/>
        </pc:sldMkLst>
        <pc:spChg chg="mod">
          <ac:chgData name="Miroslava Čechová Závadská" userId="acc6b33ca4c8e38a" providerId="LiveId" clId="{2082E052-D87A-4616-B592-22391E5F62C2}" dt="2024-10-11T09:53:09.608" v="406" actId="20577"/>
          <ac:spMkLst>
            <pc:docMk/>
            <pc:sldMk cId="1650232998" sldId="281"/>
            <ac:spMk id="2" creationId="{18F67889-3B0F-0FC2-9F29-7ABDDBD28431}"/>
          </ac:spMkLst>
        </pc:spChg>
        <pc:spChg chg="del">
          <ac:chgData name="Miroslava Čechová Závadská" userId="acc6b33ca4c8e38a" providerId="LiveId" clId="{2082E052-D87A-4616-B592-22391E5F62C2}" dt="2024-10-11T09:53:31.210" v="407" actId="22"/>
          <ac:spMkLst>
            <pc:docMk/>
            <pc:sldMk cId="1650232998" sldId="281"/>
            <ac:spMk id="3" creationId="{709AF712-E35A-CF1E-9B04-319B09AE6B47}"/>
          </ac:spMkLst>
        </pc:spChg>
        <pc:picChg chg="add mod ord">
          <ac:chgData name="Miroslava Čechová Závadská" userId="acc6b33ca4c8e38a" providerId="LiveId" clId="{2082E052-D87A-4616-B592-22391E5F62C2}" dt="2024-10-11T09:53:36.299" v="410" actId="14100"/>
          <ac:picMkLst>
            <pc:docMk/>
            <pc:sldMk cId="1650232998" sldId="281"/>
            <ac:picMk id="5" creationId="{AE39BB33-2678-DBB5-1C3D-DF155C210893}"/>
          </ac:picMkLst>
        </pc:picChg>
      </pc:sldChg>
      <pc:sldChg chg="new">
        <pc:chgData name="Miroslava Čechová Závadská" userId="acc6b33ca4c8e38a" providerId="LiveId" clId="{2082E052-D87A-4616-B592-22391E5F62C2}" dt="2024-10-11T09:52:48.675" v="386" actId="680"/>
        <pc:sldMkLst>
          <pc:docMk/>
          <pc:sldMk cId="1711870289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59F3C-B92E-4B6E-9C3D-886303168260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74FDE-DDCC-4F13-BA72-0A18E41081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206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smtClean="0"/>
              <a:t>přednáška závěrka 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</a:t>
            </a:r>
            <a:r>
              <a:rPr lang="cs-CZ" dirty="0" smtClean="0"/>
              <a:t>			MVŠO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AB579F6-EDA2-4E15-2C4D-836384DC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5240A96-1E14-6CFB-2D70-187390D9D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pasiv v rozvaze je následující: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Vlastní kapitál – základní kapitál, ážio a kapitálové fondy, fondy ze zisku, výsledek hospodaření minulých let, výsledek hospodaření běžného účetního období,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Rezervy,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Závazky – krátkodobé, dlouhodobé,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Časové rozlišení pasiv.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tomto případě získává z rozvahy uživatel účetních výkazů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 o finanční struktuře a o struktuře vlastního kapitálu.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79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1151C9-86EE-CCE6-01DD-3923446EE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Výkaz zisku 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7D0DF8-C377-0948-7957-D0673C1F3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 zisku a ztráty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informuje o struktuře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nákladů a výnosů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výsledku hospodaření účetní jednotky. </a:t>
            </a: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Stejně jako v rozvaze, jsou i ve výkazu zisku a ztráty uvedeny hodnoty za běžné a za minulé účetní období.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957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618A2-E890-B2A7-A7CD-EF152E6C0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Výkaz zisku 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545F62-5CDE-2975-8522-E72DCA79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 zisku a ztráty využívá </a:t>
            </a:r>
            <a:r>
              <a:rPr lang="cs-CZ" sz="24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druhové členění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rozdíl od rozvahy, kde jsou aktiva a pasiva vykazovány samostatně, jsou ve výkazu zisku a ztráty uspořádány náklady a výnosy stupňovitě, tzn., že součty za jednotlivé stupně výsledku hospodaření jsou zjištěny jako součty rozdílů mezi jednotlivými výnosovými a nákladovými položkami.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051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B77ABB-CDCC-7925-800E-E5B0F93A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Výkaz zisku 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00283B1-D66E-73E6-C451-65B8FF61A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jsou ve výkazu označeny písmeny: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Výkonová spotřeba,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Změna stavu zásob vlastní činnosti,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Aktivace,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Osobní náklady,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Úpravy hodnot v provozní oblasti,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Ostatní provozní náklady,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Náklady vynaložené na prodané podíly,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820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1AC870-21E4-2596-6BD0-E0D2DCF63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Výkaz zisku 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FD0845-FB20-9C75-5558-9C04F8ED8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Náklady související s ostatním dlouhodobým finančním majetkem,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Úpravy hodnot a rezervy ve finanční oblasti,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Nákladové úroky a jiné podobné náklady,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 Ostatní finanční náklady,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 Daň z příjmů,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Převod podílu na výsledku hospodaření společníkům.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936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87656D-2AD0-852A-CF80-AF428F9DF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Výkaz zisku 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5CAF3B-F32B-4C2D-E61D-23DCDDDA9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9875" indent="-269875"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Výnosy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označují římskými čísly: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Tržby z prodeje výrobků a služeb,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Tržby z prodeje zboží,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Ostatní provozní výnosy,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IV. Výnosy z dlouhodobého finančního majetku,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Výnosy z ostatního dlouhodobého finančního majetku,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VI. Výnosové úroky a podobné výnosy,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VII. Ostatní provozní výnosy.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01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098954-3F42-5E5D-898C-CEA3FFF59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Výkaz zisku 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F57928B-616F-DA03-4067-F397E570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zjišťuje výsledek hospodaření za provozní činnost a za finanční činnost. </a:t>
            </a: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se může rozhodnout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místo druhového členění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výkazu sestavit výkaz zisku a ztráty v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účelovém členění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358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194072-CA7E-FCFB-EC9C-E2EE17FE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8A5017B-D58A-4FDA-D3CA-A1D9C1E1C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Příloha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 účetní závěrce doplňuje a blíže specifikujte informace uvedené ve výkazech účetní závěrky.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prováděcí vyhlášky č. 500/2002 Sb., se v příloze uvádí informace o účetní jednotce (např. právní forma podnikání, rozvahový den), použité obecné účetní zásady a účetní metody (oceňování majetku, závazků, stanovení odpisů), použité oceňovací modely.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29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D4E87C-8ED8-E7B2-0190-DE80D085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o peněžních tocích, přehled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84E8833-BCF1-D509-9240-3544F1AF3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Úlohou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přehledu o peněžních tocích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podat vysvětlení o rozdílu mezi stavem peněžních prostředků k prvnímu a poslednímu dni účetního období. </a:t>
            </a:r>
          </a:p>
          <a:p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Peněžní toky se vykazují za provozní činnost, investiční činnost a finanční činnost. </a:t>
            </a:r>
          </a:p>
          <a:p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výdělečnou činností účetní jednotky je provozní činnost, finanční činnost zahrnuje např. změny ve vlastním kapitálu, investiční činnost např. pořízení a vyřazení dlouhodobého majetku. </a:t>
            </a:r>
          </a:p>
          <a:p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Peněžní toky z provozní činnosti se sestavují buď přímou, nebo nepřímou metodou, z činností investiční a finanční metodou přímou.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57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2B3B72-4EB6-61F8-6264-E1BCFD7C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o peněžních tocích, přehled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BE7DC01-806E-0FE9-615A-9D12496F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Přehled o změnách vlastního kapitálu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informuje o tom, jak se měnila struktura a výše kapitálu mezi dvěma rozvahovými dni.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1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Závěrka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B833D-2EC7-4542-A2E3-E1D68D6E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 v účetnictví podnikatelských subjektů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54315C-9A63-F9BD-BD6F-70CB59C60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Úkolem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vyjádření názoru nezávislé kvalifikované osoby na věrohodnost účetní závěrky.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účetnictví uvádí, že povinný audit účetních závěrek se týká velké a střední účetní jednotky, malé účetní jednotky pouze za splnění podmínek.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těmto podmínkám patří obrat vyšší než 80 000 000 Kč, aktiva vyšší než 40 000 000 Kč a průměrný přepočtený počet zaměstnanců za účetní období převyšuje počet 50. </a:t>
            </a:r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byl audit povinný, je nutno převýšit alespoň 2 z 3 kritérií 2 po sobě jdoucí období.</a:t>
            </a:r>
            <a:r>
              <a:rPr lang="cs-CZ" dirty="0">
                <a:effectLst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akciové společnosti stačí převýšit 1 z kritérií 2 po sobě jdoucí období.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318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454D0C-66F7-1F31-A359-50BA79C4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 v účetnictví podnikatelských subjektů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FD2C8A-60C3-5B8C-40EB-5493F97BE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auditu testuje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výběrovým způsobem položky a informace uvedené v účetní závěrce.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Kritéria pro určení, jaká účetní jednotka podléhá auditu, se nachází v zákonu o účetnictví. Proces auditu upravuje zákon o auditorech.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(Zákon č. 93/2009 Sb.)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617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7CAF1F-8E47-FBBB-BA13-A74581C2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 v účetnictví podnikatelských subjektů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6CFB24A-2CEC-133C-6419-775F2F031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Výsledkem auditu je vydání zprávy auditora, součástí této zprávy je také výrok auditora: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výhrad,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výhrad se zdůrazněním skutečnosti,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výrok s výhradou,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záporný výrok,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odmítnutí vydat výrok.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610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D10C49-C558-8BA3-0859-5F8DC68D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820A13A4-5597-9A46-05AA-0C005E907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5261" y="2202024"/>
            <a:ext cx="5755300" cy="2693121"/>
          </a:xfrm>
        </p:spPr>
      </p:pic>
    </p:spTree>
    <p:extLst>
      <p:ext uri="{BB962C8B-B14F-4D97-AF65-F5344CB8AC3E}">
        <p14:creationId xmlns:p14="http://schemas.microsoft.com/office/powerpoint/2010/main" val="4124825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005B12-8307-099B-31B2-9D28E5E2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CDE9F3B-6466-14F5-AE0C-9F010CF8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a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586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42ACEB-68E7-A6EC-13E8-4A58B9E0D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4 kontrolní otázky </a:t>
            </a:r>
            <a:r>
              <a:rPr lang="cs-CZ" dirty="0"/>
              <a:t>k </a:t>
            </a:r>
            <a:r>
              <a:rPr lang="cs-CZ" dirty="0" smtClean="0"/>
              <a:t>vypracování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F08D11C-C3BA-1D5F-C382-E3CD052C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1.	Jaké výkazy tvoří účetní závěrku</a:t>
            </a:r>
            <a:r>
              <a:rPr lang="cs-CZ" sz="2400" b="1" dirty="0" smtClean="0"/>
              <a:t>? Charakterizujte význam přílohy k účetní závěrce</a:t>
            </a:r>
            <a:endParaRPr lang="cs-CZ" sz="2400" b="1" dirty="0"/>
          </a:p>
          <a:p>
            <a:r>
              <a:rPr lang="cs-CZ" sz="2400" b="1" dirty="0"/>
              <a:t>2.	</a:t>
            </a:r>
            <a:r>
              <a:rPr lang="cs-CZ" sz="2400" b="1" dirty="0" smtClean="0"/>
              <a:t>Stručně</a:t>
            </a:r>
            <a:r>
              <a:rPr lang="cs-CZ" sz="2400" b="1" dirty="0"/>
              <a:t> </a:t>
            </a:r>
            <a:r>
              <a:rPr lang="cs-CZ" sz="2400" b="1" dirty="0" smtClean="0"/>
              <a:t>popište výkaz ROZVAHA jak se člení aktiva a pasiva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(řádky, sloupce)</a:t>
            </a:r>
            <a:endParaRPr lang="cs-CZ" sz="2400" b="1" dirty="0"/>
          </a:p>
          <a:p>
            <a:r>
              <a:rPr lang="cs-CZ" sz="2400" b="1" dirty="0"/>
              <a:t>3</a:t>
            </a:r>
            <a:r>
              <a:rPr lang="cs-CZ" sz="2400" b="1" dirty="0" smtClean="0"/>
              <a:t>.</a:t>
            </a:r>
            <a:r>
              <a:rPr lang="cs-CZ" sz="2400" b="1" dirty="0"/>
              <a:t>	Stručně popište </a:t>
            </a:r>
            <a:r>
              <a:rPr lang="cs-CZ" sz="2400" b="1" dirty="0" smtClean="0"/>
              <a:t>VÝKAZ ZISKŮ A ZTRÁT jeho členění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4</a:t>
            </a:r>
            <a:r>
              <a:rPr lang="cs-CZ" sz="2400" b="1" dirty="0" smtClean="0"/>
              <a:t>.</a:t>
            </a:r>
            <a:r>
              <a:rPr lang="cs-CZ" sz="2400" b="1" dirty="0"/>
              <a:t>	Které účetní jednotky musí mít povinně ověřenou účetní 	závěrku auditorem</a:t>
            </a:r>
            <a:r>
              <a:rPr lang="cs-CZ" sz="2400" b="1" dirty="0" smtClean="0"/>
              <a:t>? Jaké znáte výroky auditora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6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0E0CB3-5EB8-F511-C720-15D43EA89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A7D0E9-9181-910E-74FA-08608033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Výkazy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závěrky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tvoří: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rozvaha,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 zisku a ztráty,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přehled o peněžních tocích,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přehled o změnách vlastního kapitálu,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příloha.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0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AC05F2-BCBC-5FA8-60F4-C603B818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6F64FFB-21BB-B26B-12E9-2C93F2EEB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Přesný rozsah účetní závěrky a množství sestavovaných výkazů se odvíjí od kategorizace účetní jednotky (mikro, malá, střední a velká účetní jednotka).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 účetní jednotka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malá účetní jednotka, které nepodléhají auditu, sestavují povinně rozvahu, výkaz zisku a ztráty a přílohu, střední a velké účetní jednotky kromě uvedených výkazů u malé a mikro účetní jednotky také přehled o peněžních tocích a přehled o změnách vlastního kapitálu.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 účetní jednotka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taková, která k rozvahovému dni nepřekračuje alespoň 2 z 3 uvedených kritérií: netto aktiva 9 000 000 Kč, roční úhrn obratu 18 000 000 Kč, průměrný počet zaměstnanců 10.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43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57EC43-3A3B-E643-6BEB-202B29CBB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B40329-B8C9-DA61-CBD9-A121DABB1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Malá účetní jednotka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taková, která k rozvahovému dni nepřekračuje alespoň 2 z 3 uvedených kritérií: netto aktiva 100 000 000 Kč, roční úhrn obratu 200 000 000 Kč, průměrný počet zaměstnanců 50.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Střední účetní jednotka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taková, která k rozvahovému dni nepřekračuje alespoň 2 z 3 uvedených kritérií: netto aktiva 500 000 000 Kč, roční úhrn obratu 1 000 000 000 Kč, průměrný počet zaměstnanců 250.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účetní jednotka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taková, která k rozvahovému dni překračuje alespoň 2 z 3 uvedených kritérií: netto aktiva 500 000 000 Kč, roční úhrn obratu 1 000 000 000 Kč, průměrný počet zaměstnanců 250.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94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524859-27CC-EF19-8A22-153B64D0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04E77F6-ECDB-8F10-8C54-46EB0CB50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Výkaz, který informuje o struktuře majetku a zdrojích jeho financování, 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jsou ve výkazu rozvahy uspořádány dle stupně likvidity od nejméně likvidní po nejvíce a to v členění na: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Pohledávky za upsaný základní kapitál,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Stálá aktiva – dlouhodobý nehmotný majetek, dlouhodobý hmotný majetek, dlouhodobý finanční majetek,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Oběžná aktiva – zásoby, pohledávky, krátkodobý finanční majetek, peněžní prostředky,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Časové rozlišení aktiv.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6D3CCA-128D-DA7E-035E-23C59AF7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CD050A1-076B-872B-6CFE-8D6ACDBA6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účelem zajištění srovnatelnosti se jednotlivé položky v rozvaze uvádí za běžné a minulé účetní období. Údaje za běžné období jsou v členění na: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brutto,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korekce,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netto.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62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A2282F-68C9-9F89-3F8C-4D506F3F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49A1919-5753-549F-A905-0F9327B4F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Brutto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ocenění v 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hrubé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účetní hodnotě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tj. dle konkrétního účtu aktiva, jehož počáteční stav je v rozvaze zachycen,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korekce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zachycuje oprávky (souhrn odpisů) a opravné položky k danému majetku a netto je určeno jako rozdíl hodnot brutto a korekce. Z toho vyplývá, že účetní jednotka z rozvahy získává informace o skladbě aktiv a o likviditě.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Odpisuje se dlouhodobý hmotný majetek, dlouhodobý nehmotný majetek, příp. je možné účtovat o odpisu pohledávky.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488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79630E-0A76-6747-069E-48A3DEED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F9BA17C-D354-0785-58C2-19332C8EB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Pasiva jsou v rozvaze vykazovány za běžné a minulé období, stejně jako aktiva, ale bez členění na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brutto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korekce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netto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neboť 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pasivům nelze vytvářet opravné položky ani odpisy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3858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121</TotalTime>
  <Words>508</Words>
  <Application>Microsoft Office PowerPoint</Application>
  <PresentationFormat>Předvádění na obrazovce (4:3)</PresentationFormat>
  <Paragraphs>121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Finanční účetnictví 1     přednáška závěrka </vt:lpstr>
      <vt:lpstr>Téma</vt:lpstr>
      <vt:lpstr>Účetní závěrka</vt:lpstr>
      <vt:lpstr>Účetní závěrka</vt:lpstr>
      <vt:lpstr>Účetní závěrka</vt:lpstr>
      <vt:lpstr>Rozvaha</vt:lpstr>
      <vt:lpstr>Rozvaha</vt:lpstr>
      <vt:lpstr>Rozvaha</vt:lpstr>
      <vt:lpstr>Rozvaha</vt:lpstr>
      <vt:lpstr>Rozvaha</vt:lpstr>
      <vt:lpstr>Výkaz zisku a ztráty</vt:lpstr>
      <vt:lpstr>Výkaz zisku a ztráty</vt:lpstr>
      <vt:lpstr>Výkaz zisku a ztráty</vt:lpstr>
      <vt:lpstr>Výkaz zisku a ztráty</vt:lpstr>
      <vt:lpstr>Výkaz zisku a ztráty</vt:lpstr>
      <vt:lpstr>Výkaz zisku a ztráty</vt:lpstr>
      <vt:lpstr>Příloha</vt:lpstr>
      <vt:lpstr>Přehled o peněžních tocích, přehled o změnách vlastního kapitálu</vt:lpstr>
      <vt:lpstr>Přehled o peněžních tocích, přehled o změnách vlastního kapitálu</vt:lpstr>
      <vt:lpstr>Audit v účetnictví podnikatelských subjektů</vt:lpstr>
      <vt:lpstr>Audit v účetnictví podnikatelských subjektů</vt:lpstr>
      <vt:lpstr>Audit v účetnictví podnikatelských subjektů</vt:lpstr>
      <vt:lpstr>Testové otázky</vt:lpstr>
      <vt:lpstr>Testové otázky - Odpovědi</vt:lpstr>
      <vt:lpstr> 4 kontrolní otázky k vypracování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přednáška závěrka</dc:title>
  <dc:creator>Miroslava Čechová Závadská</dc:creator>
  <cp:lastModifiedBy>Ing. Jana Shrbená</cp:lastModifiedBy>
  <cp:revision>3</cp:revision>
  <cp:lastPrinted>2024-11-28T15:17:50Z</cp:lastPrinted>
  <dcterms:created xsi:type="dcterms:W3CDTF">2024-10-11T09:14:49Z</dcterms:created>
  <dcterms:modified xsi:type="dcterms:W3CDTF">2024-11-29T15:57:47Z</dcterms:modified>
</cp:coreProperties>
</file>