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7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77" r:id="rId32"/>
    <p:sldId id="278" r:id="rId33"/>
    <p:sldId id="279" r:id="rId34"/>
    <p:sldId id="280" r:id="rId35"/>
    <p:sldId id="281" r:id="rId3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-1114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oslava Čechová Závadská" userId="acc6b33ca4c8e38a" providerId="LiveId" clId="{C6CC3D72-2254-46FF-B2BE-9DA94BAC8F3B}"/>
    <pc:docChg chg="undo custSel addSld delSld modSld">
      <pc:chgData name="Miroslava Čechová Závadská" userId="acc6b33ca4c8e38a" providerId="LiveId" clId="{C6CC3D72-2254-46FF-B2BE-9DA94BAC8F3B}" dt="2024-10-25T10:00:09.741" v="433"/>
      <pc:docMkLst>
        <pc:docMk/>
      </pc:docMkLst>
      <pc:sldChg chg="modSp mod">
        <pc:chgData name="Miroslava Čechová Závadská" userId="acc6b33ca4c8e38a" providerId="LiveId" clId="{C6CC3D72-2254-46FF-B2BE-9DA94BAC8F3B}" dt="2024-10-25T09:24:13.505" v="32"/>
        <pc:sldMkLst>
          <pc:docMk/>
          <pc:sldMk cId="4071529677" sldId="257"/>
        </pc:sldMkLst>
        <pc:spChg chg="mod">
          <ac:chgData name="Miroslava Čechová Závadská" userId="acc6b33ca4c8e38a" providerId="LiveId" clId="{C6CC3D72-2254-46FF-B2BE-9DA94BAC8F3B}" dt="2024-10-25T09:24:13.505" v="32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C6CC3D72-2254-46FF-B2BE-9DA94BAC8F3B}" dt="2024-10-25T09:23:41.079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C6CC3D72-2254-46FF-B2BE-9DA94BAC8F3B}" dt="2024-10-25T09:23:41.079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C6CC3D72-2254-46FF-B2BE-9DA94BAC8F3B}" dt="2024-10-25T09:27:37.394" v="53" actId="255"/>
        <pc:sldMkLst>
          <pc:docMk/>
          <pc:sldMk cId="3693262319" sldId="259"/>
        </pc:sldMkLst>
        <pc:spChg chg="mod">
          <ac:chgData name="Miroslava Čechová Závadská" userId="acc6b33ca4c8e38a" providerId="LiveId" clId="{C6CC3D72-2254-46FF-B2BE-9DA94BAC8F3B}" dt="2024-10-25T09:26:47.859" v="41" actId="20577"/>
          <ac:spMkLst>
            <pc:docMk/>
            <pc:sldMk cId="3693262319" sldId="259"/>
            <ac:spMk id="2" creationId="{B24D6D03-8207-569C-857D-EAB84CB9CE97}"/>
          </ac:spMkLst>
        </pc:spChg>
        <pc:spChg chg="mod">
          <ac:chgData name="Miroslava Čechová Závadská" userId="acc6b33ca4c8e38a" providerId="LiveId" clId="{C6CC3D72-2254-46FF-B2BE-9DA94BAC8F3B}" dt="2024-10-25T09:27:37.394" v="53" actId="255"/>
          <ac:spMkLst>
            <pc:docMk/>
            <pc:sldMk cId="3693262319" sldId="259"/>
            <ac:spMk id="3" creationId="{A7801E38-CEFD-F691-5288-B938803E0E57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226234673" sldId="259"/>
        </pc:sldMkLst>
      </pc:sldChg>
      <pc:sldChg chg="modSp new mod">
        <pc:chgData name="Miroslava Čechová Závadská" userId="acc6b33ca4c8e38a" providerId="LiveId" clId="{C6CC3D72-2254-46FF-B2BE-9DA94BAC8F3B}" dt="2024-10-25T09:28:25.548" v="62" actId="27636"/>
        <pc:sldMkLst>
          <pc:docMk/>
          <pc:sldMk cId="3807450196" sldId="260"/>
        </pc:sldMkLst>
        <pc:spChg chg="mod">
          <ac:chgData name="Miroslava Čechová Závadská" userId="acc6b33ca4c8e38a" providerId="LiveId" clId="{C6CC3D72-2254-46FF-B2BE-9DA94BAC8F3B}" dt="2024-10-25T09:26:53.023" v="46" actId="20577"/>
          <ac:spMkLst>
            <pc:docMk/>
            <pc:sldMk cId="3807450196" sldId="260"/>
            <ac:spMk id="2" creationId="{24208F0A-399A-7C52-9ECE-1CF5347E63F3}"/>
          </ac:spMkLst>
        </pc:spChg>
        <pc:spChg chg="mod">
          <ac:chgData name="Miroslava Čechová Závadská" userId="acc6b33ca4c8e38a" providerId="LiveId" clId="{C6CC3D72-2254-46FF-B2BE-9DA94BAC8F3B}" dt="2024-10-25T09:28:25.548" v="62" actId="27636"/>
          <ac:spMkLst>
            <pc:docMk/>
            <pc:sldMk cId="3807450196" sldId="260"/>
            <ac:spMk id="3" creationId="{7ED697D1-D337-B2A7-BA8F-F86052084653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050716611" sldId="260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941797390" sldId="261"/>
        </pc:sldMkLst>
      </pc:sldChg>
      <pc:sldChg chg="modSp new mod">
        <pc:chgData name="Miroslava Čechová Závadská" userId="acc6b33ca4c8e38a" providerId="LiveId" clId="{C6CC3D72-2254-46FF-B2BE-9DA94BAC8F3B}" dt="2024-10-25T09:31:02.574" v="84" actId="113"/>
        <pc:sldMkLst>
          <pc:docMk/>
          <pc:sldMk cId="3461847912" sldId="261"/>
        </pc:sldMkLst>
        <pc:spChg chg="mod">
          <ac:chgData name="Miroslava Čechová Závadská" userId="acc6b33ca4c8e38a" providerId="LiveId" clId="{C6CC3D72-2254-46FF-B2BE-9DA94BAC8F3B}" dt="2024-10-25T09:29:21.359" v="67" actId="20577"/>
          <ac:spMkLst>
            <pc:docMk/>
            <pc:sldMk cId="3461847912" sldId="261"/>
            <ac:spMk id="2" creationId="{41C4D457-05C9-B50F-2680-CD026B20ECA8}"/>
          </ac:spMkLst>
        </pc:spChg>
        <pc:spChg chg="mod">
          <ac:chgData name="Miroslava Čechová Závadská" userId="acc6b33ca4c8e38a" providerId="LiveId" clId="{C6CC3D72-2254-46FF-B2BE-9DA94BAC8F3B}" dt="2024-10-25T09:31:02.574" v="84" actId="113"/>
          <ac:spMkLst>
            <pc:docMk/>
            <pc:sldMk cId="3461847912" sldId="261"/>
            <ac:spMk id="3" creationId="{7C34A191-2321-159B-F07F-115EB16AD1FA}"/>
          </ac:spMkLst>
        </pc:spChg>
      </pc:sldChg>
      <pc:sldChg chg="modSp new mod">
        <pc:chgData name="Miroslava Čechová Závadská" userId="acc6b33ca4c8e38a" providerId="LiveId" clId="{C6CC3D72-2254-46FF-B2BE-9DA94BAC8F3B}" dt="2024-10-25T09:31:57.876" v="116" actId="20577"/>
        <pc:sldMkLst>
          <pc:docMk/>
          <pc:sldMk cId="594270508" sldId="262"/>
        </pc:sldMkLst>
        <pc:spChg chg="mod">
          <ac:chgData name="Miroslava Čechová Závadská" userId="acc6b33ca4c8e38a" providerId="LiveId" clId="{C6CC3D72-2254-46FF-B2BE-9DA94BAC8F3B}" dt="2024-10-25T09:29:29.140" v="68"/>
          <ac:spMkLst>
            <pc:docMk/>
            <pc:sldMk cId="594270508" sldId="262"/>
            <ac:spMk id="2" creationId="{5D4D9D8B-FA1A-465B-A134-FF862E423303}"/>
          </ac:spMkLst>
        </pc:spChg>
        <pc:spChg chg="mod">
          <ac:chgData name="Miroslava Čechová Závadská" userId="acc6b33ca4c8e38a" providerId="LiveId" clId="{C6CC3D72-2254-46FF-B2BE-9DA94BAC8F3B}" dt="2024-10-25T09:31:57.876" v="116" actId="20577"/>
          <ac:spMkLst>
            <pc:docMk/>
            <pc:sldMk cId="594270508" sldId="262"/>
            <ac:spMk id="3" creationId="{1CEE518A-ABEC-B490-3D47-2FF7834CCD02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323171507" sldId="262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173272100" sldId="263"/>
        </pc:sldMkLst>
      </pc:sldChg>
      <pc:sldChg chg="addSp delSp modSp new mod">
        <pc:chgData name="Miroslava Čechová Závadská" userId="acc6b33ca4c8e38a" providerId="LiveId" clId="{C6CC3D72-2254-46FF-B2BE-9DA94BAC8F3B}" dt="2024-10-25T09:33:21.159" v="119" actId="14100"/>
        <pc:sldMkLst>
          <pc:docMk/>
          <pc:sldMk cId="3384178888" sldId="263"/>
        </pc:sldMkLst>
        <pc:spChg chg="mod">
          <ac:chgData name="Miroslava Čechová Závadská" userId="acc6b33ca4c8e38a" providerId="LiveId" clId="{C6CC3D72-2254-46FF-B2BE-9DA94BAC8F3B}" dt="2024-10-25T09:29:33.838" v="71"/>
          <ac:spMkLst>
            <pc:docMk/>
            <pc:sldMk cId="3384178888" sldId="263"/>
            <ac:spMk id="2" creationId="{076AC440-7645-1A29-3EE9-0F16B1C10116}"/>
          </ac:spMkLst>
        </pc:spChg>
        <pc:spChg chg="del">
          <ac:chgData name="Miroslava Čechová Závadská" userId="acc6b33ca4c8e38a" providerId="LiveId" clId="{C6CC3D72-2254-46FF-B2BE-9DA94BAC8F3B}" dt="2024-10-25T09:33:14.597" v="117" actId="22"/>
          <ac:spMkLst>
            <pc:docMk/>
            <pc:sldMk cId="3384178888" sldId="263"/>
            <ac:spMk id="3" creationId="{FD2CD6B0-A082-F39E-6FF7-990CBDB6020D}"/>
          </ac:spMkLst>
        </pc:spChg>
        <pc:picChg chg="add mod ord">
          <ac:chgData name="Miroslava Čechová Závadská" userId="acc6b33ca4c8e38a" providerId="LiveId" clId="{C6CC3D72-2254-46FF-B2BE-9DA94BAC8F3B}" dt="2024-10-25T09:33:21.159" v="119" actId="14100"/>
          <ac:picMkLst>
            <pc:docMk/>
            <pc:sldMk cId="3384178888" sldId="263"/>
            <ac:picMk id="5" creationId="{3664A515-C507-AF4D-341C-16C3E96944AB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573091866" sldId="264"/>
        </pc:sldMkLst>
      </pc:sldChg>
      <pc:sldChg chg="modSp new mod">
        <pc:chgData name="Miroslava Čechová Závadská" userId="acc6b33ca4c8e38a" providerId="LiveId" clId="{C6CC3D72-2254-46FF-B2BE-9DA94BAC8F3B}" dt="2024-10-25T09:35:10.478" v="126" actId="20577"/>
        <pc:sldMkLst>
          <pc:docMk/>
          <pc:sldMk cId="2676585306" sldId="264"/>
        </pc:sldMkLst>
        <pc:spChg chg="mod">
          <ac:chgData name="Miroslava Čechová Závadská" userId="acc6b33ca4c8e38a" providerId="LiveId" clId="{C6CC3D72-2254-46FF-B2BE-9DA94BAC8F3B}" dt="2024-10-25T09:29:36.966" v="72"/>
          <ac:spMkLst>
            <pc:docMk/>
            <pc:sldMk cId="2676585306" sldId="264"/>
            <ac:spMk id="2" creationId="{7B93EAAF-BC18-3753-89B4-4FBE0EF8813B}"/>
          </ac:spMkLst>
        </pc:spChg>
        <pc:spChg chg="mod">
          <ac:chgData name="Miroslava Čechová Závadská" userId="acc6b33ca4c8e38a" providerId="LiveId" clId="{C6CC3D72-2254-46FF-B2BE-9DA94BAC8F3B}" dt="2024-10-25T09:35:10.478" v="126" actId="20577"/>
          <ac:spMkLst>
            <pc:docMk/>
            <pc:sldMk cId="2676585306" sldId="264"/>
            <ac:spMk id="3" creationId="{0027A3EF-8BED-8EA1-9F4E-02335E851A61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985248061" sldId="265"/>
        </pc:sldMkLst>
      </pc:sldChg>
      <pc:sldChg chg="modSp new mod">
        <pc:chgData name="Miroslava Čechová Závadská" userId="acc6b33ca4c8e38a" providerId="LiveId" clId="{C6CC3D72-2254-46FF-B2BE-9DA94BAC8F3B}" dt="2024-10-25T09:37:43.320" v="143" actId="20577"/>
        <pc:sldMkLst>
          <pc:docMk/>
          <pc:sldMk cId="2327459784" sldId="265"/>
        </pc:sldMkLst>
        <pc:spChg chg="mod">
          <ac:chgData name="Miroslava Čechová Závadská" userId="acc6b33ca4c8e38a" providerId="LiveId" clId="{C6CC3D72-2254-46FF-B2BE-9DA94BAC8F3B}" dt="2024-10-25T09:36:07.347" v="137" actId="20577"/>
          <ac:spMkLst>
            <pc:docMk/>
            <pc:sldMk cId="2327459784" sldId="265"/>
            <ac:spMk id="2" creationId="{B9A182B4-C55B-5290-6AED-1661A847AC25}"/>
          </ac:spMkLst>
        </pc:spChg>
        <pc:spChg chg="mod">
          <ac:chgData name="Miroslava Čechová Závadská" userId="acc6b33ca4c8e38a" providerId="LiveId" clId="{C6CC3D72-2254-46FF-B2BE-9DA94BAC8F3B}" dt="2024-10-25T09:37:43.320" v="143" actId="20577"/>
          <ac:spMkLst>
            <pc:docMk/>
            <pc:sldMk cId="2327459784" sldId="265"/>
            <ac:spMk id="3" creationId="{4BD9A4F2-7766-905E-3650-7D85277AC80C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749462119" sldId="266"/>
        </pc:sldMkLst>
      </pc:sldChg>
      <pc:sldChg chg="addSp modSp new mod">
        <pc:chgData name="Miroslava Čechová Závadská" userId="acc6b33ca4c8e38a" providerId="LiveId" clId="{C6CC3D72-2254-46FF-B2BE-9DA94BAC8F3B}" dt="2024-10-25T09:40:05.058" v="152" actId="1076"/>
        <pc:sldMkLst>
          <pc:docMk/>
          <pc:sldMk cId="2031144401" sldId="266"/>
        </pc:sldMkLst>
        <pc:spChg chg="mod">
          <ac:chgData name="Miroslava Čechová Závadská" userId="acc6b33ca4c8e38a" providerId="LiveId" clId="{C6CC3D72-2254-46FF-B2BE-9DA94BAC8F3B}" dt="2024-10-25T09:36:14.809" v="138"/>
          <ac:spMkLst>
            <pc:docMk/>
            <pc:sldMk cId="2031144401" sldId="266"/>
            <ac:spMk id="2" creationId="{AB50596F-3573-C74D-0AA2-80C96444E316}"/>
          </ac:spMkLst>
        </pc:spChg>
        <pc:spChg chg="mod">
          <ac:chgData name="Miroslava Čechová Závadská" userId="acc6b33ca4c8e38a" providerId="LiveId" clId="{C6CC3D72-2254-46FF-B2BE-9DA94BAC8F3B}" dt="2024-10-25T09:39:35.813" v="146" actId="255"/>
          <ac:spMkLst>
            <pc:docMk/>
            <pc:sldMk cId="2031144401" sldId="266"/>
            <ac:spMk id="3" creationId="{EF380278-5DB3-9F50-45D8-E823437EF716}"/>
          </ac:spMkLst>
        </pc:spChg>
        <pc:picChg chg="add mod">
          <ac:chgData name="Miroslava Čechová Závadská" userId="acc6b33ca4c8e38a" providerId="LiveId" clId="{C6CC3D72-2254-46FF-B2BE-9DA94BAC8F3B}" dt="2024-10-25T09:40:05.058" v="152" actId="1076"/>
          <ac:picMkLst>
            <pc:docMk/>
            <pc:sldMk cId="2031144401" sldId="266"/>
            <ac:picMk id="5" creationId="{F495EB75-288B-0B6D-0F21-10C886B88BF8}"/>
          </ac:picMkLst>
        </pc:picChg>
      </pc:sldChg>
      <pc:sldChg chg="modSp new mod">
        <pc:chgData name="Miroslava Čechová Závadská" userId="acc6b33ca4c8e38a" providerId="LiveId" clId="{C6CC3D72-2254-46FF-B2BE-9DA94BAC8F3B}" dt="2024-10-25T09:41:38.676" v="161" actId="113"/>
        <pc:sldMkLst>
          <pc:docMk/>
          <pc:sldMk cId="1360941500" sldId="267"/>
        </pc:sldMkLst>
        <pc:spChg chg="mod">
          <ac:chgData name="Miroslava Čechová Závadská" userId="acc6b33ca4c8e38a" providerId="LiveId" clId="{C6CC3D72-2254-46FF-B2BE-9DA94BAC8F3B}" dt="2024-10-25T09:36:17.910" v="139"/>
          <ac:spMkLst>
            <pc:docMk/>
            <pc:sldMk cId="1360941500" sldId="267"/>
            <ac:spMk id="2" creationId="{573ABB08-92DB-CECA-6FEC-3622446F9AD6}"/>
          </ac:spMkLst>
        </pc:spChg>
        <pc:spChg chg="mod">
          <ac:chgData name="Miroslava Čechová Závadská" userId="acc6b33ca4c8e38a" providerId="LiveId" clId="{C6CC3D72-2254-46FF-B2BE-9DA94BAC8F3B}" dt="2024-10-25T09:41:38.676" v="161" actId="113"/>
          <ac:spMkLst>
            <pc:docMk/>
            <pc:sldMk cId="1360941500" sldId="267"/>
            <ac:spMk id="3" creationId="{C9C491F0-8EAD-9B8D-887F-FC649CEAD2FB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02116417" sldId="267"/>
        </pc:sldMkLst>
      </pc:sldChg>
      <pc:sldChg chg="modSp new mod">
        <pc:chgData name="Miroslava Čechová Závadská" userId="acc6b33ca4c8e38a" providerId="LiveId" clId="{C6CC3D72-2254-46FF-B2BE-9DA94BAC8F3B}" dt="2024-10-25T09:42:30.704" v="167" actId="20577"/>
        <pc:sldMkLst>
          <pc:docMk/>
          <pc:sldMk cId="2055568048" sldId="268"/>
        </pc:sldMkLst>
        <pc:spChg chg="mod">
          <ac:chgData name="Miroslava Čechová Závadská" userId="acc6b33ca4c8e38a" providerId="LiveId" clId="{C6CC3D72-2254-46FF-B2BE-9DA94BAC8F3B}" dt="2024-10-25T09:36:21.005" v="140"/>
          <ac:spMkLst>
            <pc:docMk/>
            <pc:sldMk cId="2055568048" sldId="268"/>
            <ac:spMk id="2" creationId="{2CF109CF-FC8E-3F06-8248-3AC48C5417B8}"/>
          </ac:spMkLst>
        </pc:spChg>
        <pc:spChg chg="mod">
          <ac:chgData name="Miroslava Čechová Závadská" userId="acc6b33ca4c8e38a" providerId="LiveId" clId="{C6CC3D72-2254-46FF-B2BE-9DA94BAC8F3B}" dt="2024-10-25T09:42:30.704" v="167" actId="20577"/>
          <ac:spMkLst>
            <pc:docMk/>
            <pc:sldMk cId="2055568048" sldId="268"/>
            <ac:spMk id="3" creationId="{F86CE81A-58C1-47CD-860A-7EC1E15DA424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31246146" sldId="268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1395773" sldId="269"/>
        </pc:sldMkLst>
      </pc:sldChg>
      <pc:sldChg chg="modSp new mod">
        <pc:chgData name="Miroslava Čechová Závadská" userId="acc6b33ca4c8e38a" providerId="LiveId" clId="{C6CC3D72-2254-46FF-B2BE-9DA94BAC8F3B}" dt="2024-10-25T09:46:37.940" v="186" actId="255"/>
        <pc:sldMkLst>
          <pc:docMk/>
          <pc:sldMk cId="3034169051" sldId="269"/>
        </pc:sldMkLst>
        <pc:spChg chg="mod">
          <ac:chgData name="Miroslava Čechová Závadská" userId="acc6b33ca4c8e38a" providerId="LiveId" clId="{C6CC3D72-2254-46FF-B2BE-9DA94BAC8F3B}" dt="2024-10-25T09:43:23.326" v="180" actId="20577"/>
          <ac:spMkLst>
            <pc:docMk/>
            <pc:sldMk cId="3034169051" sldId="269"/>
            <ac:spMk id="2" creationId="{9F5EABB4-B356-418D-A23B-A0D973C248B0}"/>
          </ac:spMkLst>
        </pc:spChg>
        <pc:spChg chg="mod">
          <ac:chgData name="Miroslava Čechová Závadská" userId="acc6b33ca4c8e38a" providerId="LiveId" clId="{C6CC3D72-2254-46FF-B2BE-9DA94BAC8F3B}" dt="2024-10-25T09:46:37.940" v="186" actId="255"/>
          <ac:spMkLst>
            <pc:docMk/>
            <pc:sldMk cId="3034169051" sldId="269"/>
            <ac:spMk id="3" creationId="{B2F084D0-B3B6-7437-1DB3-1CAFC7D2031F}"/>
          </ac:spMkLst>
        </pc:spChg>
      </pc:sldChg>
      <pc:sldChg chg="modSp new mod">
        <pc:chgData name="Miroslava Čechová Závadská" userId="acc6b33ca4c8e38a" providerId="LiveId" clId="{C6CC3D72-2254-46FF-B2BE-9DA94BAC8F3B}" dt="2024-10-25T09:48:22.185" v="191" actId="20577"/>
        <pc:sldMkLst>
          <pc:docMk/>
          <pc:sldMk cId="164085128" sldId="270"/>
        </pc:sldMkLst>
        <pc:spChg chg="mod">
          <ac:chgData name="Miroslava Čechová Závadská" userId="acc6b33ca4c8e38a" providerId="LiveId" clId="{C6CC3D72-2254-46FF-B2BE-9DA94BAC8F3B}" dt="2024-10-25T09:43:28.981" v="181"/>
          <ac:spMkLst>
            <pc:docMk/>
            <pc:sldMk cId="164085128" sldId="270"/>
            <ac:spMk id="2" creationId="{A2760810-F75B-0933-8973-D0A8631D5CE2}"/>
          </ac:spMkLst>
        </pc:spChg>
        <pc:spChg chg="mod">
          <ac:chgData name="Miroslava Čechová Závadská" userId="acc6b33ca4c8e38a" providerId="LiveId" clId="{C6CC3D72-2254-46FF-B2BE-9DA94BAC8F3B}" dt="2024-10-25T09:48:22.185" v="191" actId="20577"/>
          <ac:spMkLst>
            <pc:docMk/>
            <pc:sldMk cId="164085128" sldId="270"/>
            <ac:spMk id="3" creationId="{40EE772B-CD53-B92D-271D-973E71F05A95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18094758" sldId="270"/>
        </pc:sldMkLst>
      </pc:sldChg>
      <pc:sldChg chg="modSp new mod">
        <pc:chgData name="Miroslava Čechová Závadská" userId="acc6b33ca4c8e38a" providerId="LiveId" clId="{C6CC3D72-2254-46FF-B2BE-9DA94BAC8F3B}" dt="2024-10-25T09:48:54.582" v="195" actId="20577"/>
        <pc:sldMkLst>
          <pc:docMk/>
          <pc:sldMk cId="486830427" sldId="271"/>
        </pc:sldMkLst>
        <pc:spChg chg="mod">
          <ac:chgData name="Miroslava Čechová Závadská" userId="acc6b33ca4c8e38a" providerId="LiveId" clId="{C6CC3D72-2254-46FF-B2BE-9DA94BAC8F3B}" dt="2024-10-25T09:43:31.831" v="182"/>
          <ac:spMkLst>
            <pc:docMk/>
            <pc:sldMk cId="486830427" sldId="271"/>
            <ac:spMk id="2" creationId="{A2652B39-EAE9-54D0-18F5-CD4ABF072FFD}"/>
          </ac:spMkLst>
        </pc:spChg>
        <pc:spChg chg="mod">
          <ac:chgData name="Miroslava Čechová Závadská" userId="acc6b33ca4c8e38a" providerId="LiveId" clId="{C6CC3D72-2254-46FF-B2BE-9DA94BAC8F3B}" dt="2024-10-25T09:48:54.582" v="195" actId="20577"/>
          <ac:spMkLst>
            <pc:docMk/>
            <pc:sldMk cId="486830427" sldId="271"/>
            <ac:spMk id="3" creationId="{31579AE5-73B5-5BD5-D78A-599417F7FC54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388401227" sldId="271"/>
        </pc:sldMkLst>
      </pc:sldChg>
      <pc:sldChg chg="modSp new mod">
        <pc:chgData name="Miroslava Čechová Závadská" userId="acc6b33ca4c8e38a" providerId="LiveId" clId="{C6CC3D72-2254-46FF-B2BE-9DA94BAC8F3B}" dt="2024-10-25T09:49:56.530" v="227" actId="20577"/>
        <pc:sldMkLst>
          <pc:docMk/>
          <pc:sldMk cId="3682900150" sldId="272"/>
        </pc:sldMkLst>
        <pc:spChg chg="mod">
          <ac:chgData name="Miroslava Čechová Závadská" userId="acc6b33ca4c8e38a" providerId="LiveId" clId="{C6CC3D72-2254-46FF-B2BE-9DA94BAC8F3B}" dt="2024-10-25T09:43:34.718" v="183"/>
          <ac:spMkLst>
            <pc:docMk/>
            <pc:sldMk cId="3682900150" sldId="272"/>
            <ac:spMk id="2" creationId="{D2518521-4FE8-3DA8-005E-B0FE593E7AE0}"/>
          </ac:spMkLst>
        </pc:spChg>
        <pc:spChg chg="mod">
          <ac:chgData name="Miroslava Čechová Závadská" userId="acc6b33ca4c8e38a" providerId="LiveId" clId="{C6CC3D72-2254-46FF-B2BE-9DA94BAC8F3B}" dt="2024-10-25T09:49:56.530" v="227" actId="20577"/>
          <ac:spMkLst>
            <pc:docMk/>
            <pc:sldMk cId="3682900150" sldId="272"/>
            <ac:spMk id="3" creationId="{F24BA4F2-E98A-558B-A59C-2A6A5325A1BE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858516924" sldId="272"/>
        </pc:sldMkLst>
      </pc:sldChg>
      <pc:sldChg chg="addSp modSp new mod">
        <pc:chgData name="Miroslava Čechová Závadská" userId="acc6b33ca4c8e38a" providerId="LiveId" clId="{C6CC3D72-2254-46FF-B2BE-9DA94BAC8F3B}" dt="2024-10-25T09:50:58.394" v="240" actId="14100"/>
        <pc:sldMkLst>
          <pc:docMk/>
          <pc:sldMk cId="186051066" sldId="273"/>
        </pc:sldMkLst>
        <pc:spChg chg="mod">
          <ac:chgData name="Miroslava Čechová Závadská" userId="acc6b33ca4c8e38a" providerId="LiveId" clId="{C6CC3D72-2254-46FF-B2BE-9DA94BAC8F3B}" dt="2024-10-25T09:43:38.491" v="184"/>
          <ac:spMkLst>
            <pc:docMk/>
            <pc:sldMk cId="186051066" sldId="273"/>
            <ac:spMk id="2" creationId="{3DBA8632-1C80-DD29-92B8-AD3BCD04E900}"/>
          </ac:spMkLst>
        </pc:spChg>
        <pc:spChg chg="mod">
          <ac:chgData name="Miroslava Čechová Závadská" userId="acc6b33ca4c8e38a" providerId="LiveId" clId="{C6CC3D72-2254-46FF-B2BE-9DA94BAC8F3B}" dt="2024-10-25T09:50:54.771" v="239" actId="20577"/>
          <ac:spMkLst>
            <pc:docMk/>
            <pc:sldMk cId="186051066" sldId="273"/>
            <ac:spMk id="3" creationId="{A58F95AC-70DE-0DEE-082A-7A233AFB4607}"/>
          </ac:spMkLst>
        </pc:spChg>
        <pc:picChg chg="add mod">
          <ac:chgData name="Miroslava Čechová Závadská" userId="acc6b33ca4c8e38a" providerId="LiveId" clId="{C6CC3D72-2254-46FF-B2BE-9DA94BAC8F3B}" dt="2024-10-25T09:50:58.394" v="240" actId="14100"/>
          <ac:picMkLst>
            <pc:docMk/>
            <pc:sldMk cId="186051066" sldId="273"/>
            <ac:picMk id="5" creationId="{D9C8768C-CF4B-B34A-2620-9F6FEA613366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4063752585" sldId="273"/>
        </pc:sldMkLst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289594806" sldId="274"/>
        </pc:sldMkLst>
      </pc:sldChg>
      <pc:sldChg chg="modSp new mod">
        <pc:chgData name="Miroslava Čechová Závadská" userId="acc6b33ca4c8e38a" providerId="LiveId" clId="{C6CC3D72-2254-46FF-B2BE-9DA94BAC8F3B}" dt="2024-10-25T09:53:06.588" v="264" actId="27636"/>
        <pc:sldMkLst>
          <pc:docMk/>
          <pc:sldMk cId="2528296443" sldId="274"/>
        </pc:sldMkLst>
        <pc:spChg chg="mod">
          <ac:chgData name="Miroslava Čechová Závadská" userId="acc6b33ca4c8e38a" providerId="LiveId" clId="{C6CC3D72-2254-46FF-B2BE-9DA94BAC8F3B}" dt="2024-10-25T09:52:00.817" v="247" actId="20577"/>
          <ac:spMkLst>
            <pc:docMk/>
            <pc:sldMk cId="2528296443" sldId="274"/>
            <ac:spMk id="2" creationId="{21AD64B1-A8EE-5B4F-9A5C-B40A83065914}"/>
          </ac:spMkLst>
        </pc:spChg>
        <pc:spChg chg="mod">
          <ac:chgData name="Miroslava Čechová Závadská" userId="acc6b33ca4c8e38a" providerId="LiveId" clId="{C6CC3D72-2254-46FF-B2BE-9DA94BAC8F3B}" dt="2024-10-25T09:53:06.588" v="264" actId="27636"/>
          <ac:spMkLst>
            <pc:docMk/>
            <pc:sldMk cId="2528296443" sldId="274"/>
            <ac:spMk id="3" creationId="{669D7601-4449-81E4-3D2F-76DCB3284725}"/>
          </ac:spMkLst>
        </pc:sp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1382222185" sldId="275"/>
        </pc:sldMkLst>
      </pc:sldChg>
      <pc:sldChg chg="addSp modSp new mod">
        <pc:chgData name="Miroslava Čechová Závadská" userId="acc6b33ca4c8e38a" providerId="LiveId" clId="{C6CC3D72-2254-46FF-B2BE-9DA94BAC8F3B}" dt="2024-10-25T09:55:17.358" v="288" actId="14100"/>
        <pc:sldMkLst>
          <pc:docMk/>
          <pc:sldMk cId="3720212334" sldId="275"/>
        </pc:sldMkLst>
        <pc:spChg chg="mod">
          <ac:chgData name="Miroslava Čechová Závadská" userId="acc6b33ca4c8e38a" providerId="LiveId" clId="{C6CC3D72-2254-46FF-B2BE-9DA94BAC8F3B}" dt="2024-10-25T09:52:11.172" v="248"/>
          <ac:spMkLst>
            <pc:docMk/>
            <pc:sldMk cId="3720212334" sldId="275"/>
            <ac:spMk id="2" creationId="{8947A96D-F891-D016-37B6-A929A503D362}"/>
          </ac:spMkLst>
        </pc:spChg>
        <pc:spChg chg="mod">
          <ac:chgData name="Miroslava Čechová Závadská" userId="acc6b33ca4c8e38a" providerId="LiveId" clId="{C6CC3D72-2254-46FF-B2BE-9DA94BAC8F3B}" dt="2024-10-25T09:53:52.828" v="272"/>
          <ac:spMkLst>
            <pc:docMk/>
            <pc:sldMk cId="3720212334" sldId="275"/>
            <ac:spMk id="3" creationId="{9DE9DB25-B7E4-88EE-92EB-ED78FE787D21}"/>
          </ac:spMkLst>
        </pc:spChg>
        <pc:picChg chg="add mod">
          <ac:chgData name="Miroslava Čechová Závadská" userId="acc6b33ca4c8e38a" providerId="LiveId" clId="{C6CC3D72-2254-46FF-B2BE-9DA94BAC8F3B}" dt="2024-10-25T09:55:17.358" v="288" actId="14100"/>
          <ac:picMkLst>
            <pc:docMk/>
            <pc:sldMk cId="3720212334" sldId="275"/>
            <ac:picMk id="5" creationId="{849DF0DC-6411-A4E6-F4B9-AE0119BDF5C1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2516292598" sldId="276"/>
        </pc:sldMkLst>
      </pc:sldChg>
      <pc:sldChg chg="addSp modSp new mod">
        <pc:chgData name="Miroslava Čechová Závadská" userId="acc6b33ca4c8e38a" providerId="LiveId" clId="{C6CC3D72-2254-46FF-B2BE-9DA94BAC8F3B}" dt="2024-10-25T09:55:08.452" v="287" actId="1076"/>
        <pc:sldMkLst>
          <pc:docMk/>
          <pc:sldMk cId="3888238938" sldId="276"/>
        </pc:sldMkLst>
        <pc:spChg chg="mod">
          <ac:chgData name="Miroslava Čechová Závadská" userId="acc6b33ca4c8e38a" providerId="LiveId" clId="{C6CC3D72-2254-46FF-B2BE-9DA94BAC8F3B}" dt="2024-10-25T09:52:13.894" v="249"/>
          <ac:spMkLst>
            <pc:docMk/>
            <pc:sldMk cId="3888238938" sldId="276"/>
            <ac:spMk id="2" creationId="{0998F3E2-5BAF-64CA-7729-060D8C0FFDCC}"/>
          </ac:spMkLst>
        </pc:spChg>
        <pc:spChg chg="mod">
          <ac:chgData name="Miroslava Čechová Závadská" userId="acc6b33ca4c8e38a" providerId="LiveId" clId="{C6CC3D72-2254-46FF-B2BE-9DA94BAC8F3B}" dt="2024-10-25T09:54:46.459" v="284"/>
          <ac:spMkLst>
            <pc:docMk/>
            <pc:sldMk cId="3888238938" sldId="276"/>
            <ac:spMk id="3" creationId="{C81E3B40-1063-0529-9843-DE376742D9EC}"/>
          </ac:spMkLst>
        </pc:spChg>
        <pc:picChg chg="add mod">
          <ac:chgData name="Miroslava Čechová Závadská" userId="acc6b33ca4c8e38a" providerId="LiveId" clId="{C6CC3D72-2254-46FF-B2BE-9DA94BAC8F3B}" dt="2024-10-25T09:55:08.452" v="287" actId="1076"/>
          <ac:picMkLst>
            <pc:docMk/>
            <pc:sldMk cId="3888238938" sldId="276"/>
            <ac:picMk id="5" creationId="{2F7502A0-472A-6136-464B-3E8E4F3665B1}"/>
          </ac:picMkLst>
        </pc:picChg>
      </pc:sldChg>
      <pc:sldChg chg="addSp delSp modSp new mod">
        <pc:chgData name="Miroslava Čechová Závadská" userId="acc6b33ca4c8e38a" providerId="LiveId" clId="{C6CC3D72-2254-46FF-B2BE-9DA94BAC8F3B}" dt="2024-10-25T09:56:56.305" v="364" actId="1076"/>
        <pc:sldMkLst>
          <pc:docMk/>
          <pc:sldMk cId="798541796" sldId="277"/>
        </pc:sldMkLst>
        <pc:spChg chg="mod">
          <ac:chgData name="Miroslava Čechová Závadská" userId="acc6b33ca4c8e38a" providerId="LiveId" clId="{C6CC3D72-2254-46FF-B2BE-9DA94BAC8F3B}" dt="2024-10-25T09:55:39.989" v="343" actId="20577"/>
          <ac:spMkLst>
            <pc:docMk/>
            <pc:sldMk cId="798541796" sldId="277"/>
            <ac:spMk id="2" creationId="{E1FD1E69-8B6B-EDE4-6B66-966E8C2DEA69}"/>
          </ac:spMkLst>
        </pc:spChg>
        <pc:spChg chg="del">
          <ac:chgData name="Miroslava Čechová Závadská" userId="acc6b33ca4c8e38a" providerId="LiveId" clId="{C6CC3D72-2254-46FF-B2BE-9DA94BAC8F3B}" dt="2024-10-25T09:56:27.425" v="356" actId="22"/>
          <ac:spMkLst>
            <pc:docMk/>
            <pc:sldMk cId="798541796" sldId="277"/>
            <ac:spMk id="3" creationId="{693BDA84-D50D-3CA6-D1BF-49F4E38C74DF}"/>
          </ac:spMkLst>
        </pc:spChg>
        <pc:picChg chg="add mod ord">
          <ac:chgData name="Miroslava Čechová Závadská" userId="acc6b33ca4c8e38a" providerId="LiveId" clId="{C6CC3D72-2254-46FF-B2BE-9DA94BAC8F3B}" dt="2024-10-25T09:56:51.692" v="362" actId="1076"/>
          <ac:picMkLst>
            <pc:docMk/>
            <pc:sldMk cId="798541796" sldId="277"/>
            <ac:picMk id="5" creationId="{D9266A4E-C027-166E-AD0C-2A58EE5D5ABA}"/>
          </ac:picMkLst>
        </pc:picChg>
        <pc:picChg chg="add mod">
          <ac:chgData name="Miroslava Čechová Závadská" userId="acc6b33ca4c8e38a" providerId="LiveId" clId="{C6CC3D72-2254-46FF-B2BE-9DA94BAC8F3B}" dt="2024-10-25T09:56:56.305" v="364" actId="1076"/>
          <ac:picMkLst>
            <pc:docMk/>
            <pc:sldMk cId="798541796" sldId="277"/>
            <ac:picMk id="7" creationId="{A7D8D127-D3F7-4D41-60BE-C620D081E1A3}"/>
          </ac:picMkLst>
        </pc:picChg>
      </pc:sldChg>
      <pc:sldChg chg="del">
        <pc:chgData name="Miroslava Čechová Závadská" userId="acc6b33ca4c8e38a" providerId="LiveId" clId="{C6CC3D72-2254-46FF-B2BE-9DA94BAC8F3B}" dt="2024-10-25T09:23:54.596" v="2" actId="2696"/>
        <pc:sldMkLst>
          <pc:docMk/>
          <pc:sldMk cId="3098429230" sldId="277"/>
        </pc:sldMkLst>
      </pc:sldChg>
      <pc:sldChg chg="modSp new mod">
        <pc:chgData name="Miroslava Čechová Závadská" userId="acc6b33ca4c8e38a" providerId="LiveId" clId="{C6CC3D72-2254-46FF-B2BE-9DA94BAC8F3B}" dt="2024-10-25T09:57:21.730" v="365"/>
        <pc:sldMkLst>
          <pc:docMk/>
          <pc:sldMk cId="3115945014" sldId="278"/>
        </pc:sldMkLst>
        <pc:spChg chg="mod">
          <ac:chgData name="Miroslava Čechová Závadská" userId="acc6b33ca4c8e38a" providerId="LiveId" clId="{C6CC3D72-2254-46FF-B2BE-9DA94BAC8F3B}" dt="2024-10-25T09:55:50.345" v="355" actId="20577"/>
          <ac:spMkLst>
            <pc:docMk/>
            <pc:sldMk cId="3115945014" sldId="278"/>
            <ac:spMk id="2" creationId="{DA43C4A7-0AD3-6661-952E-74006828179C}"/>
          </ac:spMkLst>
        </pc:spChg>
        <pc:spChg chg="mod">
          <ac:chgData name="Miroslava Čechová Závadská" userId="acc6b33ca4c8e38a" providerId="LiveId" clId="{C6CC3D72-2254-46FF-B2BE-9DA94BAC8F3B}" dt="2024-10-25T09:57:21.730" v="365"/>
          <ac:spMkLst>
            <pc:docMk/>
            <pc:sldMk cId="3115945014" sldId="278"/>
            <ac:spMk id="3" creationId="{39B657DE-3B12-558F-D52D-D60027B7BB95}"/>
          </ac:spMkLst>
        </pc:spChg>
      </pc:sldChg>
      <pc:sldChg chg="new del">
        <pc:chgData name="Miroslava Čechová Závadská" userId="acc6b33ca4c8e38a" providerId="LiveId" clId="{C6CC3D72-2254-46FF-B2BE-9DA94BAC8F3B}" dt="2024-10-25T09:57:36.737" v="367" actId="680"/>
        <pc:sldMkLst>
          <pc:docMk/>
          <pc:sldMk cId="1896470543" sldId="279"/>
        </pc:sldMkLst>
      </pc:sldChg>
      <pc:sldChg chg="modSp new mod">
        <pc:chgData name="Miroslava Čechová Závadská" userId="acc6b33ca4c8e38a" providerId="LiveId" clId="{C6CC3D72-2254-46FF-B2BE-9DA94BAC8F3B}" dt="2024-10-25T09:59:38.412" v="432" actId="20577"/>
        <pc:sldMkLst>
          <pc:docMk/>
          <pc:sldMk cId="2384426830" sldId="279"/>
        </pc:sldMkLst>
        <pc:spChg chg="mod">
          <ac:chgData name="Miroslava Čechová Závadská" userId="acc6b33ca4c8e38a" providerId="LiveId" clId="{C6CC3D72-2254-46FF-B2BE-9DA94BAC8F3B}" dt="2024-10-25T09:58:58.908" v="415" actId="20577"/>
          <ac:spMkLst>
            <pc:docMk/>
            <pc:sldMk cId="2384426830" sldId="279"/>
            <ac:spMk id="2" creationId="{001D1145-145C-A90B-7415-8393DA7CEF36}"/>
          </ac:spMkLst>
        </pc:spChg>
        <pc:spChg chg="mod">
          <ac:chgData name="Miroslava Čechová Závadská" userId="acc6b33ca4c8e38a" providerId="LiveId" clId="{C6CC3D72-2254-46FF-B2BE-9DA94BAC8F3B}" dt="2024-10-25T09:59:38.412" v="432" actId="20577"/>
          <ac:spMkLst>
            <pc:docMk/>
            <pc:sldMk cId="2384426830" sldId="279"/>
            <ac:spMk id="3" creationId="{1013FB18-89EA-676A-2127-D26207F02B5C}"/>
          </ac:spMkLst>
        </pc:spChg>
      </pc:sldChg>
      <pc:sldChg chg="modSp new mod">
        <pc:chgData name="Miroslava Čechová Závadská" userId="acc6b33ca4c8e38a" providerId="LiveId" clId="{C6CC3D72-2254-46FF-B2BE-9DA94BAC8F3B}" dt="2024-10-25T09:58:31.498" v="399" actId="20577"/>
        <pc:sldMkLst>
          <pc:docMk/>
          <pc:sldMk cId="2778703993" sldId="280"/>
        </pc:sldMkLst>
        <pc:spChg chg="mod">
          <ac:chgData name="Miroslava Čechová Závadská" userId="acc6b33ca4c8e38a" providerId="LiveId" clId="{C6CC3D72-2254-46FF-B2BE-9DA94BAC8F3B}" dt="2024-10-25T09:58:23.687" v="398" actId="20577"/>
          <ac:spMkLst>
            <pc:docMk/>
            <pc:sldMk cId="2778703993" sldId="280"/>
            <ac:spMk id="2" creationId="{F485ADFB-993D-8CD1-ECB6-E971E959269B}"/>
          </ac:spMkLst>
        </pc:spChg>
        <pc:spChg chg="mod">
          <ac:chgData name="Miroslava Čechová Závadská" userId="acc6b33ca4c8e38a" providerId="LiveId" clId="{C6CC3D72-2254-46FF-B2BE-9DA94BAC8F3B}" dt="2024-10-25T09:58:31.498" v="399" actId="20577"/>
          <ac:spMkLst>
            <pc:docMk/>
            <pc:sldMk cId="2778703993" sldId="280"/>
            <ac:spMk id="3" creationId="{429DEA2A-1777-27D9-D0E9-075433A445BD}"/>
          </ac:spMkLst>
        </pc:spChg>
      </pc:sldChg>
      <pc:sldChg chg="modSp new mod">
        <pc:chgData name="Miroslava Čechová Závadská" userId="acc6b33ca4c8e38a" providerId="LiveId" clId="{C6CC3D72-2254-46FF-B2BE-9DA94BAC8F3B}" dt="2024-10-25T10:00:09.741" v="433"/>
        <pc:sldMkLst>
          <pc:docMk/>
          <pc:sldMk cId="2352205725" sldId="281"/>
        </pc:sldMkLst>
        <pc:spChg chg="mod">
          <ac:chgData name="Miroslava Čechová Závadská" userId="acc6b33ca4c8e38a" providerId="LiveId" clId="{C6CC3D72-2254-46FF-B2BE-9DA94BAC8F3B}" dt="2024-10-25T09:59:15.153" v="427" actId="20577"/>
          <ac:spMkLst>
            <pc:docMk/>
            <pc:sldMk cId="2352205725" sldId="281"/>
            <ac:spMk id="2" creationId="{D544BF99-4C92-09E9-E913-EF5F76F656C7}"/>
          </ac:spMkLst>
        </pc:spChg>
        <pc:spChg chg="mod">
          <ac:chgData name="Miroslava Čechová Závadská" userId="acc6b33ca4c8e38a" providerId="LiveId" clId="{C6CC3D72-2254-46FF-B2BE-9DA94BAC8F3B}" dt="2024-10-25T10:00:09.741" v="433"/>
          <ac:spMkLst>
            <pc:docMk/>
            <pc:sldMk cId="2352205725" sldId="281"/>
            <ac:spMk id="3" creationId="{0F105619-8C9B-1175-CD8D-2F0B88C3C2C6}"/>
          </ac:spMkLst>
        </pc:spChg>
      </pc:sldChg>
    </pc:docChg>
  </pc:docChgLst>
  <pc:docChgLst>
    <pc:chgData name="Miroslava Čechová Závadská" userId="acc6b33ca4c8e38a" providerId="LiveId" clId="{2B31D70D-7007-4839-A9F0-E8A2E537FE39}"/>
    <pc:docChg chg="undo custSel addSld delSld modSld">
      <pc:chgData name="Miroslava Čechová Závadská" userId="acc6b33ca4c8e38a" providerId="LiveId" clId="{2B31D70D-7007-4839-A9F0-E8A2E537FE39}" dt="2024-10-17T10:16:57.789" v="458" actId="20577"/>
      <pc:docMkLst>
        <pc:docMk/>
      </pc:docMkLst>
      <pc:sldChg chg="modSp mod">
        <pc:chgData name="Miroslava Čechová Závadská" userId="acc6b33ca4c8e38a" providerId="LiveId" clId="{2B31D70D-7007-4839-A9F0-E8A2E537FE39}" dt="2024-10-17T09:34:51.526" v="4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B31D70D-7007-4839-A9F0-E8A2E537FE39}" dt="2024-10-17T09:34:51.526" v="4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B31D70D-7007-4839-A9F0-E8A2E537FE39}" dt="2024-10-17T10:16:57.789" v="458" actId="20577"/>
        <pc:sldMkLst>
          <pc:docMk/>
          <pc:sldMk cId="253760621" sldId="258"/>
        </pc:sldMkLst>
        <pc:spChg chg="mod">
          <ac:chgData name="Miroslava Čechová Závadská" userId="acc6b33ca4c8e38a" providerId="LiveId" clId="{2B31D70D-7007-4839-A9F0-E8A2E537FE39}" dt="2024-10-17T10:16:57.789" v="458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304724852" sldId="259"/>
        </pc:sldMkLst>
      </pc:sldChg>
      <pc:sldChg chg="modSp new mod">
        <pc:chgData name="Miroslava Čechová Závadská" userId="acc6b33ca4c8e38a" providerId="LiveId" clId="{2B31D70D-7007-4839-A9F0-E8A2E537FE39}" dt="2024-10-17T09:40:06.891" v="75" actId="113"/>
        <pc:sldMkLst>
          <pc:docMk/>
          <pc:sldMk cId="4226234673" sldId="259"/>
        </pc:sldMkLst>
        <pc:spChg chg="mod">
          <ac:chgData name="Miroslava Čechová Závadská" userId="acc6b33ca4c8e38a" providerId="LiveId" clId="{2B31D70D-7007-4839-A9F0-E8A2E537FE39}" dt="2024-10-17T09:37:52.358" v="55" actId="20577"/>
          <ac:spMkLst>
            <pc:docMk/>
            <pc:sldMk cId="4226234673" sldId="259"/>
            <ac:spMk id="2" creationId="{FD1B2866-6851-631F-670E-23036403B0D1}"/>
          </ac:spMkLst>
        </pc:spChg>
        <pc:spChg chg="mod">
          <ac:chgData name="Miroslava Čechová Závadská" userId="acc6b33ca4c8e38a" providerId="LiveId" clId="{2B31D70D-7007-4839-A9F0-E8A2E537FE39}" dt="2024-10-17T09:40:06.891" v="75" actId="113"/>
          <ac:spMkLst>
            <pc:docMk/>
            <pc:sldMk cId="4226234673" sldId="259"/>
            <ac:spMk id="3" creationId="{C17452DC-8050-5A1C-E7C6-85C480DC25E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835767290" sldId="260"/>
        </pc:sldMkLst>
      </pc:sldChg>
      <pc:sldChg chg="modSp new mod">
        <pc:chgData name="Miroslava Čechová Závadská" userId="acc6b33ca4c8e38a" providerId="LiveId" clId="{2B31D70D-7007-4839-A9F0-E8A2E537FE39}" dt="2024-10-17T09:41:35.011" v="97" actId="255"/>
        <pc:sldMkLst>
          <pc:docMk/>
          <pc:sldMk cId="4050716611" sldId="260"/>
        </pc:sldMkLst>
        <pc:spChg chg="mod">
          <ac:chgData name="Miroslava Čechová Závadská" userId="acc6b33ca4c8e38a" providerId="LiveId" clId="{2B31D70D-7007-4839-A9F0-E8A2E537FE39}" dt="2024-10-17T09:37:58.825" v="56"/>
          <ac:spMkLst>
            <pc:docMk/>
            <pc:sldMk cId="4050716611" sldId="260"/>
            <ac:spMk id="2" creationId="{72E2CAF9-A3D8-BA98-FB77-B94DF8881935}"/>
          </ac:spMkLst>
        </pc:spChg>
        <pc:spChg chg="mod">
          <ac:chgData name="Miroslava Čechová Závadská" userId="acc6b33ca4c8e38a" providerId="LiveId" clId="{2B31D70D-7007-4839-A9F0-E8A2E537FE39}" dt="2024-10-17T09:41:35.011" v="97" actId="255"/>
          <ac:spMkLst>
            <pc:docMk/>
            <pc:sldMk cId="4050716611" sldId="260"/>
            <ac:spMk id="3" creationId="{8075E3C2-3EE4-988B-7CE1-8CAFD3D86731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625237875" sldId="261"/>
        </pc:sldMkLst>
      </pc:sldChg>
      <pc:sldChg chg="modSp new mod">
        <pc:chgData name="Miroslava Čechová Závadská" userId="acc6b33ca4c8e38a" providerId="LiveId" clId="{2B31D70D-7007-4839-A9F0-E8A2E537FE39}" dt="2024-10-17T09:43:30.843" v="122" actId="27636"/>
        <pc:sldMkLst>
          <pc:docMk/>
          <pc:sldMk cId="2941797390" sldId="261"/>
        </pc:sldMkLst>
        <pc:spChg chg="mod">
          <ac:chgData name="Miroslava Čechová Závadská" userId="acc6b33ca4c8e38a" providerId="LiveId" clId="{2B31D70D-7007-4839-A9F0-E8A2E537FE39}" dt="2024-10-17T09:38:01.887" v="57"/>
          <ac:spMkLst>
            <pc:docMk/>
            <pc:sldMk cId="2941797390" sldId="261"/>
            <ac:spMk id="2" creationId="{BFDF6632-C954-1FFB-BE19-5251F7138046}"/>
          </ac:spMkLst>
        </pc:spChg>
        <pc:spChg chg="mod">
          <ac:chgData name="Miroslava Čechová Závadská" userId="acc6b33ca4c8e38a" providerId="LiveId" clId="{2B31D70D-7007-4839-A9F0-E8A2E537FE39}" dt="2024-10-17T09:43:30.843" v="122" actId="27636"/>
          <ac:spMkLst>
            <pc:docMk/>
            <pc:sldMk cId="2941797390" sldId="261"/>
            <ac:spMk id="3" creationId="{88E58565-DC5E-9916-E27A-B9C40A64798A}"/>
          </ac:spMkLst>
        </pc:spChg>
      </pc:sldChg>
      <pc:sldChg chg="modSp new mod">
        <pc:chgData name="Miroslava Čechová Závadská" userId="acc6b33ca4c8e38a" providerId="LiveId" clId="{2B31D70D-7007-4839-A9F0-E8A2E537FE39}" dt="2024-10-17T09:45:16.828" v="139" actId="113"/>
        <pc:sldMkLst>
          <pc:docMk/>
          <pc:sldMk cId="1323171507" sldId="262"/>
        </pc:sldMkLst>
        <pc:spChg chg="mod">
          <ac:chgData name="Miroslava Čechová Závadská" userId="acc6b33ca4c8e38a" providerId="LiveId" clId="{2B31D70D-7007-4839-A9F0-E8A2E537FE39}" dt="2024-10-17T09:38:09.006" v="65"/>
          <ac:spMkLst>
            <pc:docMk/>
            <pc:sldMk cId="1323171507" sldId="262"/>
            <ac:spMk id="2" creationId="{251DA371-F7A0-4B01-2BAF-575B2808997F}"/>
          </ac:spMkLst>
        </pc:spChg>
        <pc:spChg chg="mod">
          <ac:chgData name="Miroslava Čechová Závadská" userId="acc6b33ca4c8e38a" providerId="LiveId" clId="{2B31D70D-7007-4839-A9F0-E8A2E537FE39}" dt="2024-10-17T09:45:16.828" v="139" actId="113"/>
          <ac:spMkLst>
            <pc:docMk/>
            <pc:sldMk cId="1323171507" sldId="262"/>
            <ac:spMk id="3" creationId="{B684FE92-E85E-8CFB-D2AF-A7E20C151BD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086078463" sldId="262"/>
        </pc:sldMkLst>
      </pc:sldChg>
      <pc:sldChg chg="addSp modSp new mod">
        <pc:chgData name="Miroslava Čechová Závadská" userId="acc6b33ca4c8e38a" providerId="LiveId" clId="{2B31D70D-7007-4839-A9F0-E8A2E537FE39}" dt="2024-10-17T09:46:54.741" v="146" actId="207"/>
        <pc:sldMkLst>
          <pc:docMk/>
          <pc:sldMk cId="2173272100" sldId="263"/>
        </pc:sldMkLst>
        <pc:spChg chg="mod">
          <ac:chgData name="Miroslava Čechová Závadská" userId="acc6b33ca4c8e38a" providerId="LiveId" clId="{2B31D70D-7007-4839-A9F0-E8A2E537FE39}" dt="2024-10-17T09:38:13.443" v="66"/>
          <ac:spMkLst>
            <pc:docMk/>
            <pc:sldMk cId="2173272100" sldId="263"/>
            <ac:spMk id="2" creationId="{4ABF94C9-5A0C-8941-A243-BEAB3B09379C}"/>
          </ac:spMkLst>
        </pc:spChg>
        <pc:spChg chg="mod">
          <ac:chgData name="Miroslava Čechová Závadská" userId="acc6b33ca4c8e38a" providerId="LiveId" clId="{2B31D70D-7007-4839-A9F0-E8A2E537FE39}" dt="2024-10-17T09:46:54.741" v="146" actId="207"/>
          <ac:spMkLst>
            <pc:docMk/>
            <pc:sldMk cId="2173272100" sldId="263"/>
            <ac:spMk id="3" creationId="{E04E5F60-34EF-A684-D553-0B2457577DD6}"/>
          </ac:spMkLst>
        </pc:spChg>
        <pc:picChg chg="add mod">
          <ac:chgData name="Miroslava Čechová Závadská" userId="acc6b33ca4c8e38a" providerId="LiveId" clId="{2B31D70D-7007-4839-A9F0-E8A2E537FE39}" dt="2024-10-17T09:46:32.272" v="143" actId="1076"/>
          <ac:picMkLst>
            <pc:docMk/>
            <pc:sldMk cId="2173272100" sldId="263"/>
            <ac:picMk id="5" creationId="{1ABF7DC1-7B32-C2D6-7A75-ECEFC13BE24F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935787361" sldId="263"/>
        </pc:sldMkLst>
      </pc:sldChg>
      <pc:sldChg chg="modSp new mod">
        <pc:chgData name="Miroslava Čechová Závadská" userId="acc6b33ca4c8e38a" providerId="LiveId" clId="{2B31D70D-7007-4839-A9F0-E8A2E537FE39}" dt="2024-10-17T09:49:27.157" v="164" actId="20577"/>
        <pc:sldMkLst>
          <pc:docMk/>
          <pc:sldMk cId="573091866" sldId="264"/>
        </pc:sldMkLst>
        <pc:spChg chg="mod">
          <ac:chgData name="Miroslava Čechová Závadská" userId="acc6b33ca4c8e38a" providerId="LiveId" clId="{2B31D70D-7007-4839-A9F0-E8A2E537FE39}" dt="2024-10-17T09:38:25.189" v="67"/>
          <ac:spMkLst>
            <pc:docMk/>
            <pc:sldMk cId="573091866" sldId="264"/>
            <ac:spMk id="2" creationId="{3943A9DA-03B6-8407-65F4-076B384FDAA2}"/>
          </ac:spMkLst>
        </pc:spChg>
        <pc:spChg chg="mod">
          <ac:chgData name="Miroslava Čechová Závadská" userId="acc6b33ca4c8e38a" providerId="LiveId" clId="{2B31D70D-7007-4839-A9F0-E8A2E537FE39}" dt="2024-10-17T09:49:27.157" v="164" actId="20577"/>
          <ac:spMkLst>
            <pc:docMk/>
            <pc:sldMk cId="573091866" sldId="264"/>
            <ac:spMk id="3" creationId="{A458184A-39FF-18AB-AC46-84EAC69BE60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71462252" sldId="264"/>
        </pc:sldMkLst>
      </pc:sldChg>
      <pc:sldChg chg="addSp modSp new mod">
        <pc:chgData name="Miroslava Čechová Závadská" userId="acc6b33ca4c8e38a" providerId="LiveId" clId="{2B31D70D-7007-4839-A9F0-E8A2E537FE39}" dt="2024-10-17T09:51:20.152" v="188" actId="14100"/>
        <pc:sldMkLst>
          <pc:docMk/>
          <pc:sldMk cId="985248061" sldId="265"/>
        </pc:sldMkLst>
        <pc:spChg chg="mod">
          <ac:chgData name="Miroslava Čechová Závadská" userId="acc6b33ca4c8e38a" providerId="LiveId" clId="{2B31D70D-7007-4839-A9F0-E8A2E537FE39}" dt="2024-10-17T09:38:27.311" v="68"/>
          <ac:spMkLst>
            <pc:docMk/>
            <pc:sldMk cId="985248061" sldId="265"/>
            <ac:spMk id="2" creationId="{7FAC17AF-E731-9072-C250-127CE3B3CCC8}"/>
          </ac:spMkLst>
        </pc:spChg>
        <pc:spChg chg="mod">
          <ac:chgData name="Miroslava Čechová Závadská" userId="acc6b33ca4c8e38a" providerId="LiveId" clId="{2B31D70D-7007-4839-A9F0-E8A2E537FE39}" dt="2024-10-17T09:50:54.177" v="184" actId="20577"/>
          <ac:spMkLst>
            <pc:docMk/>
            <pc:sldMk cId="985248061" sldId="265"/>
            <ac:spMk id="3" creationId="{54C33F89-81FE-015F-1DD2-4C3A6A175CEC}"/>
          </ac:spMkLst>
        </pc:spChg>
        <pc:picChg chg="add mod">
          <ac:chgData name="Miroslava Čechová Závadská" userId="acc6b33ca4c8e38a" providerId="LiveId" clId="{2B31D70D-7007-4839-A9F0-E8A2E537FE39}" dt="2024-10-17T09:51:20.152" v="188" actId="14100"/>
          <ac:picMkLst>
            <pc:docMk/>
            <pc:sldMk cId="985248061" sldId="265"/>
            <ac:picMk id="5" creationId="{6AAC8F35-1FF9-3855-96E7-C51CA309C90A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169105725" sldId="265"/>
        </pc:sldMkLst>
      </pc:sldChg>
      <pc:sldChg chg="modSp new mod">
        <pc:chgData name="Miroslava Čechová Závadská" userId="acc6b33ca4c8e38a" providerId="LiveId" clId="{2B31D70D-7007-4839-A9F0-E8A2E537FE39}" dt="2024-10-17T09:55:57.116" v="211" actId="6549"/>
        <pc:sldMkLst>
          <pc:docMk/>
          <pc:sldMk cId="749462119" sldId="266"/>
        </pc:sldMkLst>
        <pc:spChg chg="mod">
          <ac:chgData name="Miroslava Čechová Závadská" userId="acc6b33ca4c8e38a" providerId="LiveId" clId="{2B31D70D-7007-4839-A9F0-E8A2E537FE39}" dt="2024-10-17T09:53:19.997" v="195" actId="20577"/>
          <ac:spMkLst>
            <pc:docMk/>
            <pc:sldMk cId="749462119" sldId="266"/>
            <ac:spMk id="2" creationId="{0DA702CD-66FA-5DF6-EBD3-4DC793DB5192}"/>
          </ac:spMkLst>
        </pc:spChg>
        <pc:spChg chg="mod">
          <ac:chgData name="Miroslava Čechová Závadská" userId="acc6b33ca4c8e38a" providerId="LiveId" clId="{2B31D70D-7007-4839-A9F0-E8A2E537FE39}" dt="2024-10-17T09:55:57.116" v="211" actId="6549"/>
          <ac:spMkLst>
            <pc:docMk/>
            <pc:sldMk cId="749462119" sldId="266"/>
            <ac:spMk id="3" creationId="{6244E966-F26B-81ED-0B6C-49DF2BB18F8A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60692070" sldId="26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578162021" sldId="267"/>
        </pc:sldMkLst>
      </pc:sldChg>
      <pc:sldChg chg="addSp delSp modSp new mod">
        <pc:chgData name="Miroslava Čechová Závadská" userId="acc6b33ca4c8e38a" providerId="LiveId" clId="{2B31D70D-7007-4839-A9F0-E8A2E537FE39}" dt="2024-10-17T09:57:14.159" v="222" actId="255"/>
        <pc:sldMkLst>
          <pc:docMk/>
          <pc:sldMk cId="3802116417" sldId="267"/>
        </pc:sldMkLst>
        <pc:spChg chg="mod">
          <ac:chgData name="Miroslava Čechová Závadská" userId="acc6b33ca4c8e38a" providerId="LiveId" clId="{2B31D70D-7007-4839-A9F0-E8A2E537FE39}" dt="2024-10-17T09:53:26.766" v="196"/>
          <ac:spMkLst>
            <pc:docMk/>
            <pc:sldMk cId="3802116417" sldId="267"/>
            <ac:spMk id="2" creationId="{C755DEC3-5047-D473-3788-FD1FD495C09E}"/>
          </ac:spMkLst>
        </pc:spChg>
        <pc:spChg chg="mod">
          <ac:chgData name="Miroslava Čechová Závadská" userId="acc6b33ca4c8e38a" providerId="LiveId" clId="{2B31D70D-7007-4839-A9F0-E8A2E537FE39}" dt="2024-10-17T09:57:14.159" v="222" actId="255"/>
          <ac:spMkLst>
            <pc:docMk/>
            <pc:sldMk cId="3802116417" sldId="267"/>
            <ac:spMk id="3" creationId="{7BD7BD5C-1895-A25C-5A95-DCC00E929200}"/>
          </ac:spMkLst>
        </pc:spChg>
        <pc:spChg chg="add del">
          <ac:chgData name="Miroslava Čechová Závadská" userId="acc6b33ca4c8e38a" providerId="LiveId" clId="{2B31D70D-7007-4839-A9F0-E8A2E537FE39}" dt="2024-10-17T09:56:18.236" v="213" actId="22"/>
          <ac:spMkLst>
            <pc:docMk/>
            <pc:sldMk cId="3802116417" sldId="267"/>
            <ac:spMk id="5" creationId="{1354B151-8CFD-09AB-FB55-AACD265CB9D0}"/>
          </ac:spMkLst>
        </pc:spChg>
      </pc:sldChg>
      <pc:sldChg chg="modSp new mod">
        <pc:chgData name="Miroslava Čechová Závadská" userId="acc6b33ca4c8e38a" providerId="LiveId" clId="{2B31D70D-7007-4839-A9F0-E8A2E537FE39}" dt="2024-10-17T09:58:58.557" v="236" actId="207"/>
        <pc:sldMkLst>
          <pc:docMk/>
          <pc:sldMk cId="3831246146" sldId="268"/>
        </pc:sldMkLst>
        <pc:spChg chg="mod">
          <ac:chgData name="Miroslava Čechová Závadská" userId="acc6b33ca4c8e38a" providerId="LiveId" clId="{2B31D70D-7007-4839-A9F0-E8A2E537FE39}" dt="2024-10-17T09:53:29.361" v="197"/>
          <ac:spMkLst>
            <pc:docMk/>
            <pc:sldMk cId="3831246146" sldId="268"/>
            <ac:spMk id="2" creationId="{374E5219-70DB-57EC-5EF7-E98565B06BC8}"/>
          </ac:spMkLst>
        </pc:spChg>
        <pc:spChg chg="mod">
          <ac:chgData name="Miroslava Čechová Závadská" userId="acc6b33ca4c8e38a" providerId="LiveId" clId="{2B31D70D-7007-4839-A9F0-E8A2E537FE39}" dt="2024-10-17T09:58:58.557" v="236" actId="207"/>
          <ac:spMkLst>
            <pc:docMk/>
            <pc:sldMk cId="3831246146" sldId="268"/>
            <ac:spMk id="3" creationId="{521EEA05-594A-BC5A-B4B5-51FD4A2ADD1E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4123280032" sldId="268"/>
        </pc:sldMkLst>
      </pc:sldChg>
      <pc:sldChg chg="modSp new mod">
        <pc:chgData name="Miroslava Čechová Závadská" userId="acc6b33ca4c8e38a" providerId="LiveId" clId="{2B31D70D-7007-4839-A9F0-E8A2E537FE39}" dt="2024-10-17T10:01:15.497" v="255" actId="255"/>
        <pc:sldMkLst>
          <pc:docMk/>
          <pc:sldMk cId="381395773" sldId="269"/>
        </pc:sldMkLst>
        <pc:spChg chg="mod">
          <ac:chgData name="Miroslava Čechová Závadská" userId="acc6b33ca4c8e38a" providerId="LiveId" clId="{2B31D70D-7007-4839-A9F0-E8A2E537FE39}" dt="2024-10-17T09:53:33.654" v="200"/>
          <ac:spMkLst>
            <pc:docMk/>
            <pc:sldMk cId="381395773" sldId="269"/>
            <ac:spMk id="2" creationId="{82701B90-8C8E-5356-4582-08F5C6F29970}"/>
          </ac:spMkLst>
        </pc:spChg>
        <pc:spChg chg="mod">
          <ac:chgData name="Miroslava Čechová Závadská" userId="acc6b33ca4c8e38a" providerId="LiveId" clId="{2B31D70D-7007-4839-A9F0-E8A2E537FE39}" dt="2024-10-17T10:01:15.497" v="255" actId="255"/>
          <ac:spMkLst>
            <pc:docMk/>
            <pc:sldMk cId="381395773" sldId="269"/>
            <ac:spMk id="3" creationId="{11ED033B-EF4E-4F65-63C4-1D2A8AACD899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089883087" sldId="269"/>
        </pc:sldMkLst>
      </pc:sldChg>
      <pc:sldChg chg="modSp new mod">
        <pc:chgData name="Miroslava Čechová Závadská" userId="acc6b33ca4c8e38a" providerId="LiveId" clId="{2B31D70D-7007-4839-A9F0-E8A2E537FE39}" dt="2024-10-17T10:04:09.995" v="279" actId="255"/>
        <pc:sldMkLst>
          <pc:docMk/>
          <pc:sldMk cId="318094758" sldId="270"/>
        </pc:sldMkLst>
        <pc:spChg chg="mod">
          <ac:chgData name="Miroslava Čechová Závadská" userId="acc6b33ca4c8e38a" providerId="LiveId" clId="{2B31D70D-7007-4839-A9F0-E8A2E537FE39}" dt="2024-10-17T09:53:36.653" v="201"/>
          <ac:spMkLst>
            <pc:docMk/>
            <pc:sldMk cId="318094758" sldId="270"/>
            <ac:spMk id="2" creationId="{B9D0FAEE-959F-B5CC-66CC-579F1E6DE32E}"/>
          </ac:spMkLst>
        </pc:spChg>
        <pc:spChg chg="mod">
          <ac:chgData name="Miroslava Čechová Závadská" userId="acc6b33ca4c8e38a" providerId="LiveId" clId="{2B31D70D-7007-4839-A9F0-E8A2E537FE39}" dt="2024-10-17T10:04:09.995" v="279" actId="255"/>
          <ac:spMkLst>
            <pc:docMk/>
            <pc:sldMk cId="318094758" sldId="270"/>
            <ac:spMk id="3" creationId="{4D0BFE16-946C-EC41-8E1D-05301178DD4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905582677" sldId="270"/>
        </pc:sldMkLst>
      </pc:sldChg>
      <pc:sldChg chg="modSp new mod">
        <pc:chgData name="Miroslava Čechová Závadská" userId="acc6b33ca4c8e38a" providerId="LiveId" clId="{2B31D70D-7007-4839-A9F0-E8A2E537FE39}" dt="2024-10-17T10:06:40.019" v="324" actId="255"/>
        <pc:sldMkLst>
          <pc:docMk/>
          <pc:sldMk cId="2388401227" sldId="271"/>
        </pc:sldMkLst>
        <pc:spChg chg="mod">
          <ac:chgData name="Miroslava Čechová Závadská" userId="acc6b33ca4c8e38a" providerId="LiveId" clId="{2B31D70D-7007-4839-A9F0-E8A2E537FE39}" dt="2024-10-17T10:04:32.501" v="305" actId="20577"/>
          <ac:spMkLst>
            <pc:docMk/>
            <pc:sldMk cId="2388401227" sldId="271"/>
            <ac:spMk id="2" creationId="{5EFC855C-9ED8-AB7C-C263-3590A7AFA004}"/>
          </ac:spMkLst>
        </pc:spChg>
        <pc:spChg chg="mod">
          <ac:chgData name="Miroslava Čechová Závadská" userId="acc6b33ca4c8e38a" providerId="LiveId" clId="{2B31D70D-7007-4839-A9F0-E8A2E537FE39}" dt="2024-10-17T10:06:40.019" v="324" actId="255"/>
          <ac:spMkLst>
            <pc:docMk/>
            <pc:sldMk cId="2388401227" sldId="271"/>
            <ac:spMk id="3" creationId="{5313387E-BDC6-449F-19F2-E27DD387F715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56934173" sldId="27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46979898" sldId="272"/>
        </pc:sldMkLst>
      </pc:sldChg>
      <pc:sldChg chg="modSp new mod">
        <pc:chgData name="Miroslava Čechová Závadská" userId="acc6b33ca4c8e38a" providerId="LiveId" clId="{2B31D70D-7007-4839-A9F0-E8A2E537FE39}" dt="2024-10-17T10:08:17.727" v="343" actId="255"/>
        <pc:sldMkLst>
          <pc:docMk/>
          <pc:sldMk cId="3858516924" sldId="272"/>
        </pc:sldMkLst>
        <pc:spChg chg="mod">
          <ac:chgData name="Miroslava Čechová Závadská" userId="acc6b33ca4c8e38a" providerId="LiveId" clId="{2B31D70D-7007-4839-A9F0-E8A2E537FE39}" dt="2024-10-17T10:05:18.927" v="311"/>
          <ac:spMkLst>
            <pc:docMk/>
            <pc:sldMk cId="3858516924" sldId="272"/>
            <ac:spMk id="2" creationId="{3FC5B569-9842-125A-DCED-8BEE66DF4976}"/>
          </ac:spMkLst>
        </pc:spChg>
        <pc:spChg chg="mod">
          <ac:chgData name="Miroslava Čechová Závadská" userId="acc6b33ca4c8e38a" providerId="LiveId" clId="{2B31D70D-7007-4839-A9F0-E8A2E537FE39}" dt="2024-10-17T10:08:17.727" v="343" actId="255"/>
          <ac:spMkLst>
            <pc:docMk/>
            <pc:sldMk cId="3858516924" sldId="272"/>
            <ac:spMk id="3" creationId="{55FA60F1-2C6C-BA99-82A4-4A413A6DE0E2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05793476" sldId="273"/>
        </pc:sldMkLst>
      </pc:sldChg>
      <pc:sldChg chg="addSp modSp new mod">
        <pc:chgData name="Miroslava Čechová Závadská" userId="acc6b33ca4c8e38a" providerId="LiveId" clId="{2B31D70D-7007-4839-A9F0-E8A2E537FE39}" dt="2024-10-17T10:09:17.467" v="363" actId="1076"/>
        <pc:sldMkLst>
          <pc:docMk/>
          <pc:sldMk cId="4063752585" sldId="273"/>
        </pc:sldMkLst>
        <pc:spChg chg="mod">
          <ac:chgData name="Miroslava Čechová Závadská" userId="acc6b33ca4c8e38a" providerId="LiveId" clId="{2B31D70D-7007-4839-A9F0-E8A2E537FE39}" dt="2024-10-17T10:05:22.503" v="312"/>
          <ac:spMkLst>
            <pc:docMk/>
            <pc:sldMk cId="4063752585" sldId="273"/>
            <ac:spMk id="2" creationId="{C2A7CB43-4613-CD58-7379-CBEA98642632}"/>
          </ac:spMkLst>
        </pc:spChg>
        <pc:spChg chg="mod">
          <ac:chgData name="Miroslava Čechová Závadská" userId="acc6b33ca4c8e38a" providerId="LiveId" clId="{2B31D70D-7007-4839-A9F0-E8A2E537FE39}" dt="2024-10-17T10:08:40.652" v="359" actId="20577"/>
          <ac:spMkLst>
            <pc:docMk/>
            <pc:sldMk cId="4063752585" sldId="273"/>
            <ac:spMk id="3" creationId="{448478DA-7593-B78D-11CD-2498830422EB}"/>
          </ac:spMkLst>
        </pc:spChg>
        <pc:picChg chg="add mod">
          <ac:chgData name="Miroslava Čechová Závadská" userId="acc6b33ca4c8e38a" providerId="LiveId" clId="{2B31D70D-7007-4839-A9F0-E8A2E537FE39}" dt="2024-10-17T10:09:17.467" v="363" actId="1076"/>
          <ac:picMkLst>
            <pc:docMk/>
            <pc:sldMk cId="4063752585" sldId="273"/>
            <ac:picMk id="5" creationId="{D0EE1777-4DAD-615D-7327-557B4201ED14}"/>
          </ac:picMkLst>
        </pc:picChg>
      </pc:sldChg>
      <pc:sldChg chg="modSp new mod">
        <pc:chgData name="Miroslava Čechová Závadská" userId="acc6b33ca4c8e38a" providerId="LiveId" clId="{2B31D70D-7007-4839-A9F0-E8A2E537FE39}" dt="2024-10-17T10:11:16.716" v="369" actId="255"/>
        <pc:sldMkLst>
          <pc:docMk/>
          <pc:sldMk cId="1289594806" sldId="274"/>
        </pc:sldMkLst>
        <pc:spChg chg="mod">
          <ac:chgData name="Miroslava Čechová Závadská" userId="acc6b33ca4c8e38a" providerId="LiveId" clId="{2B31D70D-7007-4839-A9F0-E8A2E537FE39}" dt="2024-10-17T10:05:25.597" v="313"/>
          <ac:spMkLst>
            <pc:docMk/>
            <pc:sldMk cId="1289594806" sldId="274"/>
            <ac:spMk id="2" creationId="{A1DC3D12-A9E4-9E27-C986-6DA0FF6E0862}"/>
          </ac:spMkLst>
        </pc:spChg>
        <pc:spChg chg="mod">
          <ac:chgData name="Miroslava Čechová Závadská" userId="acc6b33ca4c8e38a" providerId="LiveId" clId="{2B31D70D-7007-4839-A9F0-E8A2E537FE39}" dt="2024-10-17T10:11:16.716" v="369" actId="255"/>
          <ac:spMkLst>
            <pc:docMk/>
            <pc:sldMk cId="1289594806" sldId="274"/>
            <ac:spMk id="3" creationId="{67F1ADD6-B16E-8AB9-28E8-4613E1D73894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523765926" sldId="274"/>
        </pc:sldMkLst>
      </pc:sldChg>
      <pc:sldChg chg="addSp delSp modSp new mod">
        <pc:chgData name="Miroslava Čechová Závadská" userId="acc6b33ca4c8e38a" providerId="LiveId" clId="{2B31D70D-7007-4839-A9F0-E8A2E537FE39}" dt="2024-10-17T10:12:56.075" v="413" actId="1076"/>
        <pc:sldMkLst>
          <pc:docMk/>
          <pc:sldMk cId="1382222185" sldId="275"/>
        </pc:sldMkLst>
        <pc:spChg chg="mod">
          <ac:chgData name="Miroslava Čechová Závadská" userId="acc6b33ca4c8e38a" providerId="LiveId" clId="{2B31D70D-7007-4839-A9F0-E8A2E537FE39}" dt="2024-10-17T10:11:41.906" v="388" actId="20577"/>
          <ac:spMkLst>
            <pc:docMk/>
            <pc:sldMk cId="1382222185" sldId="275"/>
            <ac:spMk id="2" creationId="{01407475-913C-D591-A20B-9B98A6C7F88C}"/>
          </ac:spMkLst>
        </pc:spChg>
        <pc:spChg chg="del">
          <ac:chgData name="Miroslava Čechová Závadská" userId="acc6b33ca4c8e38a" providerId="LiveId" clId="{2B31D70D-7007-4839-A9F0-E8A2E537FE39}" dt="2024-10-17T10:12:51.404" v="411" actId="22"/>
          <ac:spMkLst>
            <pc:docMk/>
            <pc:sldMk cId="1382222185" sldId="275"/>
            <ac:spMk id="3" creationId="{CB0479E4-BDFD-5909-ECA8-4C08B90D82EE}"/>
          </ac:spMkLst>
        </pc:spChg>
        <pc:picChg chg="add mod ord">
          <ac:chgData name="Miroslava Čechová Závadská" userId="acc6b33ca4c8e38a" providerId="LiveId" clId="{2B31D70D-7007-4839-A9F0-E8A2E537FE39}" dt="2024-10-17T10:12:56.075" v="413" actId="1076"/>
          <ac:picMkLst>
            <pc:docMk/>
            <pc:sldMk cId="1382222185" sldId="275"/>
            <ac:picMk id="5" creationId="{4ED541C3-E113-8FB7-3863-FBAEBECE0849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720596380" sldId="275"/>
        </pc:sldMkLst>
      </pc:sldChg>
      <pc:sldChg chg="modSp new mod">
        <pc:chgData name="Miroslava Čechová Závadská" userId="acc6b33ca4c8e38a" providerId="LiveId" clId="{2B31D70D-7007-4839-A9F0-E8A2E537FE39}" dt="2024-10-17T10:15:03.540" v="455" actId="20577"/>
        <pc:sldMkLst>
          <pc:docMk/>
          <pc:sldMk cId="2516292598" sldId="276"/>
        </pc:sldMkLst>
        <pc:spChg chg="mod">
          <ac:chgData name="Miroslava Čechová Závadská" userId="acc6b33ca4c8e38a" providerId="LiveId" clId="{2B31D70D-7007-4839-A9F0-E8A2E537FE39}" dt="2024-10-17T10:13:42.093" v="440" actId="20577"/>
          <ac:spMkLst>
            <pc:docMk/>
            <pc:sldMk cId="2516292598" sldId="276"/>
            <ac:spMk id="2" creationId="{432106DD-946A-3453-2743-DB3F63FFBE73}"/>
          </ac:spMkLst>
        </pc:spChg>
        <pc:spChg chg="mod">
          <ac:chgData name="Miroslava Čechová Závadská" userId="acc6b33ca4c8e38a" providerId="LiveId" clId="{2B31D70D-7007-4839-A9F0-E8A2E537FE39}" dt="2024-10-17T10:15:03.540" v="455" actId="20577"/>
          <ac:spMkLst>
            <pc:docMk/>
            <pc:sldMk cId="2516292598" sldId="276"/>
            <ac:spMk id="3" creationId="{E8DE1B9F-E698-D392-5D7E-C90B7C76C873}"/>
          </ac:spMkLst>
        </pc:sp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3587019970" sldId="276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425507008" sldId="277"/>
        </pc:sldMkLst>
      </pc:sldChg>
      <pc:sldChg chg="addSp delSp modSp new mod">
        <pc:chgData name="Miroslava Čechová Závadská" userId="acc6b33ca4c8e38a" providerId="LiveId" clId="{2B31D70D-7007-4839-A9F0-E8A2E537FE39}" dt="2024-10-17T10:12:24.135" v="410" actId="20577"/>
        <pc:sldMkLst>
          <pc:docMk/>
          <pc:sldMk cId="3098429230" sldId="277"/>
        </pc:sldMkLst>
        <pc:spChg chg="mod">
          <ac:chgData name="Miroslava Čechová Závadská" userId="acc6b33ca4c8e38a" providerId="LiveId" clId="{2B31D70D-7007-4839-A9F0-E8A2E537FE39}" dt="2024-10-17T10:12:24.135" v="410" actId="20577"/>
          <ac:spMkLst>
            <pc:docMk/>
            <pc:sldMk cId="3098429230" sldId="277"/>
            <ac:spMk id="2" creationId="{A93336BD-784C-2E81-52D8-C1C3F6F44B03}"/>
          </ac:spMkLst>
        </pc:spChg>
        <pc:spChg chg="del">
          <ac:chgData name="Miroslava Čechová Závadská" userId="acc6b33ca4c8e38a" providerId="LiveId" clId="{2B31D70D-7007-4839-A9F0-E8A2E537FE39}" dt="2024-10-17T10:12:11.873" v="389" actId="22"/>
          <ac:spMkLst>
            <pc:docMk/>
            <pc:sldMk cId="3098429230" sldId="277"/>
            <ac:spMk id="3" creationId="{651CA689-94C1-B415-6E8C-CBAC3CA85427}"/>
          </ac:spMkLst>
        </pc:spChg>
        <pc:picChg chg="add mod ord">
          <ac:chgData name="Miroslava Čechová Závadská" userId="acc6b33ca4c8e38a" providerId="LiveId" clId="{2B31D70D-7007-4839-A9F0-E8A2E537FE39}" dt="2024-10-17T10:12:17.761" v="391" actId="14100"/>
          <ac:picMkLst>
            <pc:docMk/>
            <pc:sldMk cId="3098429230" sldId="277"/>
            <ac:picMk id="5" creationId="{76C51D8A-FD8A-C3C6-0C8F-5C9A6D62ADEC}"/>
          </ac:picMkLst>
        </pc:picChg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759682548" sldId="278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261388927" sldId="279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2717296225" sldId="280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650232998" sldId="281"/>
        </pc:sldMkLst>
      </pc:sldChg>
      <pc:sldChg chg="del">
        <pc:chgData name="Miroslava Čechová Závadská" userId="acc6b33ca4c8e38a" providerId="LiveId" clId="{2B31D70D-7007-4839-A9F0-E8A2E537FE39}" dt="2024-10-17T09:35:21.036" v="44" actId="2696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2082E052-D87A-4616-B592-22391E5F62C2}"/>
    <pc:docChg chg="undo custSel addSld modSld">
      <pc:chgData name="Miroslava Čechová Závadská" userId="acc6b33ca4c8e38a" providerId="LiveId" clId="{2082E052-D87A-4616-B592-22391E5F62C2}" dt="2024-10-11T09:53:36.299" v="410" actId="14100"/>
      <pc:docMkLst>
        <pc:docMk/>
      </pc:docMkLst>
      <pc:sldChg chg="modSp mod">
        <pc:chgData name="Miroslava Čechová Závadská" userId="acc6b33ca4c8e38a" providerId="LiveId" clId="{2082E052-D87A-4616-B592-22391E5F62C2}" dt="2024-10-11T09:19:50.829" v="23" actId="20577"/>
        <pc:sldMkLst>
          <pc:docMk/>
          <pc:sldMk cId="4071529677" sldId="257"/>
        </pc:sldMkLst>
        <pc:spChg chg="mod">
          <ac:chgData name="Miroslava Čechová Závadská" userId="acc6b33ca4c8e38a" providerId="LiveId" clId="{2082E052-D87A-4616-B592-22391E5F62C2}" dt="2024-10-11T09:18:00.948" v="5" actId="20577"/>
          <ac:spMkLst>
            <pc:docMk/>
            <pc:sldMk cId="4071529677" sldId="257"/>
            <ac:spMk id="2" creationId="{00000000-0000-0000-0000-000000000000}"/>
          </ac:spMkLst>
        </pc:spChg>
        <pc:spChg chg="mod">
          <ac:chgData name="Miroslava Čechová Závadská" userId="acc6b33ca4c8e38a" providerId="LiveId" clId="{2082E052-D87A-4616-B592-22391E5F62C2}" dt="2024-10-11T09:19:50.829" v="23" actId="20577"/>
          <ac:spMkLst>
            <pc:docMk/>
            <pc:sldMk cId="4071529677" sldId="257"/>
            <ac:spMk id="3" creationId="{00000000-0000-0000-0000-000000000000}"/>
          </ac:spMkLst>
        </pc:spChg>
      </pc:sldChg>
      <pc:sldChg chg="modSp mod">
        <pc:chgData name="Miroslava Čechová Závadská" userId="acc6b33ca4c8e38a" providerId="LiveId" clId="{2082E052-D87A-4616-B592-22391E5F62C2}" dt="2024-10-11T09:15:43.658" v="1" actId="20577"/>
        <pc:sldMkLst>
          <pc:docMk/>
          <pc:sldMk cId="253760621" sldId="258"/>
        </pc:sldMkLst>
        <pc:spChg chg="mod">
          <ac:chgData name="Miroslava Čechová Závadská" userId="acc6b33ca4c8e38a" providerId="LiveId" clId="{2082E052-D87A-4616-B592-22391E5F62C2}" dt="2024-10-11T09:15:43.658" v="1" actId="20577"/>
          <ac:spMkLst>
            <pc:docMk/>
            <pc:sldMk cId="253760621" sldId="258"/>
            <ac:spMk id="2" creationId="{00000000-0000-0000-0000-000000000000}"/>
          </ac:spMkLst>
        </pc:spChg>
      </pc:sldChg>
      <pc:sldChg chg="modSp new mod">
        <pc:chgData name="Miroslava Čechová Závadská" userId="acc6b33ca4c8e38a" providerId="LiveId" clId="{2082E052-D87A-4616-B592-22391E5F62C2}" dt="2024-10-11T09:21:51.113" v="42" actId="115"/>
        <pc:sldMkLst>
          <pc:docMk/>
          <pc:sldMk cId="3304724852" sldId="259"/>
        </pc:sldMkLst>
        <pc:spChg chg="mod">
          <ac:chgData name="Miroslava Čechová Závadská" userId="acc6b33ca4c8e38a" providerId="LiveId" clId="{2082E052-D87A-4616-B592-22391E5F62C2}" dt="2024-10-11T09:20:50.144" v="33" actId="20577"/>
          <ac:spMkLst>
            <pc:docMk/>
            <pc:sldMk cId="3304724852" sldId="259"/>
            <ac:spMk id="2" creationId="{04CBB1A7-8790-23E7-98E3-2AAE730DFC69}"/>
          </ac:spMkLst>
        </pc:spChg>
        <pc:spChg chg="mod">
          <ac:chgData name="Miroslava Čechová Závadská" userId="acc6b33ca4c8e38a" providerId="LiveId" clId="{2082E052-D87A-4616-B592-22391E5F62C2}" dt="2024-10-11T09:21:51.113" v="42" actId="115"/>
          <ac:spMkLst>
            <pc:docMk/>
            <pc:sldMk cId="3304724852" sldId="259"/>
            <ac:spMk id="3" creationId="{B4050724-7FC3-5155-18F7-5558BEA9FDC2}"/>
          </ac:spMkLst>
        </pc:spChg>
      </pc:sldChg>
      <pc:sldChg chg="modSp new mod">
        <pc:chgData name="Miroslava Čechová Závadská" userId="acc6b33ca4c8e38a" providerId="LiveId" clId="{2082E052-D87A-4616-B592-22391E5F62C2}" dt="2024-10-11T09:22:34.927" v="46"/>
        <pc:sldMkLst>
          <pc:docMk/>
          <pc:sldMk cId="3835767290" sldId="260"/>
        </pc:sldMkLst>
        <pc:spChg chg="mod">
          <ac:chgData name="Miroslava Čechová Závadská" userId="acc6b33ca4c8e38a" providerId="LiveId" clId="{2082E052-D87A-4616-B592-22391E5F62C2}" dt="2024-10-11T09:22:34.927" v="46"/>
          <ac:spMkLst>
            <pc:docMk/>
            <pc:sldMk cId="3835767290" sldId="260"/>
            <ac:spMk id="2" creationId="{F6261CE1-54A5-AEF2-579C-536AA82821D1}"/>
          </ac:spMkLst>
        </pc:spChg>
        <pc:spChg chg="mod">
          <ac:chgData name="Miroslava Čechová Závadská" userId="acc6b33ca4c8e38a" providerId="LiveId" clId="{2082E052-D87A-4616-B592-22391E5F62C2}" dt="2024-10-11T09:22:27.984" v="45" actId="207"/>
          <ac:spMkLst>
            <pc:docMk/>
            <pc:sldMk cId="3835767290" sldId="260"/>
            <ac:spMk id="3" creationId="{8973D6A7-DA0F-73DE-E05A-0930B7D8A59B}"/>
          </ac:spMkLst>
        </pc:spChg>
      </pc:sldChg>
      <pc:sldChg chg="modSp new mod">
        <pc:chgData name="Miroslava Čechová Závadská" userId="acc6b33ca4c8e38a" providerId="LiveId" clId="{2082E052-D87A-4616-B592-22391E5F62C2}" dt="2024-10-11T09:23:07.558" v="48"/>
        <pc:sldMkLst>
          <pc:docMk/>
          <pc:sldMk cId="2625237875" sldId="261"/>
        </pc:sldMkLst>
        <pc:spChg chg="mod">
          <ac:chgData name="Miroslava Čechová Závadská" userId="acc6b33ca4c8e38a" providerId="LiveId" clId="{2082E052-D87A-4616-B592-22391E5F62C2}" dt="2024-10-11T09:23:07.558" v="48"/>
          <ac:spMkLst>
            <pc:docMk/>
            <pc:sldMk cId="2625237875" sldId="261"/>
            <ac:spMk id="2" creationId="{80A771FC-E677-056A-4681-84E1F2EAB2E5}"/>
          </ac:spMkLst>
        </pc:spChg>
        <pc:spChg chg="mod">
          <ac:chgData name="Miroslava Čechová Závadská" userId="acc6b33ca4c8e38a" providerId="LiveId" clId="{2082E052-D87A-4616-B592-22391E5F62C2}" dt="2024-10-11T09:23:00.376" v="47"/>
          <ac:spMkLst>
            <pc:docMk/>
            <pc:sldMk cId="2625237875" sldId="261"/>
            <ac:spMk id="3" creationId="{8B704814-8A66-C1A0-8D1B-4AC03A6DA3E9}"/>
          </ac:spMkLst>
        </pc:spChg>
      </pc:sldChg>
      <pc:sldChg chg="modSp new mod">
        <pc:chgData name="Miroslava Čechová Závadská" userId="acc6b33ca4c8e38a" providerId="LiveId" clId="{2082E052-D87A-4616-B592-22391E5F62C2}" dt="2024-10-11T09:26:39.799" v="82" actId="27636"/>
        <pc:sldMkLst>
          <pc:docMk/>
          <pc:sldMk cId="4086078463" sldId="262"/>
        </pc:sldMkLst>
        <pc:spChg chg="mod">
          <ac:chgData name="Miroslava Čechová Závadská" userId="acc6b33ca4c8e38a" providerId="LiveId" clId="{2082E052-D87A-4616-B592-22391E5F62C2}" dt="2024-10-11T09:24:20.637" v="53" actId="20577"/>
          <ac:spMkLst>
            <pc:docMk/>
            <pc:sldMk cId="4086078463" sldId="262"/>
            <ac:spMk id="2" creationId="{3B90D6B9-E513-753E-03FD-7843D3BF688A}"/>
          </ac:spMkLst>
        </pc:spChg>
        <pc:spChg chg="mod">
          <ac:chgData name="Miroslava Čechová Závadská" userId="acc6b33ca4c8e38a" providerId="LiveId" clId="{2082E052-D87A-4616-B592-22391E5F62C2}" dt="2024-10-11T09:26:39.799" v="82" actId="27636"/>
          <ac:spMkLst>
            <pc:docMk/>
            <pc:sldMk cId="4086078463" sldId="262"/>
            <ac:spMk id="3" creationId="{1FF4114A-48C8-E9F0-913F-27F47E5FEC81}"/>
          </ac:spMkLst>
        </pc:spChg>
      </pc:sldChg>
      <pc:sldChg chg="modSp new mod">
        <pc:chgData name="Miroslava Čechová Závadská" userId="acc6b33ca4c8e38a" providerId="LiveId" clId="{2082E052-D87A-4616-B592-22391E5F62C2}" dt="2024-10-11T09:35:17.173" v="157" actId="113"/>
        <pc:sldMkLst>
          <pc:docMk/>
          <pc:sldMk cId="3935787361" sldId="263"/>
        </pc:sldMkLst>
        <pc:spChg chg="mod">
          <ac:chgData name="Miroslava Čechová Závadská" userId="acc6b33ca4c8e38a" providerId="LiveId" clId="{2082E052-D87A-4616-B592-22391E5F62C2}" dt="2024-10-11T09:33:40.097" v="135" actId="20577"/>
          <ac:spMkLst>
            <pc:docMk/>
            <pc:sldMk cId="3935787361" sldId="263"/>
            <ac:spMk id="2" creationId="{45F12FDF-A26D-03FE-CF5A-0ED83E8E0B48}"/>
          </ac:spMkLst>
        </pc:spChg>
        <pc:spChg chg="mod">
          <ac:chgData name="Miroslava Čechová Závadská" userId="acc6b33ca4c8e38a" providerId="LiveId" clId="{2082E052-D87A-4616-B592-22391E5F62C2}" dt="2024-10-11T09:35:17.173" v="157" actId="113"/>
          <ac:spMkLst>
            <pc:docMk/>
            <pc:sldMk cId="3935787361" sldId="263"/>
            <ac:spMk id="3" creationId="{850499AD-F494-E259-5849-12825FEBBBF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27:14.032" v="85" actId="1076"/>
        <pc:sldMkLst>
          <pc:docMk/>
          <pc:sldMk cId="1771462252" sldId="264"/>
        </pc:sldMkLst>
        <pc:spChg chg="mod">
          <ac:chgData name="Miroslava Čechová Závadská" userId="acc6b33ca4c8e38a" providerId="LiveId" clId="{2082E052-D87A-4616-B592-22391E5F62C2}" dt="2024-10-11T09:24:34.441" v="59"/>
          <ac:spMkLst>
            <pc:docMk/>
            <pc:sldMk cId="1771462252" sldId="264"/>
            <ac:spMk id="2" creationId="{24E44DC4-2F44-C375-30DE-2D44D5D7467C}"/>
          </ac:spMkLst>
        </pc:spChg>
        <pc:spChg chg="del">
          <ac:chgData name="Miroslava Čechová Závadská" userId="acc6b33ca4c8e38a" providerId="LiveId" clId="{2082E052-D87A-4616-B592-22391E5F62C2}" dt="2024-10-11T09:27:09.801" v="83" actId="22"/>
          <ac:spMkLst>
            <pc:docMk/>
            <pc:sldMk cId="1771462252" sldId="264"/>
            <ac:spMk id="3" creationId="{0779586B-0193-9417-B473-332B88D8D347}"/>
          </ac:spMkLst>
        </pc:spChg>
        <pc:picChg chg="add mod ord">
          <ac:chgData name="Miroslava Čechová Závadská" userId="acc6b33ca4c8e38a" providerId="LiveId" clId="{2082E052-D87A-4616-B592-22391E5F62C2}" dt="2024-10-11T09:27:14.032" v="85" actId="1076"/>
          <ac:picMkLst>
            <pc:docMk/>
            <pc:sldMk cId="1771462252" sldId="264"/>
            <ac:picMk id="5" creationId="{5D0B6C41-DE09-DDE4-557D-F51CC64F4C47}"/>
          </ac:picMkLst>
        </pc:picChg>
      </pc:sldChg>
      <pc:sldChg chg="modSp new mod">
        <pc:chgData name="Miroslava Čechová Závadská" userId="acc6b33ca4c8e38a" providerId="LiveId" clId="{2082E052-D87A-4616-B592-22391E5F62C2}" dt="2024-10-11T09:29:02.174" v="93" actId="113"/>
        <pc:sldMkLst>
          <pc:docMk/>
          <pc:sldMk cId="3169105725" sldId="265"/>
        </pc:sldMkLst>
        <pc:spChg chg="mod">
          <ac:chgData name="Miroslava Čechová Závadská" userId="acc6b33ca4c8e38a" providerId="LiveId" clId="{2082E052-D87A-4616-B592-22391E5F62C2}" dt="2024-10-11T09:24:37.883" v="60"/>
          <ac:spMkLst>
            <pc:docMk/>
            <pc:sldMk cId="3169105725" sldId="265"/>
            <ac:spMk id="2" creationId="{4C99F97F-A381-5294-F051-4AE354D1E139}"/>
          </ac:spMkLst>
        </pc:spChg>
        <pc:spChg chg="mod">
          <ac:chgData name="Miroslava Čechová Závadská" userId="acc6b33ca4c8e38a" providerId="LiveId" clId="{2082E052-D87A-4616-B592-22391E5F62C2}" dt="2024-10-11T09:29:02.174" v="93" actId="113"/>
          <ac:spMkLst>
            <pc:docMk/>
            <pc:sldMk cId="3169105725" sldId="265"/>
            <ac:spMk id="3" creationId="{D0E5BC99-9D87-F200-2E11-371AC9FE9982}"/>
          </ac:spMkLst>
        </pc:spChg>
      </pc:sldChg>
      <pc:sldChg chg="modSp new mod">
        <pc:chgData name="Miroslava Čechová Závadská" userId="acc6b33ca4c8e38a" providerId="LiveId" clId="{2082E052-D87A-4616-B592-22391E5F62C2}" dt="2024-10-11T09:30:47.961" v="113" actId="27636"/>
        <pc:sldMkLst>
          <pc:docMk/>
          <pc:sldMk cId="4160692070" sldId="266"/>
        </pc:sldMkLst>
        <pc:spChg chg="mod">
          <ac:chgData name="Miroslava Čechová Závadská" userId="acc6b33ca4c8e38a" providerId="LiveId" clId="{2082E052-D87A-4616-B592-22391E5F62C2}" dt="2024-10-11T09:24:40.952" v="61"/>
          <ac:spMkLst>
            <pc:docMk/>
            <pc:sldMk cId="4160692070" sldId="266"/>
            <ac:spMk id="2" creationId="{B1E40F2E-FEB3-42A3-17F7-A36732116E06}"/>
          </ac:spMkLst>
        </pc:spChg>
        <pc:spChg chg="mod">
          <ac:chgData name="Miroslava Čechová Závadská" userId="acc6b33ca4c8e38a" providerId="LiveId" clId="{2082E052-D87A-4616-B592-22391E5F62C2}" dt="2024-10-11T09:30:47.961" v="113" actId="27636"/>
          <ac:spMkLst>
            <pc:docMk/>
            <pc:sldMk cId="4160692070" sldId="266"/>
            <ac:spMk id="3" creationId="{59CEDDAE-3B07-CD5F-6D36-4DFE545150F2}"/>
          </ac:spMkLst>
        </pc:spChg>
      </pc:sldChg>
      <pc:sldChg chg="modSp new mod">
        <pc:chgData name="Miroslava Čechová Závadská" userId="acc6b33ca4c8e38a" providerId="LiveId" clId="{2082E052-D87A-4616-B592-22391E5F62C2}" dt="2024-10-11T09:31:35.172" v="117" actId="20577"/>
        <pc:sldMkLst>
          <pc:docMk/>
          <pc:sldMk cId="2578162021" sldId="267"/>
        </pc:sldMkLst>
        <pc:spChg chg="mod">
          <ac:chgData name="Miroslava Čechová Závadská" userId="acc6b33ca4c8e38a" providerId="LiveId" clId="{2082E052-D87A-4616-B592-22391E5F62C2}" dt="2024-10-11T09:24:43.786" v="62"/>
          <ac:spMkLst>
            <pc:docMk/>
            <pc:sldMk cId="2578162021" sldId="267"/>
            <ac:spMk id="2" creationId="{F8283814-DA68-5ACD-0B68-23B7A3432F66}"/>
          </ac:spMkLst>
        </pc:spChg>
        <pc:spChg chg="mod">
          <ac:chgData name="Miroslava Čechová Závadská" userId="acc6b33ca4c8e38a" providerId="LiveId" clId="{2082E052-D87A-4616-B592-22391E5F62C2}" dt="2024-10-11T09:31:35.172" v="117" actId="20577"/>
          <ac:spMkLst>
            <pc:docMk/>
            <pc:sldMk cId="2578162021" sldId="267"/>
            <ac:spMk id="3" creationId="{6442207D-7333-E90D-F991-C4C4089996F2}"/>
          </ac:spMkLst>
        </pc:spChg>
      </pc:sldChg>
      <pc:sldChg chg="modSp new mod">
        <pc:chgData name="Miroslava Čechová Závadská" userId="acc6b33ca4c8e38a" providerId="LiveId" clId="{2082E052-D87A-4616-B592-22391E5F62C2}" dt="2024-10-11T09:33:07.955" v="130" actId="6549"/>
        <pc:sldMkLst>
          <pc:docMk/>
          <pc:sldMk cId="4123280032" sldId="268"/>
        </pc:sldMkLst>
        <pc:spChg chg="mod">
          <ac:chgData name="Miroslava Čechová Závadská" userId="acc6b33ca4c8e38a" providerId="LiveId" clId="{2082E052-D87A-4616-B592-22391E5F62C2}" dt="2024-10-11T09:32:25.388" v="121"/>
          <ac:spMkLst>
            <pc:docMk/>
            <pc:sldMk cId="4123280032" sldId="268"/>
            <ac:spMk id="2" creationId="{A7419063-ED64-E4B8-48F8-DC75F10DE11B}"/>
          </ac:spMkLst>
        </pc:spChg>
        <pc:spChg chg="mod">
          <ac:chgData name="Miroslava Čechová Závadská" userId="acc6b33ca4c8e38a" providerId="LiveId" clId="{2082E052-D87A-4616-B592-22391E5F62C2}" dt="2024-10-11T09:33:07.955" v="130" actId="6549"/>
          <ac:spMkLst>
            <pc:docMk/>
            <pc:sldMk cId="4123280032" sldId="268"/>
            <ac:spMk id="3" creationId="{2AF6BB05-5C7F-03FE-7494-F7596EEDAE40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35:49.570" v="160" actId="1076"/>
        <pc:sldMkLst>
          <pc:docMk/>
          <pc:sldMk cId="1089883087" sldId="269"/>
        </pc:sldMkLst>
        <pc:spChg chg="mod">
          <ac:chgData name="Miroslava Čechová Závadská" userId="acc6b33ca4c8e38a" providerId="LiveId" clId="{2082E052-D87A-4616-B592-22391E5F62C2}" dt="2024-10-11T09:33:49.486" v="140"/>
          <ac:spMkLst>
            <pc:docMk/>
            <pc:sldMk cId="1089883087" sldId="269"/>
            <ac:spMk id="2" creationId="{49BCC091-761C-9AA8-88A1-8EF1EAC55C56}"/>
          </ac:spMkLst>
        </pc:spChg>
        <pc:spChg chg="del">
          <ac:chgData name="Miroslava Čechová Závadská" userId="acc6b33ca4c8e38a" providerId="LiveId" clId="{2082E052-D87A-4616-B592-22391E5F62C2}" dt="2024-10-11T09:35:45.947" v="158" actId="22"/>
          <ac:spMkLst>
            <pc:docMk/>
            <pc:sldMk cId="1089883087" sldId="269"/>
            <ac:spMk id="3" creationId="{B49B506C-C27F-873F-3A7B-585367479FE0}"/>
          </ac:spMkLst>
        </pc:spChg>
        <pc:picChg chg="add mod ord">
          <ac:chgData name="Miroslava Čechová Závadská" userId="acc6b33ca4c8e38a" providerId="LiveId" clId="{2082E052-D87A-4616-B592-22391E5F62C2}" dt="2024-10-11T09:35:49.570" v="160" actId="1076"/>
          <ac:picMkLst>
            <pc:docMk/>
            <pc:sldMk cId="1089883087" sldId="269"/>
            <ac:picMk id="5" creationId="{0F7CECEE-4EA3-0B07-FC2C-3302D2774A65}"/>
          </ac:picMkLst>
        </pc:picChg>
      </pc:sldChg>
      <pc:sldChg chg="modSp new mod">
        <pc:chgData name="Miroslava Čechová Závadská" userId="acc6b33ca4c8e38a" providerId="LiveId" clId="{2082E052-D87A-4616-B592-22391E5F62C2}" dt="2024-10-11T09:37:19.911" v="173" actId="207"/>
        <pc:sldMkLst>
          <pc:docMk/>
          <pc:sldMk cId="2905582677" sldId="270"/>
        </pc:sldMkLst>
        <pc:spChg chg="mod">
          <ac:chgData name="Miroslava Čechová Závadská" userId="acc6b33ca4c8e38a" providerId="LiveId" clId="{2082E052-D87A-4616-B592-22391E5F62C2}" dt="2024-10-11T09:33:52.726" v="141"/>
          <ac:spMkLst>
            <pc:docMk/>
            <pc:sldMk cId="2905582677" sldId="270"/>
            <ac:spMk id="2" creationId="{674BA447-42A9-74E6-ABB9-8BFA5CFD3C56}"/>
          </ac:spMkLst>
        </pc:spChg>
        <pc:spChg chg="mod">
          <ac:chgData name="Miroslava Čechová Závadská" userId="acc6b33ca4c8e38a" providerId="LiveId" clId="{2082E052-D87A-4616-B592-22391E5F62C2}" dt="2024-10-11T09:37:19.911" v="173" actId="207"/>
          <ac:spMkLst>
            <pc:docMk/>
            <pc:sldMk cId="2905582677" sldId="270"/>
            <ac:spMk id="3" creationId="{C8F84529-79CB-21EC-6D45-2F4B70BAD977}"/>
          </ac:spMkLst>
        </pc:spChg>
      </pc:sldChg>
      <pc:sldChg chg="modSp new mod">
        <pc:chgData name="Miroslava Čechová Závadská" userId="acc6b33ca4c8e38a" providerId="LiveId" clId="{2082E052-D87A-4616-B592-22391E5F62C2}" dt="2024-10-11T09:39:31.683" v="192" actId="113"/>
        <pc:sldMkLst>
          <pc:docMk/>
          <pc:sldMk cId="3756934173" sldId="271"/>
        </pc:sldMkLst>
        <pc:spChg chg="mod">
          <ac:chgData name="Miroslava Čechová Závadská" userId="acc6b33ca4c8e38a" providerId="LiveId" clId="{2082E052-D87A-4616-B592-22391E5F62C2}" dt="2024-10-11T09:37:41.453" v="178" actId="20577"/>
          <ac:spMkLst>
            <pc:docMk/>
            <pc:sldMk cId="3756934173" sldId="271"/>
            <ac:spMk id="2" creationId="{D81D2587-15E7-8065-C92C-C382D6AA17BF}"/>
          </ac:spMkLst>
        </pc:spChg>
        <pc:spChg chg="mod">
          <ac:chgData name="Miroslava Čechová Závadská" userId="acc6b33ca4c8e38a" providerId="LiveId" clId="{2082E052-D87A-4616-B592-22391E5F62C2}" dt="2024-10-11T09:39:31.683" v="192" actId="113"/>
          <ac:spMkLst>
            <pc:docMk/>
            <pc:sldMk cId="3756934173" sldId="271"/>
            <ac:spMk id="3" creationId="{8E648A43-0F6E-083F-6DE4-A3D1164A5215}"/>
          </ac:spMkLst>
        </pc:spChg>
      </pc:sldChg>
      <pc:sldChg chg="addSp modSp new mod">
        <pc:chgData name="Miroslava Čechová Závadská" userId="acc6b33ca4c8e38a" providerId="LiveId" clId="{2082E052-D87A-4616-B592-22391E5F62C2}" dt="2024-10-11T09:43:43.380" v="262" actId="1076"/>
        <pc:sldMkLst>
          <pc:docMk/>
          <pc:sldMk cId="1446979898" sldId="272"/>
        </pc:sldMkLst>
        <pc:spChg chg="mod">
          <ac:chgData name="Miroslava Čechová Závadská" userId="acc6b33ca4c8e38a" providerId="LiveId" clId="{2082E052-D87A-4616-B592-22391E5F62C2}" dt="2024-10-11T09:38:01.612" v="185"/>
          <ac:spMkLst>
            <pc:docMk/>
            <pc:sldMk cId="1446979898" sldId="272"/>
            <ac:spMk id="2" creationId="{38144C7E-AAB5-9351-4861-4675993DA085}"/>
          </ac:spMkLst>
        </pc:spChg>
        <pc:spChg chg="mod">
          <ac:chgData name="Miroslava Čechová Závadská" userId="acc6b33ca4c8e38a" providerId="LiveId" clId="{2082E052-D87A-4616-B592-22391E5F62C2}" dt="2024-10-11T09:43:19.803" v="257" actId="113"/>
          <ac:spMkLst>
            <pc:docMk/>
            <pc:sldMk cId="1446979898" sldId="272"/>
            <ac:spMk id="3" creationId="{E641F847-9751-ACCE-0878-5FADAE0FE3BA}"/>
          </ac:spMkLst>
        </pc:spChg>
        <pc:picChg chg="add mod">
          <ac:chgData name="Miroslava Čechová Závadská" userId="acc6b33ca4c8e38a" providerId="LiveId" clId="{2082E052-D87A-4616-B592-22391E5F62C2}" dt="2024-10-11T09:43:43.380" v="262" actId="1076"/>
          <ac:picMkLst>
            <pc:docMk/>
            <pc:sldMk cId="1446979898" sldId="272"/>
            <ac:picMk id="5" creationId="{533AA7A0-BA74-4AD4-B278-D6B0815BF144}"/>
          </ac:picMkLst>
        </pc:picChg>
      </pc:sldChg>
      <pc:sldChg chg="modSp new mod">
        <pc:chgData name="Miroslava Čechová Závadská" userId="acc6b33ca4c8e38a" providerId="LiveId" clId="{2082E052-D87A-4616-B592-22391E5F62C2}" dt="2024-10-11T09:40:53.203" v="204" actId="20577"/>
        <pc:sldMkLst>
          <pc:docMk/>
          <pc:sldMk cId="305793476" sldId="273"/>
        </pc:sldMkLst>
        <pc:spChg chg="mod">
          <ac:chgData name="Miroslava Čechová Závadská" userId="acc6b33ca4c8e38a" providerId="LiveId" clId="{2082E052-D87A-4616-B592-22391E5F62C2}" dt="2024-10-11T09:37:52.923" v="182"/>
          <ac:spMkLst>
            <pc:docMk/>
            <pc:sldMk cId="305793476" sldId="273"/>
            <ac:spMk id="2" creationId="{1728C60E-8BC2-92DF-CB24-45EB886B5D10}"/>
          </ac:spMkLst>
        </pc:spChg>
        <pc:spChg chg="mod">
          <ac:chgData name="Miroslava Čechová Závadská" userId="acc6b33ca4c8e38a" providerId="LiveId" clId="{2082E052-D87A-4616-B592-22391E5F62C2}" dt="2024-10-11T09:40:53.203" v="204" actId="20577"/>
          <ac:spMkLst>
            <pc:docMk/>
            <pc:sldMk cId="305793476" sldId="273"/>
            <ac:spMk id="3" creationId="{D17C9A97-7715-254B-D446-77D12731D414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41:26.214" v="209" actId="1076"/>
        <pc:sldMkLst>
          <pc:docMk/>
          <pc:sldMk cId="1523765926" sldId="274"/>
        </pc:sldMkLst>
        <pc:spChg chg="mod">
          <ac:chgData name="Miroslava Čechová Závadská" userId="acc6b33ca4c8e38a" providerId="LiveId" clId="{2082E052-D87A-4616-B592-22391E5F62C2}" dt="2024-10-11T09:37:56.161" v="183"/>
          <ac:spMkLst>
            <pc:docMk/>
            <pc:sldMk cId="1523765926" sldId="274"/>
            <ac:spMk id="2" creationId="{4AFCB690-1A65-C49D-415B-10E3CD3BD068}"/>
          </ac:spMkLst>
        </pc:spChg>
        <pc:spChg chg="del">
          <ac:chgData name="Miroslava Čechová Závadská" userId="acc6b33ca4c8e38a" providerId="LiveId" clId="{2082E052-D87A-4616-B592-22391E5F62C2}" dt="2024-10-11T09:41:19.436" v="205" actId="22"/>
          <ac:spMkLst>
            <pc:docMk/>
            <pc:sldMk cId="1523765926" sldId="274"/>
            <ac:spMk id="3" creationId="{A6D6CBC6-3D95-CEC9-865F-125B560CABD7}"/>
          </ac:spMkLst>
        </pc:spChg>
        <pc:picChg chg="add mod ord">
          <ac:chgData name="Miroslava Čechová Závadská" userId="acc6b33ca4c8e38a" providerId="LiveId" clId="{2082E052-D87A-4616-B592-22391E5F62C2}" dt="2024-10-11T09:41:26.214" v="209" actId="1076"/>
          <ac:picMkLst>
            <pc:docMk/>
            <pc:sldMk cId="1523765926" sldId="274"/>
            <ac:picMk id="5" creationId="{532E4A39-8597-6F47-38EE-CC68020C3E07}"/>
          </ac:picMkLst>
        </pc:picChg>
      </pc:sldChg>
      <pc:sldChg chg="modSp new mod">
        <pc:chgData name="Miroslava Čechová Závadská" userId="acc6b33ca4c8e38a" providerId="LiveId" clId="{2082E052-D87A-4616-B592-22391E5F62C2}" dt="2024-10-11T09:42:38.618" v="242" actId="113"/>
        <pc:sldMkLst>
          <pc:docMk/>
          <pc:sldMk cId="3720596380" sldId="275"/>
        </pc:sldMkLst>
        <pc:spChg chg="mod">
          <ac:chgData name="Miroslava Čechová Závadská" userId="acc6b33ca4c8e38a" providerId="LiveId" clId="{2082E052-D87A-4616-B592-22391E5F62C2}" dt="2024-10-11T09:37:58.738" v="184"/>
          <ac:spMkLst>
            <pc:docMk/>
            <pc:sldMk cId="3720596380" sldId="275"/>
            <ac:spMk id="2" creationId="{8A6F4DDA-92B8-BE85-EAC9-D4E2BC18B8CA}"/>
          </ac:spMkLst>
        </pc:spChg>
        <pc:spChg chg="mod">
          <ac:chgData name="Miroslava Čechová Závadská" userId="acc6b33ca4c8e38a" providerId="LiveId" clId="{2082E052-D87A-4616-B592-22391E5F62C2}" dt="2024-10-11T09:42:38.618" v="242" actId="113"/>
          <ac:spMkLst>
            <pc:docMk/>
            <pc:sldMk cId="3720596380" sldId="275"/>
            <ac:spMk id="3" creationId="{EA7C4810-0F7D-E8F5-BFAB-E133475721B8}"/>
          </ac:spMkLst>
        </pc:spChg>
      </pc:sldChg>
      <pc:sldChg chg="modSp new mod">
        <pc:chgData name="Miroslava Čechová Závadská" userId="acc6b33ca4c8e38a" providerId="LiveId" clId="{2082E052-D87A-4616-B592-22391E5F62C2}" dt="2024-10-11T09:46:57.857" v="283" actId="113"/>
        <pc:sldMkLst>
          <pc:docMk/>
          <pc:sldMk cId="3587019970" sldId="276"/>
        </pc:sldMkLst>
        <pc:spChg chg="mod">
          <ac:chgData name="Miroslava Čechová Závadská" userId="acc6b33ca4c8e38a" providerId="LiveId" clId="{2082E052-D87A-4616-B592-22391E5F62C2}" dt="2024-10-11T09:44:07.982" v="270" actId="20577"/>
          <ac:spMkLst>
            <pc:docMk/>
            <pc:sldMk cId="3587019970" sldId="276"/>
            <ac:spMk id="2" creationId="{0E738680-60A7-6F3D-F779-7A949F4050E2}"/>
          </ac:spMkLst>
        </pc:spChg>
        <pc:spChg chg="mod">
          <ac:chgData name="Miroslava Čechová Závadská" userId="acc6b33ca4c8e38a" providerId="LiveId" clId="{2082E052-D87A-4616-B592-22391E5F62C2}" dt="2024-10-11T09:46:57.857" v="283" actId="113"/>
          <ac:spMkLst>
            <pc:docMk/>
            <pc:sldMk cId="3587019970" sldId="276"/>
            <ac:spMk id="3" creationId="{143FE10B-BEF7-C50E-1F69-60B9B071539F}"/>
          </ac:spMkLst>
        </pc:spChg>
      </pc:sldChg>
      <pc:sldChg chg="modSp new mod">
        <pc:chgData name="Miroslava Čechová Závadská" userId="acc6b33ca4c8e38a" providerId="LiveId" clId="{2082E052-D87A-4616-B592-22391E5F62C2}" dt="2024-10-11T09:49:18.652" v="297" actId="113"/>
        <pc:sldMkLst>
          <pc:docMk/>
          <pc:sldMk cId="1425507008" sldId="277"/>
        </pc:sldMkLst>
        <pc:spChg chg="mod">
          <ac:chgData name="Miroslava Čechová Závadská" userId="acc6b33ca4c8e38a" providerId="LiveId" clId="{2082E052-D87A-4616-B592-22391E5F62C2}" dt="2024-10-11T09:44:14.208" v="271"/>
          <ac:spMkLst>
            <pc:docMk/>
            <pc:sldMk cId="1425507008" sldId="277"/>
            <ac:spMk id="2" creationId="{12F263D6-38B3-BA83-149C-BDB8BE02428D}"/>
          </ac:spMkLst>
        </pc:spChg>
        <pc:spChg chg="mod">
          <ac:chgData name="Miroslava Čechová Závadská" userId="acc6b33ca4c8e38a" providerId="LiveId" clId="{2082E052-D87A-4616-B592-22391E5F62C2}" dt="2024-10-11T09:49:18.652" v="297" actId="113"/>
          <ac:spMkLst>
            <pc:docMk/>
            <pc:sldMk cId="1425507008" sldId="277"/>
            <ac:spMk id="3" creationId="{11519A23-B4FE-A4D3-BC21-CF2D1604B982}"/>
          </ac:spMkLst>
        </pc:spChg>
      </pc:sldChg>
      <pc:sldChg chg="modSp new mod">
        <pc:chgData name="Miroslava Čechová Závadská" userId="acc6b33ca4c8e38a" providerId="LiveId" clId="{2082E052-D87A-4616-B592-22391E5F62C2}" dt="2024-10-11T09:50:50.305" v="320" actId="20577"/>
        <pc:sldMkLst>
          <pc:docMk/>
          <pc:sldMk cId="759682548" sldId="278"/>
        </pc:sldMkLst>
        <pc:spChg chg="mod">
          <ac:chgData name="Miroslava Čechová Závadská" userId="acc6b33ca4c8e38a" providerId="LiveId" clId="{2082E052-D87A-4616-B592-22391E5F62C2}" dt="2024-10-11T09:50:40.533" v="318" actId="20577"/>
          <ac:spMkLst>
            <pc:docMk/>
            <pc:sldMk cId="759682548" sldId="278"/>
            <ac:spMk id="2" creationId="{49844A84-759F-DFFF-08C0-5646DF406D62}"/>
          </ac:spMkLst>
        </pc:spChg>
        <pc:spChg chg="mod">
          <ac:chgData name="Miroslava Čechová Závadská" userId="acc6b33ca4c8e38a" providerId="LiveId" clId="{2082E052-D87A-4616-B592-22391E5F62C2}" dt="2024-10-11T09:50:50.305" v="320" actId="20577"/>
          <ac:spMkLst>
            <pc:docMk/>
            <pc:sldMk cId="759682548" sldId="278"/>
            <ac:spMk id="3" creationId="{1382DCCD-C15D-75D8-396C-B96C4CD63C80}"/>
          </ac:spMkLst>
        </pc:spChg>
      </pc:sldChg>
      <pc:sldChg chg="modSp new mod">
        <pc:chgData name="Miroslava Čechová Závadská" userId="acc6b33ca4c8e38a" providerId="LiveId" clId="{2082E052-D87A-4616-B592-22391E5F62C2}" dt="2024-10-11T09:52:01.263" v="354" actId="20577"/>
        <pc:sldMkLst>
          <pc:docMk/>
          <pc:sldMk cId="2261388927" sldId="279"/>
        </pc:sldMkLst>
        <pc:spChg chg="mod">
          <ac:chgData name="Miroslava Čechová Závadská" userId="acc6b33ca4c8e38a" providerId="LiveId" clId="{2082E052-D87A-4616-B592-22391E5F62C2}" dt="2024-10-11T09:51:12.573" v="336" actId="20577"/>
          <ac:spMkLst>
            <pc:docMk/>
            <pc:sldMk cId="2261388927" sldId="279"/>
            <ac:spMk id="2" creationId="{A9DE265A-185B-E534-495D-5672909273A4}"/>
          </ac:spMkLst>
        </pc:spChg>
        <pc:spChg chg="mod">
          <ac:chgData name="Miroslava Čechová Závadská" userId="acc6b33ca4c8e38a" providerId="LiveId" clId="{2082E052-D87A-4616-B592-22391E5F62C2}" dt="2024-10-11T09:52:01.263" v="354" actId="20577"/>
          <ac:spMkLst>
            <pc:docMk/>
            <pc:sldMk cId="2261388927" sldId="279"/>
            <ac:spMk id="3" creationId="{58219F07-C1E9-3666-485A-C4A974D4345F}"/>
          </ac:spMkLst>
        </pc:spChg>
      </pc:sldChg>
      <pc:sldChg chg="modSp new mod">
        <pc:chgData name="Miroslava Čechová Závadská" userId="acc6b33ca4c8e38a" providerId="LiveId" clId="{2082E052-D87A-4616-B592-22391E5F62C2}" dt="2024-10-11T09:52:42.339" v="384" actId="20577"/>
        <pc:sldMkLst>
          <pc:docMk/>
          <pc:sldMk cId="2717296225" sldId="280"/>
        </pc:sldMkLst>
        <pc:spChg chg="mod">
          <ac:chgData name="Miroslava Čechová Závadská" userId="acc6b33ca4c8e38a" providerId="LiveId" clId="{2082E052-D87A-4616-B592-22391E5F62C2}" dt="2024-10-11T09:52:20.708" v="378" actId="20577"/>
          <ac:spMkLst>
            <pc:docMk/>
            <pc:sldMk cId="2717296225" sldId="280"/>
            <ac:spMk id="2" creationId="{534F17B4-8367-4BAF-FD25-5DA8F1942FA0}"/>
          </ac:spMkLst>
        </pc:spChg>
        <pc:spChg chg="mod">
          <ac:chgData name="Miroslava Čechová Závadská" userId="acc6b33ca4c8e38a" providerId="LiveId" clId="{2082E052-D87A-4616-B592-22391E5F62C2}" dt="2024-10-11T09:52:42.339" v="384" actId="20577"/>
          <ac:spMkLst>
            <pc:docMk/>
            <pc:sldMk cId="2717296225" sldId="280"/>
            <ac:spMk id="3" creationId="{96D634DA-C4E6-5F44-ADE1-5F0A4ED08DB8}"/>
          </ac:spMkLst>
        </pc:spChg>
      </pc:sldChg>
      <pc:sldChg chg="addSp delSp modSp new mod">
        <pc:chgData name="Miroslava Čechová Závadská" userId="acc6b33ca4c8e38a" providerId="LiveId" clId="{2082E052-D87A-4616-B592-22391E5F62C2}" dt="2024-10-11T09:53:36.299" v="410" actId="14100"/>
        <pc:sldMkLst>
          <pc:docMk/>
          <pc:sldMk cId="1650232998" sldId="281"/>
        </pc:sldMkLst>
        <pc:spChg chg="mod">
          <ac:chgData name="Miroslava Čechová Závadská" userId="acc6b33ca4c8e38a" providerId="LiveId" clId="{2082E052-D87A-4616-B592-22391E5F62C2}" dt="2024-10-11T09:53:09.608" v="406" actId="20577"/>
          <ac:spMkLst>
            <pc:docMk/>
            <pc:sldMk cId="1650232998" sldId="281"/>
            <ac:spMk id="2" creationId="{18F67889-3B0F-0FC2-9F29-7ABDDBD28431}"/>
          </ac:spMkLst>
        </pc:spChg>
        <pc:spChg chg="del">
          <ac:chgData name="Miroslava Čechová Závadská" userId="acc6b33ca4c8e38a" providerId="LiveId" clId="{2082E052-D87A-4616-B592-22391E5F62C2}" dt="2024-10-11T09:53:31.210" v="407" actId="22"/>
          <ac:spMkLst>
            <pc:docMk/>
            <pc:sldMk cId="1650232998" sldId="281"/>
            <ac:spMk id="3" creationId="{709AF712-E35A-CF1E-9B04-319B09AE6B47}"/>
          </ac:spMkLst>
        </pc:spChg>
        <pc:picChg chg="add mod ord">
          <ac:chgData name="Miroslava Čechová Závadská" userId="acc6b33ca4c8e38a" providerId="LiveId" clId="{2082E052-D87A-4616-B592-22391E5F62C2}" dt="2024-10-11T09:53:36.299" v="410" actId="14100"/>
          <ac:picMkLst>
            <pc:docMk/>
            <pc:sldMk cId="1650232998" sldId="281"/>
            <ac:picMk id="5" creationId="{AE39BB33-2678-DBB5-1C3D-DF155C210893}"/>
          </ac:picMkLst>
        </pc:picChg>
      </pc:sldChg>
      <pc:sldChg chg="new">
        <pc:chgData name="Miroslava Čechová Závadská" userId="acc6b33ca4c8e38a" providerId="LiveId" clId="{2082E052-D87A-4616-B592-22391E5F62C2}" dt="2024-10-11T09:52:48.675" v="386" actId="680"/>
        <pc:sldMkLst>
          <pc:docMk/>
          <pc:sldMk cId="1711870289" sldId="282"/>
        </pc:sldMkLst>
      </pc:sldChg>
    </pc:docChg>
  </pc:docChgLst>
  <pc:docChgLst>
    <pc:chgData name="Miroslava Čechová Závadská" userId="acc6b33ca4c8e38a" providerId="LiveId" clId="{0682B136-DE16-43B5-9577-03F7DE7298ED}"/>
    <pc:docChg chg="modSld">
      <pc:chgData name="Miroslava Čechová Závadská" userId="acc6b33ca4c8e38a" providerId="LiveId" clId="{0682B136-DE16-43B5-9577-03F7DE7298ED}" dt="2024-10-25T08:43:57.265" v="3" actId="20577"/>
      <pc:docMkLst>
        <pc:docMk/>
      </pc:docMkLst>
      <pc:sldChg chg="modSp mod">
        <pc:chgData name="Miroslava Čechová Závadská" userId="acc6b33ca4c8e38a" providerId="LiveId" clId="{0682B136-DE16-43B5-9577-03F7DE7298ED}" dt="2024-10-25T08:43:57.265" v="3" actId="20577"/>
        <pc:sldMkLst>
          <pc:docMk/>
          <pc:sldMk cId="253760621" sldId="258"/>
        </pc:sldMkLst>
        <pc:spChg chg="mod">
          <ac:chgData name="Miroslava Čechová Závadská" userId="acc6b33ca4c8e38a" providerId="LiveId" clId="{0682B136-DE16-43B5-9577-03F7DE7298ED}" dt="2024-10-25T08:43:57.265" v="3" actId="20577"/>
          <ac:spMkLst>
            <pc:docMk/>
            <pc:sldMk cId="253760621" sldId="258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DBAA5-1E20-4D66-B316-CB8EF34F173D}" type="datetimeFigureOut">
              <a:rPr lang="cs-CZ" smtClean="0"/>
              <a:t>29.11.2024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AB8EE-ECA4-44F7-A2D7-CC58345032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453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účetnictví 1</a:t>
            </a:r>
            <a:br>
              <a:rPr lang="cs-CZ" dirty="0"/>
            </a:br>
            <a:r>
              <a:rPr lang="cs-CZ" sz="2800" dirty="0" smtClean="0"/>
              <a:t>Přednáška výkaz o změnách vlastního kapitálu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			</a:t>
            </a:r>
            <a:r>
              <a:rPr lang="cs-CZ" dirty="0" smtClean="0"/>
              <a:t>                            MVŠO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60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52CD952-23B6-3D7D-FCAC-A1608AB06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065F3BB-94B2-1AB7-E90D-DFEDD071B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kapitál se v průběhu životního cyklu obchodní společnosti může měnit – zvyšovat nebo snižovat. 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Ke zvýšení </a:t>
            </a:r>
            <a:r>
              <a:rPr lang="cs-CZ" b="1" dirty="0"/>
              <a:t>základního kapitálu </a:t>
            </a:r>
            <a:r>
              <a:rPr lang="cs-CZ" dirty="0"/>
              <a:t>může docházet např. </a:t>
            </a:r>
            <a:r>
              <a:rPr lang="cs-CZ" b="1" dirty="0"/>
              <a:t>změnou struktury vlastních zdrojů</a:t>
            </a:r>
            <a:r>
              <a:rPr lang="cs-CZ" dirty="0"/>
              <a:t> nebo </a:t>
            </a:r>
            <a:r>
              <a:rPr lang="cs-CZ" b="1" dirty="0"/>
              <a:t>úpisem nových vkladů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snižovat</a:t>
            </a:r>
            <a:r>
              <a:rPr lang="cs-CZ" dirty="0"/>
              <a:t> se naopak může např. </a:t>
            </a:r>
            <a:r>
              <a:rPr lang="cs-CZ" b="1" dirty="0"/>
              <a:t>z důvodu ztráty</a:t>
            </a:r>
            <a:r>
              <a:rPr lang="cs-CZ" dirty="0"/>
              <a:t>, která vznikla v současném nebo v minulých účetních obdobích.</a:t>
            </a:r>
          </a:p>
        </p:txBody>
      </p:sp>
    </p:spTree>
    <p:extLst>
      <p:ext uri="{BB962C8B-B14F-4D97-AF65-F5344CB8AC3E}">
        <p14:creationId xmlns:p14="http://schemas.microsoft.com/office/powerpoint/2010/main" val="2671523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7CE7AA-7BE1-CCA0-C6F3-05A65EA6D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Ážio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25E20B3-F0E2-8092-051E-2DFA2DEA2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Ážio</a:t>
            </a:r>
            <a:r>
              <a:rPr lang="cs-CZ" dirty="0"/>
              <a:t> </a:t>
            </a:r>
            <a:r>
              <a:rPr lang="cs-CZ" b="1" dirty="0"/>
              <a:t>vzniká </a:t>
            </a:r>
            <a:r>
              <a:rPr lang="cs-CZ" b="1" dirty="0">
                <a:solidFill>
                  <a:srgbClr val="FF0000"/>
                </a:solidFill>
              </a:rPr>
              <a:t>při zvyšování </a:t>
            </a:r>
            <a:r>
              <a:rPr lang="cs-CZ" b="1" dirty="0"/>
              <a:t>základního kapitálu úpisem nových vkladů</a:t>
            </a:r>
            <a:r>
              <a:rPr lang="cs-CZ" dirty="0"/>
              <a:t>, je-li emisní kurz a jmenovitá hodnota vkladu (příp. akcie) </a:t>
            </a:r>
            <a:r>
              <a:rPr lang="cs-CZ" b="1" dirty="0">
                <a:solidFill>
                  <a:srgbClr val="FF0000"/>
                </a:solidFill>
              </a:rPr>
              <a:t>odlišná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dirty="0"/>
              <a:t>Ážio </a:t>
            </a:r>
            <a:r>
              <a:rPr lang="cs-CZ" u="sng" dirty="0"/>
              <a:t>je součástí vlastního kapitálu účetní jednotky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Může být </a:t>
            </a:r>
            <a:r>
              <a:rPr lang="cs-CZ" b="1" dirty="0">
                <a:solidFill>
                  <a:srgbClr val="FF0000"/>
                </a:solidFill>
              </a:rPr>
              <a:t>kladné </a:t>
            </a:r>
            <a:r>
              <a:rPr lang="cs-CZ" dirty="0"/>
              <a:t>– pokud je </a:t>
            </a:r>
            <a:r>
              <a:rPr lang="cs-CZ" b="1" dirty="0"/>
              <a:t>emisní kurz vyšší než jmenovitá hodnota vkladu (akcie)</a:t>
            </a:r>
            <a:r>
              <a:rPr lang="cs-CZ" dirty="0"/>
              <a:t> nebo </a:t>
            </a:r>
            <a:r>
              <a:rPr lang="cs-CZ" b="1" dirty="0">
                <a:solidFill>
                  <a:srgbClr val="FF0000"/>
                </a:solidFill>
              </a:rPr>
              <a:t>záporné</a:t>
            </a:r>
            <a:r>
              <a:rPr lang="cs-CZ" dirty="0"/>
              <a:t> – pokud je </a:t>
            </a:r>
            <a:r>
              <a:rPr lang="cs-CZ" b="1" dirty="0"/>
              <a:t>emisní kurz nižší než jmenovitá hodnota vkladu (akcie). </a:t>
            </a:r>
          </a:p>
        </p:txBody>
      </p:sp>
    </p:spTree>
    <p:extLst>
      <p:ext uri="{BB962C8B-B14F-4D97-AF65-F5344CB8AC3E}">
        <p14:creationId xmlns:p14="http://schemas.microsoft.com/office/powerpoint/2010/main" val="3610317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EEF526-F583-E7F5-9FD2-09915E14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Ážio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E18940C-1794-A9B7-A7CF-A07097B02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Ážio se ve výkazu rozvahy vykazuje </a:t>
            </a:r>
            <a:r>
              <a:rPr lang="cs-CZ" b="1" dirty="0"/>
              <a:t>na straně pasiv v položce A</a:t>
            </a:r>
            <a:r>
              <a:rPr lang="cs-CZ" dirty="0"/>
              <a:t>. Vlastní kapitál. </a:t>
            </a:r>
          </a:p>
          <a:p>
            <a:r>
              <a:rPr lang="cs-CZ" dirty="0"/>
              <a:t>Na obrázku je zachycen příklad možného účtování ážia při úpisu nových vkladů. 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9285883C-DD0C-143B-0A3A-16199B088D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8013" y="3295188"/>
            <a:ext cx="4815041" cy="2095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141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9CBB07-1982-13C9-EFE3-394DB5FC8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kapitálové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08810E7-ADC8-36D7-F73A-D366DACAF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Součástí vlastního kapitálu jsou ostatní kapitálové fondy, na kterých se účtují vklady společníků mimo základní kapitál. </a:t>
            </a:r>
          </a:p>
          <a:p>
            <a:r>
              <a:rPr lang="cs-CZ" dirty="0"/>
              <a:t>Tyto vklady mohou být jak v peněžité, tak v nepeněžité podobě.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CFDFB7A9-9431-FB3F-5314-5408AD30E2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387" y="3532241"/>
            <a:ext cx="6113762" cy="126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75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116C3D6-8A24-3534-4B90-68C6F0E0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D6F3BD2-BF26-6575-706A-7F68384DF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rezervní fond byl v minulosti vytvářen povinně dle obchodního zákoníku. </a:t>
            </a:r>
          </a:p>
          <a:p>
            <a:endParaRPr lang="cs-CZ" dirty="0"/>
          </a:p>
          <a:p>
            <a:r>
              <a:rPr lang="cs-CZ" dirty="0"/>
              <a:t>Od platnosti zákona o obchodních korporacích povinnost vytvářet zákonný rezervní fond neplatí. </a:t>
            </a:r>
          </a:p>
          <a:p>
            <a:endParaRPr lang="cs-CZ" dirty="0"/>
          </a:p>
          <a:p>
            <a:r>
              <a:rPr lang="cs-CZ" dirty="0"/>
              <a:t>Rozhodnutí o tvorbě tohoto fondu je v kompetenci účetní jednotky.</a:t>
            </a:r>
          </a:p>
          <a:p>
            <a:endParaRPr lang="cs-CZ" dirty="0"/>
          </a:p>
          <a:p>
            <a:r>
              <a:rPr lang="cs-CZ" dirty="0"/>
              <a:t>Rezervní fond se </a:t>
            </a:r>
            <a:r>
              <a:rPr lang="cs-CZ" b="1" dirty="0"/>
              <a:t>primárně používá na úhradu vzniklé ztráty</a:t>
            </a:r>
            <a:r>
              <a:rPr lang="cs-CZ" dirty="0"/>
              <a:t>, </a:t>
            </a:r>
            <a:r>
              <a:rPr lang="cs-CZ" u="sng" dirty="0"/>
              <a:t>tvoří se obvykle ze zisku.</a:t>
            </a:r>
          </a:p>
        </p:txBody>
      </p:sp>
    </p:spTree>
    <p:extLst>
      <p:ext uri="{BB962C8B-B14F-4D97-AF65-F5344CB8AC3E}">
        <p14:creationId xmlns:p14="http://schemas.microsoft.com/office/powerpoint/2010/main" val="293870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041400F-EE75-4616-DA7D-8A9D51A17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A998DC-9B87-AEAC-BB36-79681B190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rozvaze je rezervní fond součástí vlastního kapitálu, vykazuje se pod </a:t>
            </a:r>
            <a:r>
              <a:rPr lang="cs-CZ" b="1" dirty="0"/>
              <a:t>položkou A.III - Fondy ze zisku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Kromě rezervního fondu mohou účetní jednotky vytvářet také statutární nebo ostatní fondy, dle svých interních pravidel. </a:t>
            </a:r>
          </a:p>
          <a:p>
            <a:endParaRPr lang="cs-CZ" dirty="0"/>
          </a:p>
          <a:p>
            <a:r>
              <a:rPr lang="cs-CZ" dirty="0"/>
              <a:t>Jelikož je </a:t>
            </a:r>
            <a:r>
              <a:rPr lang="cs-CZ" b="1" dirty="0"/>
              <a:t>fond vlastním zdrojem financování (pasivem</a:t>
            </a:r>
            <a:r>
              <a:rPr lang="cs-CZ" dirty="0"/>
              <a:t>), </a:t>
            </a:r>
            <a:r>
              <a:rPr lang="cs-CZ" b="1" dirty="0"/>
              <a:t>účtuje se zvýšení zůstatku fondu</a:t>
            </a:r>
            <a:r>
              <a:rPr lang="cs-CZ" dirty="0"/>
              <a:t> – tj. </a:t>
            </a:r>
            <a:r>
              <a:rPr lang="cs-CZ" b="1" dirty="0"/>
              <a:t>tvorba na straně D</a:t>
            </a:r>
            <a:r>
              <a:rPr lang="cs-CZ" dirty="0"/>
              <a:t>, </a:t>
            </a:r>
            <a:r>
              <a:rPr lang="cs-CZ" b="1" u="sng" dirty="0"/>
              <a:t>čerpání fondu se zachytí na straně MD.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707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593085-40D8-48ED-1BDC-06810CF5A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2F9D934-8F2A-5E7F-6836-BA57A84F5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Součástí vlastního kapitálu </a:t>
            </a:r>
            <a:r>
              <a:rPr lang="cs-CZ" dirty="0">
                <a:solidFill>
                  <a:srgbClr val="FF0000"/>
                </a:solidFill>
              </a:rPr>
              <a:t>je výsledek hospodaření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dirty="0"/>
              <a:t>O výsledku hospodaření ve schvalovacím řízení </a:t>
            </a:r>
            <a:r>
              <a:rPr lang="cs-CZ" dirty="0"/>
              <a:t>se účtuje prostřednictvím </a:t>
            </a:r>
            <a:r>
              <a:rPr lang="cs-CZ" b="1" dirty="0"/>
              <a:t>účtové skupiny 43</a:t>
            </a:r>
            <a:r>
              <a:rPr lang="cs-CZ" dirty="0"/>
              <a:t>, </a:t>
            </a:r>
            <a:r>
              <a:rPr lang="cs-CZ" u="sng" dirty="0"/>
              <a:t>výsledek hospodaření minulých let</a:t>
            </a:r>
            <a:r>
              <a:rPr lang="cs-CZ" dirty="0"/>
              <a:t>, který </a:t>
            </a:r>
            <a:r>
              <a:rPr lang="cs-CZ" b="1" dirty="0">
                <a:solidFill>
                  <a:srgbClr val="FF0000"/>
                </a:solidFill>
              </a:rPr>
              <a:t>není rozdělen, resp. uhrazen </a:t>
            </a:r>
            <a:r>
              <a:rPr lang="cs-CZ" dirty="0"/>
              <a:t>se zachycuje s použitím účtů v </a:t>
            </a:r>
            <a:r>
              <a:rPr lang="cs-CZ" b="1" dirty="0"/>
              <a:t>účtové skupině 42. </a:t>
            </a:r>
          </a:p>
        </p:txBody>
      </p:sp>
    </p:spTree>
    <p:extLst>
      <p:ext uri="{BB962C8B-B14F-4D97-AF65-F5344CB8AC3E}">
        <p14:creationId xmlns:p14="http://schemas.microsoft.com/office/powerpoint/2010/main" val="2488163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F17738-5642-A292-63ED-3338F35C4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E7F7420-F5C2-C0CF-E64C-32B9F5AEE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Výsledek hospodaření </a:t>
            </a:r>
            <a:r>
              <a:rPr lang="cs-CZ" dirty="0"/>
              <a:t>se vypočte jako </a:t>
            </a:r>
            <a:r>
              <a:rPr lang="cs-CZ" b="1" dirty="0">
                <a:solidFill>
                  <a:srgbClr val="FF0000"/>
                </a:solidFill>
              </a:rPr>
              <a:t>rozdíl výnosů a nákladů</a:t>
            </a:r>
            <a:r>
              <a:rPr lang="cs-CZ" dirty="0"/>
              <a:t>, může jím být </a:t>
            </a:r>
            <a:r>
              <a:rPr lang="cs-CZ" u="sng" dirty="0"/>
              <a:t>buď zisk, nebo ztráta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Detailní </a:t>
            </a:r>
            <a:r>
              <a:rPr lang="cs-CZ" b="1" dirty="0"/>
              <a:t>struktura nákladů a výnosů </a:t>
            </a:r>
            <a:r>
              <a:rPr lang="cs-CZ" dirty="0"/>
              <a:t>účetní jednotky je zobrazena ve </a:t>
            </a:r>
            <a:r>
              <a:rPr lang="cs-CZ" b="1" dirty="0"/>
              <a:t>výkazu zisku a ztráty 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Výkaz zisku a ztráty je významnou součástí účetní závěrky účetní jednotky. </a:t>
            </a:r>
          </a:p>
        </p:txBody>
      </p:sp>
    </p:spTree>
    <p:extLst>
      <p:ext uri="{BB962C8B-B14F-4D97-AF65-F5344CB8AC3E}">
        <p14:creationId xmlns:p14="http://schemas.microsoft.com/office/powerpoint/2010/main" val="4205589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545CF1-4C08-6ACB-1854-A380A7E21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zdroje financování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D02C088-167C-4A5B-0A44-AFEFF7B95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vlastních zdrojů financování se používají i cizí zdroje financování. Tyto cizí zdroje financování se účtují prostřednictvím účtů z 2., 3. nebo 4. účtové třídy. </a:t>
            </a:r>
          </a:p>
          <a:p>
            <a:endParaRPr lang="cs-CZ" dirty="0"/>
          </a:p>
          <a:p>
            <a:r>
              <a:rPr lang="cs-CZ" b="1" u="sng" dirty="0"/>
              <a:t>Ve výkazu rozvahy se tyto zdroje dělí dle doby splatnosti na: </a:t>
            </a:r>
          </a:p>
          <a:p>
            <a:pPr marL="0" indent="0">
              <a:buNone/>
            </a:pPr>
            <a:r>
              <a:rPr lang="cs-CZ" dirty="0"/>
              <a:t>•	</a:t>
            </a:r>
            <a:r>
              <a:rPr lang="cs-CZ" b="1" dirty="0"/>
              <a:t>rezervy , </a:t>
            </a:r>
          </a:p>
          <a:p>
            <a:pPr marL="0" indent="0">
              <a:buNone/>
            </a:pPr>
            <a:r>
              <a:rPr lang="cs-CZ" b="1" dirty="0"/>
              <a:t>•	závazky – krátkodobé, dlouhodobé.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548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E04DEE-832C-0CBA-0CA6-B2111ECB8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zdroje financování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BAAEF1F-C3DB-3D75-8636-E1545903C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hospodářských stycích mezi podniky je v tržní ekonomice běžné, že za dodávky výrobků, prací a služeb se neplatí ihned, ale s časovým zpožděním po jejich převzetí či dodání . Příkladem </a:t>
            </a:r>
            <a:r>
              <a:rPr lang="cs-CZ" b="1" dirty="0"/>
              <a:t>krátkodobých závazků </a:t>
            </a:r>
            <a:r>
              <a:rPr lang="cs-CZ" dirty="0"/>
              <a:t>jsou např. závazky z obchodních vztahů , závazky vůči zaměstnancům nebo z titulu sociálního a zdravotního pojištění  nebo z titulu bankovních úvěrů . Pro tyto krátkodobé závazky je typická doba splatnosti do jednoho roku. Účty pro účtování krátkodobých závazků se nachází ve 2. nebo ve 3. účtové třídě.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27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600" b="1" dirty="0"/>
          </a:p>
          <a:p>
            <a:r>
              <a:rPr lang="cs-CZ" sz="3600" b="1" dirty="0"/>
              <a:t>Vlastní kapitál, cizí zdroje financování a jejich účetní zachycení</a:t>
            </a:r>
          </a:p>
          <a:p>
            <a:endParaRPr lang="cs-CZ" sz="3600" b="1" dirty="0"/>
          </a:p>
          <a:p>
            <a:r>
              <a:rPr lang="cs-CZ" sz="3600" b="1" dirty="0"/>
              <a:t>Výkaz o změnách vlastního kapitálu</a:t>
            </a:r>
          </a:p>
        </p:txBody>
      </p:sp>
    </p:spTree>
    <p:extLst>
      <p:ext uri="{BB962C8B-B14F-4D97-AF65-F5344CB8AC3E}">
        <p14:creationId xmlns:p14="http://schemas.microsoft.com/office/powerpoint/2010/main" val="4071529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F6C323-0067-F879-ECCB-77423491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Cizí zdroje financování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C02BC62-068D-E309-AD27-7148D87DE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Dlouhodobé závazky </a:t>
            </a:r>
            <a:r>
              <a:rPr lang="cs-CZ" dirty="0"/>
              <a:t>se účtují prostřednictvím </a:t>
            </a:r>
            <a:r>
              <a:rPr lang="cs-CZ" b="1" dirty="0"/>
              <a:t>4. účtové třídy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Používají se v případech, kdy </a:t>
            </a:r>
            <a:r>
              <a:rPr lang="cs-CZ" b="1" dirty="0"/>
              <a:t>doba splatnosti závazku je </a:t>
            </a:r>
            <a:r>
              <a:rPr lang="cs-CZ" b="1" dirty="0">
                <a:solidFill>
                  <a:srgbClr val="FF0000"/>
                </a:solidFill>
              </a:rPr>
              <a:t>delší než 1 rok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913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22F9E31-0DD7-BE57-0849-2ECF69F95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1612F43-7DF0-D56F-A479-300EA83A6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Výkaz o změnách vlastního kapitálu je </a:t>
            </a:r>
            <a:r>
              <a:rPr lang="cs-CZ" b="1" dirty="0">
                <a:solidFill>
                  <a:srgbClr val="FF0000"/>
                </a:solidFill>
              </a:rPr>
              <a:t>jednou ze základních účetních závěrek</a:t>
            </a:r>
            <a:r>
              <a:rPr lang="cs-CZ" dirty="0"/>
              <a:t>, která </a:t>
            </a:r>
            <a:r>
              <a:rPr lang="cs-CZ" b="1" dirty="0"/>
              <a:t>poskytuje podrobné informace o změnách v položkách vlastního kapitálu</a:t>
            </a:r>
            <a:r>
              <a:rPr lang="cs-CZ" dirty="0"/>
              <a:t> společnosti během určitého účetního období. </a:t>
            </a:r>
          </a:p>
          <a:p>
            <a:endParaRPr lang="cs-CZ" dirty="0"/>
          </a:p>
          <a:p>
            <a:r>
              <a:rPr lang="cs-CZ" dirty="0"/>
              <a:t>Tento výkaz umožňuje sledovat a analyzovat, jak se </a:t>
            </a:r>
            <a:r>
              <a:rPr lang="cs-CZ" b="1" dirty="0">
                <a:solidFill>
                  <a:srgbClr val="FF0000"/>
                </a:solidFill>
              </a:rPr>
              <a:t>měnil vlastní kapitál </a:t>
            </a:r>
            <a:r>
              <a:rPr lang="cs-CZ" dirty="0"/>
              <a:t>společnosti </a:t>
            </a:r>
            <a:r>
              <a:rPr lang="cs-CZ" b="1" dirty="0"/>
              <a:t>v důsledku zisků, ztrát, výplaty dividend, emisí akcií, zpětných odkupů akcií a jiných transakcí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36270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91BC96F-C91B-B181-1661-54F228D5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4EB2990-AE97-9F30-6178-63D5E3051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Účel a význam</a:t>
            </a:r>
          </a:p>
          <a:p>
            <a:r>
              <a:rPr lang="cs-CZ" b="1" u="sng" dirty="0"/>
              <a:t>Přehled změn ve vlastním kapitálu: </a:t>
            </a:r>
            <a:r>
              <a:rPr lang="cs-CZ" dirty="0"/>
              <a:t>Výkaz ukazuje výchozí stav vlastního kapitálu na začátku účetního období, všechny pohyby během období a výsledný stav na konci období.</a:t>
            </a:r>
          </a:p>
          <a:p>
            <a:r>
              <a:rPr lang="cs-CZ" b="1" u="sng" dirty="0"/>
              <a:t>Analýza vlivu jednotlivých transakcí: </a:t>
            </a:r>
            <a:r>
              <a:rPr lang="cs-CZ" dirty="0"/>
              <a:t>Díky tomuto výkazu je možné analyzovat vliv konkrétních transakcí (např. výplaty dividend, zisky/ztráty) na strukturu vlastního kapitálu.</a:t>
            </a:r>
          </a:p>
          <a:p>
            <a:r>
              <a:rPr lang="cs-CZ" b="1" u="sng" dirty="0"/>
              <a:t>Podpora finanční stability: </a:t>
            </a:r>
            <a:r>
              <a:rPr lang="cs-CZ" dirty="0"/>
              <a:t>Pro investory a jiné zainteresované strany je důležité sledovat, zda společnost dokáže udržovat nebo zvyšovat hodnotu svého vlastního kapitálu.</a:t>
            </a:r>
          </a:p>
        </p:txBody>
      </p:sp>
    </p:spTree>
    <p:extLst>
      <p:ext uri="{BB962C8B-B14F-4D97-AF65-F5344CB8AC3E}">
        <p14:creationId xmlns:p14="http://schemas.microsoft.com/office/powerpoint/2010/main" val="5104406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2696AE-7C5F-303D-9AB6-F436D6C97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6BBE32B-0516-838E-551C-768F40647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Základní položky</a:t>
            </a:r>
          </a:p>
          <a:p>
            <a:pPr marL="0" indent="0">
              <a:buNone/>
            </a:pPr>
            <a:r>
              <a:rPr lang="cs-CZ" dirty="0"/>
              <a:t>Výkaz o změnách vlastního kapitálu obvykle obsahuje tyto hlavní položky:</a:t>
            </a:r>
          </a:p>
          <a:p>
            <a:r>
              <a:rPr lang="cs-CZ" b="1" u="sng" dirty="0"/>
              <a:t>Počáteční stav vlastního kapitálu: </a:t>
            </a:r>
            <a:r>
              <a:rPr lang="cs-CZ" dirty="0"/>
              <a:t>Souhrn jednotlivých složek kapitálu (základní kapitál, emisní ážio, fondy ze zisku, nerozdělený zisk atd.) k začátku účetního období.</a:t>
            </a:r>
          </a:p>
          <a:p>
            <a:r>
              <a:rPr lang="cs-CZ" b="1" u="sng" dirty="0"/>
              <a:t>Čistý zisk nebo ztráta: </a:t>
            </a:r>
            <a:r>
              <a:rPr lang="cs-CZ" dirty="0"/>
              <a:t>Ukazatel finančního výsledku, který přechází do nerozděleného zisku a ovlivňuje celkovou hodnotu vlastního kapitálu.</a:t>
            </a:r>
          </a:p>
          <a:p>
            <a:r>
              <a:rPr lang="cs-CZ" b="1" u="sng" dirty="0"/>
              <a:t>Vklady a vklady vlastníků: </a:t>
            </a:r>
            <a:r>
              <a:rPr lang="cs-CZ" dirty="0"/>
              <a:t>Změny způsobené novými emisemi akcií nebo jinými příspěvky od vlastníků.</a:t>
            </a:r>
          </a:p>
        </p:txBody>
      </p:sp>
    </p:spTree>
    <p:extLst>
      <p:ext uri="{BB962C8B-B14F-4D97-AF65-F5344CB8AC3E}">
        <p14:creationId xmlns:p14="http://schemas.microsoft.com/office/powerpoint/2010/main" val="4140001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C3AA4F-CDFD-2AD7-371C-B6784CCA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A1438A7-0259-3842-73AA-34DB72668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Základní položky</a:t>
            </a:r>
          </a:p>
          <a:p>
            <a:pPr marL="0" indent="0">
              <a:buNone/>
            </a:pPr>
            <a:r>
              <a:rPr lang="cs-CZ" sz="2400" dirty="0"/>
              <a:t>Výkaz o změnách vlastního kapitálu obvykle obsahuje tyto hlavní položky:</a:t>
            </a:r>
          </a:p>
          <a:p>
            <a:r>
              <a:rPr lang="cs-CZ" b="1" dirty="0"/>
              <a:t>Výplaty dividend: </a:t>
            </a:r>
            <a:r>
              <a:rPr lang="cs-CZ" dirty="0"/>
              <a:t>Pokud společnost vyplácí dividendy akcionářům, dochází ke snížení vlastního kapitálu o vyplacenou částku.</a:t>
            </a:r>
          </a:p>
          <a:p>
            <a:r>
              <a:rPr lang="cs-CZ" b="1" u="sng" dirty="0"/>
              <a:t>Odkupy akcií (vlastní akcie): </a:t>
            </a:r>
            <a:r>
              <a:rPr lang="cs-CZ" dirty="0"/>
              <a:t>Pokud společnost kupuje své vlastní akcie, snižuje to hodnotu vlastního kapitálu</a:t>
            </a:r>
            <a:r>
              <a:rPr lang="cs-CZ" b="1" dirty="0"/>
              <a:t>.</a:t>
            </a:r>
          </a:p>
          <a:p>
            <a:r>
              <a:rPr lang="cs-CZ" b="1" u="sng" dirty="0"/>
              <a:t>Ostatní změny: </a:t>
            </a:r>
            <a:r>
              <a:rPr lang="cs-CZ" dirty="0"/>
              <a:t>Například přecenění aktiv, změny v rezervních fondech nebo jiné účetní operace</a:t>
            </a:r>
            <a:r>
              <a:rPr lang="cs-CZ" b="1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3177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832FE2-084B-6C84-35E6-1660F2841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5DECE20-65F8-78BE-1208-B611935CC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Struktura výkazu</a:t>
            </a:r>
          </a:p>
          <a:p>
            <a:r>
              <a:rPr lang="cs-CZ" dirty="0"/>
              <a:t>Struktura výkazu se může mírně lišit podle účetních standardů (např. IFRS vs. české účetní standardy), ale obecně výkaz o změnách vlastního kapitálu obsahuje následující sloupce: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7C5C2D4F-BF50-CBE8-CEEF-63939264F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429000"/>
            <a:ext cx="6858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701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48AAAB3-3D19-BFC0-944A-525B2F12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E9BF860-4938-5840-2BA2-B99A35B49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Metodika sestavování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Počáteční stav </a:t>
            </a:r>
            <a:r>
              <a:rPr lang="cs-CZ" dirty="0"/>
              <a:t>se převádí z předchozího účetního období.</a:t>
            </a:r>
          </a:p>
          <a:p>
            <a:endParaRPr lang="cs-CZ" dirty="0"/>
          </a:p>
          <a:p>
            <a:r>
              <a:rPr lang="cs-CZ" b="1" dirty="0"/>
              <a:t>Přírůstky</a:t>
            </a:r>
            <a:r>
              <a:rPr lang="cs-CZ" dirty="0"/>
              <a:t> jsou například čistý zisk, emise nových akcií nebo přijaté příspěvky od vlastníků.</a:t>
            </a:r>
          </a:p>
          <a:p>
            <a:endParaRPr lang="cs-CZ" dirty="0"/>
          </a:p>
          <a:p>
            <a:r>
              <a:rPr lang="cs-CZ" b="1" dirty="0"/>
              <a:t>Úbytky</a:t>
            </a:r>
            <a:r>
              <a:rPr lang="cs-CZ" dirty="0"/>
              <a:t> zahrnují výplaty dividend, odkupy akcií nebo ztráty.</a:t>
            </a:r>
          </a:p>
          <a:p>
            <a:endParaRPr lang="cs-CZ" dirty="0"/>
          </a:p>
          <a:p>
            <a:r>
              <a:rPr lang="cs-CZ" b="1" dirty="0"/>
              <a:t>Konečný stav </a:t>
            </a:r>
            <a:r>
              <a:rPr lang="cs-CZ" dirty="0"/>
              <a:t>je součtem všech položek, který se vykazuje na konci účetního období.</a:t>
            </a:r>
          </a:p>
        </p:txBody>
      </p:sp>
    </p:spTree>
    <p:extLst>
      <p:ext uri="{BB962C8B-B14F-4D97-AF65-F5344CB8AC3E}">
        <p14:creationId xmlns:p14="http://schemas.microsoft.com/office/powerpoint/2010/main" val="805728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DEE7EC-44A8-3CE9-9136-F7949432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D9E918-DD6E-F96A-E8FB-BE18B644B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Význam pro analýzu a rozhodování</a:t>
            </a:r>
          </a:p>
          <a:p>
            <a:pPr marL="0" indent="0">
              <a:buNone/>
            </a:pPr>
            <a:r>
              <a:rPr lang="cs-CZ" dirty="0"/>
              <a:t>Pro investory a finanční analytiky je výkaz o změnách vlastního kapitálu klíčovým dokumentem, který:</a:t>
            </a:r>
          </a:p>
          <a:p>
            <a:r>
              <a:rPr lang="cs-CZ" dirty="0"/>
              <a:t>Umožňuje pochopit, jak efektivně společnost spravuje vlastní kapitál.</a:t>
            </a:r>
          </a:p>
          <a:p>
            <a:r>
              <a:rPr lang="cs-CZ" dirty="0"/>
              <a:t>Sleduje, zda se vlastní kapitál navyšuje, což může znamenat finanční zdraví a růst společnosti.</a:t>
            </a:r>
          </a:p>
          <a:p>
            <a:r>
              <a:rPr lang="cs-CZ" dirty="0"/>
              <a:t>Pomáhá hodnotit politiku společnosti ohledně výplat dividend, reinvestic a stabilitu kapitálové struktury.</a:t>
            </a:r>
          </a:p>
        </p:txBody>
      </p:sp>
    </p:spTree>
    <p:extLst>
      <p:ext uri="{BB962C8B-B14F-4D97-AF65-F5344CB8AC3E}">
        <p14:creationId xmlns:p14="http://schemas.microsoft.com/office/powerpoint/2010/main" val="13167239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D76E156-ABC0-D0D0-4E7E-530CD314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E416047-96FA-428F-A476-92430781E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Praktický příklad</a:t>
            </a:r>
          </a:p>
          <a:p>
            <a:endParaRPr lang="cs-CZ" dirty="0"/>
          </a:p>
          <a:p>
            <a:r>
              <a:rPr lang="cs-CZ" dirty="0"/>
              <a:t>Pokud má společnost </a:t>
            </a:r>
            <a:r>
              <a:rPr lang="cs-CZ" b="1" dirty="0"/>
              <a:t>na počátku období vlastní kapitál 1 milion korun</a:t>
            </a:r>
            <a:r>
              <a:rPr lang="cs-CZ" dirty="0"/>
              <a:t>, </a:t>
            </a:r>
            <a:r>
              <a:rPr lang="cs-CZ" b="1" dirty="0"/>
              <a:t>vygeneruje během roku čistý zisk 200 000 korun</a:t>
            </a:r>
            <a:r>
              <a:rPr lang="cs-CZ" dirty="0"/>
              <a:t>, </a:t>
            </a:r>
            <a:r>
              <a:rPr lang="cs-CZ" b="1" dirty="0"/>
              <a:t>vyplatí dividendy ve výši 50 000 korun</a:t>
            </a:r>
            <a:r>
              <a:rPr lang="cs-CZ" dirty="0"/>
              <a:t> a </a:t>
            </a:r>
            <a:r>
              <a:rPr lang="cs-CZ" b="1" dirty="0"/>
              <a:t>zpětně odkoupí akcie za 20 000 korun</a:t>
            </a:r>
            <a:r>
              <a:rPr lang="cs-CZ" dirty="0"/>
              <a:t>, 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pak výkaz zobrazí tyto transakce a </a:t>
            </a:r>
            <a:r>
              <a:rPr lang="cs-CZ" b="1" dirty="0"/>
              <a:t>konečný stav kapitálu ve výši 1 130 000 korun na konci období.</a:t>
            </a:r>
          </a:p>
        </p:txBody>
      </p:sp>
    </p:spTree>
    <p:extLst>
      <p:ext uri="{BB962C8B-B14F-4D97-AF65-F5344CB8AC3E}">
        <p14:creationId xmlns:p14="http://schemas.microsoft.com/office/powerpoint/2010/main" val="1721251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4715B3-6E6C-7206-9FC7-8EB39F92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367891AA-B3D6-328D-6A27-C64F8D7D88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3816" y="2367116"/>
            <a:ext cx="6477710" cy="239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5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4D970D-B589-D48D-F563-B8F2C0761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Vlastní kapitál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F646D1C-2467-FB57-D3FD-D2489BF3E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kapitál je významný </a:t>
            </a:r>
            <a:r>
              <a:rPr lang="cs-CZ" b="1" dirty="0"/>
              <a:t>zdroj financování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v rozvaze se vykazuje na straně pasiv v položce A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b="1" u="sng" dirty="0"/>
              <a:t>Vlastní kapitál je tvořen: </a:t>
            </a:r>
          </a:p>
          <a:p>
            <a:pPr marL="0" indent="0">
              <a:buNone/>
            </a:pPr>
            <a:r>
              <a:rPr lang="cs-CZ" dirty="0"/>
              <a:t>•	</a:t>
            </a:r>
            <a:r>
              <a:rPr lang="cs-CZ" b="1" dirty="0"/>
              <a:t>základním kapitálem, </a:t>
            </a:r>
          </a:p>
          <a:p>
            <a:pPr marL="0" indent="0">
              <a:buNone/>
            </a:pPr>
            <a:r>
              <a:rPr lang="cs-CZ" b="1" dirty="0"/>
              <a:t>•	kapitálovými fondy a fondy tvořenými ze zisku,</a:t>
            </a:r>
          </a:p>
          <a:p>
            <a:pPr marL="0" indent="0">
              <a:buNone/>
            </a:pPr>
            <a:r>
              <a:rPr lang="cs-CZ" b="1" dirty="0"/>
              <a:t>•	nerozděleným ziskem, neuhrazenou ztrátou,</a:t>
            </a:r>
          </a:p>
          <a:p>
            <a:pPr marL="0" indent="0">
              <a:buNone/>
            </a:pPr>
            <a:r>
              <a:rPr lang="cs-CZ" b="1" dirty="0"/>
              <a:t>•	výsledkem hospodaření běžného roku.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661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FD3BD2-0DC9-0355-6EDB-7F39D1EE8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Výkaz o změnách vlastního kapitálu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22389BFD-7821-0426-7F7E-E8F0F69946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1929" y="1687531"/>
            <a:ext cx="4878185" cy="450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948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BCA1E89-EDFE-9CB7-82C8-2CFC2620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AC5F4B58-0998-A8EC-D4D9-588384609E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3439" y="2030797"/>
            <a:ext cx="4587823" cy="2935698"/>
          </a:xfrm>
        </p:spPr>
      </p:pic>
    </p:spTree>
    <p:extLst>
      <p:ext uri="{BB962C8B-B14F-4D97-AF65-F5344CB8AC3E}">
        <p14:creationId xmlns:p14="http://schemas.microsoft.com/office/powerpoint/2010/main" val="9009684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48A54CF-AD6A-150F-EF6F-B8BF2E45C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Testové otázky -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0B26EFC-68FF-3ED8-3C03-C74146BA1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a;</a:t>
            </a:r>
          </a:p>
          <a:p>
            <a:r>
              <a:rPr lang="cs-CZ" dirty="0"/>
              <a:t>2) 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14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D10B7B-BC8A-A0FC-A725-AD943E3F5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EABB0A2-E543-4BBA-0D8A-65847D6AF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jednotka Alfa, s.r.o. je neplátcem DPH. V průběhu účetního období zaznamenala následující účetní případy týkající se vlastních a cizích zdrojů financování. Zaúčtuje uvedené účetní případy.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2EBBCC23-0070-4CF0-BBDC-C77134A63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957" y="3030794"/>
            <a:ext cx="7405361" cy="215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882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69DA10-D0E7-E130-AA47-8BCE0D5C5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Případová studie - Odpověď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579CACC5-FEC8-5E75-789E-F90A4261F9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2507" y="2588344"/>
            <a:ext cx="6258671" cy="1141438"/>
          </a:xfrm>
        </p:spPr>
      </p:pic>
    </p:spTree>
    <p:extLst>
      <p:ext uri="{BB962C8B-B14F-4D97-AF65-F5344CB8AC3E}">
        <p14:creationId xmlns:p14="http://schemas.microsoft.com/office/powerpoint/2010/main" val="32985134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83BD39-2477-1CA2-1C6F-D337B90A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</a:t>
            </a:r>
            <a:r>
              <a:rPr lang="cs-CZ" dirty="0" smtClean="0"/>
              <a:t>vypracování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BDA02478-8614-14A3-1BC4-0CF4643416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9796" y="2555555"/>
            <a:ext cx="6609854" cy="1746890"/>
          </a:xfrm>
        </p:spPr>
      </p:pic>
    </p:spTree>
    <p:extLst>
      <p:ext uri="{BB962C8B-B14F-4D97-AF65-F5344CB8AC3E}">
        <p14:creationId xmlns:p14="http://schemas.microsoft.com/office/powerpoint/2010/main" val="355160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AEA2AB-3028-924D-4670-A5BF2B71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80B7994-DEEB-71C5-F576-10D0DB349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zákona o obchodních korporacích  </a:t>
            </a:r>
            <a:r>
              <a:rPr lang="cs-CZ" b="1" dirty="0"/>
              <a:t>je základním kapitálem souhrn všech vkladů.</a:t>
            </a:r>
            <a:r>
              <a:rPr lang="cs-CZ" dirty="0"/>
              <a:t> </a:t>
            </a:r>
          </a:p>
          <a:p>
            <a:r>
              <a:rPr lang="cs-CZ" dirty="0"/>
              <a:t>Pojem základní kapitál je spojen s obchodními korporacemi, kterými jsou obchodní společnosti a družstva. </a:t>
            </a:r>
          </a:p>
          <a:p>
            <a:r>
              <a:rPr lang="cs-CZ" dirty="0"/>
              <a:t>Obchodní společnosti se dělí na osobní a kapitálové.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u="sng" dirty="0"/>
              <a:t>K osobním patří:</a:t>
            </a:r>
          </a:p>
          <a:p>
            <a:pPr marL="0" indent="0">
              <a:buNone/>
            </a:pPr>
            <a:r>
              <a:rPr lang="cs-CZ" dirty="0"/>
              <a:t>•	</a:t>
            </a:r>
            <a:r>
              <a:rPr lang="cs-CZ" b="1" dirty="0"/>
              <a:t>veřejná obchodní společnost, </a:t>
            </a:r>
          </a:p>
          <a:p>
            <a:pPr marL="0" indent="0">
              <a:buNone/>
            </a:pPr>
            <a:r>
              <a:rPr lang="cs-CZ" b="1" dirty="0"/>
              <a:t>•	komanditní společnost.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971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C8FDAA-7091-5B5B-C25A-A8767B34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9E8B962-85E5-8BA6-BB7A-9DBDC0443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Ke kapitálovým obchodním společnostem se řadí:</a:t>
            </a:r>
          </a:p>
          <a:p>
            <a:pPr marL="0" indent="0">
              <a:buNone/>
            </a:pPr>
            <a:r>
              <a:rPr lang="cs-CZ" dirty="0"/>
              <a:t>•	</a:t>
            </a:r>
            <a:r>
              <a:rPr lang="cs-CZ" b="1" dirty="0"/>
              <a:t>akciová společnost, </a:t>
            </a:r>
          </a:p>
          <a:p>
            <a:pPr marL="0" indent="0">
              <a:buNone/>
            </a:pPr>
            <a:r>
              <a:rPr lang="cs-CZ" b="1" dirty="0"/>
              <a:t>•	společnost s ručením omezeným. </a:t>
            </a:r>
          </a:p>
          <a:p>
            <a:endParaRPr lang="cs-CZ" dirty="0"/>
          </a:p>
          <a:p>
            <a:r>
              <a:rPr lang="cs-CZ" dirty="0"/>
              <a:t>Veřejná obchodní společnost  je společnost alespoň dvou osob, které se účastní na jejím podnikání nebo správě jejího majetku a ručí za její dluhy společně a nerozdílně. </a:t>
            </a:r>
          </a:p>
          <a:p>
            <a:endParaRPr lang="cs-CZ" dirty="0"/>
          </a:p>
          <a:p>
            <a:r>
              <a:rPr lang="cs-CZ" dirty="0"/>
              <a:t>Dle ustanovení zákona o  obchodních korporacích není povinností veřejné obchodní společnosti vytvářet základní kapitál.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44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41049D2-7645-9E80-1A28-7684F45DB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7067BA3-0D77-1E31-8A1D-CDA2871E9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Komanditní společnost  je společnost, v niž alespoň jeden společník ručí za její dluhy omezeně (komanditista) a jeden neomezeně (komplementář). </a:t>
            </a:r>
          </a:p>
          <a:p>
            <a:endParaRPr lang="cs-CZ" dirty="0"/>
          </a:p>
          <a:p>
            <a:r>
              <a:rPr lang="cs-CZ" dirty="0"/>
              <a:t>Společnost s ručením omezeným  je společnost, za jejíž dluhy ručí společníci společně a nerozdílně, do výše v jaké nesplnili vkladové povinnosti podle stavu zapsaného v obchodním rejstříku v době, kdy byli věřitelem vyzváni k plnění. </a:t>
            </a:r>
          </a:p>
          <a:p>
            <a:endParaRPr lang="cs-CZ" dirty="0"/>
          </a:p>
          <a:p>
            <a:r>
              <a:rPr lang="cs-CZ" dirty="0"/>
              <a:t>Minimální výše vkladu a tím i související minimální výše základního kapitálu je 1 Kč. </a:t>
            </a:r>
          </a:p>
        </p:txBody>
      </p:sp>
    </p:spTree>
    <p:extLst>
      <p:ext uri="{BB962C8B-B14F-4D97-AF65-F5344CB8AC3E}">
        <p14:creationId xmlns:p14="http://schemas.microsoft.com/office/powerpoint/2010/main" val="40427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33AB65C-ED11-370E-5596-9944851E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8E543D9-B13D-9DA6-5139-5FD445795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Společnost, jejíž základní kapitál je rozložen na určitý počet akcií, je označována jako </a:t>
            </a:r>
            <a:r>
              <a:rPr lang="cs-CZ" b="1" dirty="0"/>
              <a:t>akciová společnost </a:t>
            </a:r>
            <a:r>
              <a:rPr lang="cs-CZ" dirty="0"/>
              <a:t>. </a:t>
            </a:r>
            <a:r>
              <a:rPr lang="cs-CZ" b="1" dirty="0"/>
              <a:t>Minimální výše základního kapitálu </a:t>
            </a:r>
            <a:r>
              <a:rPr lang="cs-CZ" dirty="0"/>
              <a:t>musí dosahovat </a:t>
            </a:r>
            <a:r>
              <a:rPr lang="cs-CZ" b="1" dirty="0"/>
              <a:t>alespoň částky 2 000 000 Kč nebo 80 000 EUR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O základním kapitálu účtuje účetní jednotka na </a:t>
            </a:r>
            <a:r>
              <a:rPr lang="cs-CZ" b="1" dirty="0"/>
              <a:t>účtu 411 – Základní kapitál </a:t>
            </a:r>
            <a:r>
              <a:rPr lang="cs-CZ" dirty="0"/>
              <a:t>. </a:t>
            </a:r>
            <a:r>
              <a:rPr lang="cs-CZ" u="sng" dirty="0"/>
              <a:t>Konečný stav na tomto účtu musí odpovídat výši základního kapitálu zapsaného v obchodním rejstříku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Změny základního kapitálu, zatím do obchodního rejstříku nezapsané, se zachycují na </a:t>
            </a:r>
            <a:r>
              <a:rPr lang="cs-CZ" b="1" dirty="0"/>
              <a:t>účtu 419 – Změny základního kapitálu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7052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8D986B-DE0D-6BB8-1B70-CD4A8977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7711DC6-2DEA-4081-9A40-0A6868145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Účetní jednotka vede účetnictví od okamžiku svého vzniku až do okamžiku zániku. </a:t>
            </a:r>
          </a:p>
          <a:p>
            <a:endParaRPr lang="cs-CZ" dirty="0"/>
          </a:p>
          <a:p>
            <a:r>
              <a:rPr lang="cs-CZ" dirty="0"/>
              <a:t>Ke dni vzniku otevírá počáteční stavy na účtech za použitím </a:t>
            </a:r>
            <a:r>
              <a:rPr lang="cs-CZ" b="1" dirty="0"/>
              <a:t>účtu 701 – Počáteční účet </a:t>
            </a:r>
            <a:r>
              <a:rPr lang="cs-CZ" b="1" dirty="0" err="1"/>
              <a:t>rozvažný</a:t>
            </a:r>
            <a:r>
              <a:rPr lang="cs-CZ" b="1" dirty="0"/>
              <a:t> (PÚR) </a:t>
            </a:r>
            <a:r>
              <a:rPr lang="cs-CZ" dirty="0"/>
              <a:t>souvztažně s příslušnými účty aktiv nebo pasiv, jak je uvedeno v obrázku.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981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94F18B-8686-0943-54FF-5AAD967C1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kapitál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645FA3-7F4A-0547-CA1B-82C7596B4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tomto obrázku je </a:t>
            </a:r>
            <a:r>
              <a:rPr lang="cs-CZ" b="1" dirty="0"/>
              <a:t>základní kapitál </a:t>
            </a:r>
            <a:r>
              <a:rPr lang="cs-CZ" dirty="0"/>
              <a:t>obchodní společnosti ve výši </a:t>
            </a:r>
            <a:r>
              <a:rPr lang="cs-CZ" b="1" dirty="0"/>
              <a:t>2 000 jednotek</a:t>
            </a:r>
            <a:r>
              <a:rPr lang="cs-CZ" dirty="0"/>
              <a:t>, z toho </a:t>
            </a:r>
            <a:r>
              <a:rPr lang="cs-CZ" b="1" dirty="0"/>
              <a:t>splaceno je 600 jednotek </a:t>
            </a:r>
            <a:r>
              <a:rPr lang="cs-CZ" dirty="0"/>
              <a:t>prostřednictvím </a:t>
            </a:r>
            <a:r>
              <a:rPr lang="cs-CZ" b="1" dirty="0"/>
              <a:t>peněžitého vkladu na bankovním účtu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zbývající část vkladu – 1 400 jednotek – zatím zaplacena není</a:t>
            </a:r>
            <a:r>
              <a:rPr lang="cs-CZ" dirty="0"/>
              <a:t> a </a:t>
            </a:r>
            <a:r>
              <a:rPr lang="cs-CZ" b="1" dirty="0"/>
              <a:t>představuje pohledávku za upsaný nesplacený základní kapitál</a:t>
            </a:r>
            <a:r>
              <a:rPr lang="cs-CZ" dirty="0"/>
              <a:t>, která se </a:t>
            </a:r>
            <a:r>
              <a:rPr lang="cs-CZ" b="1" dirty="0">
                <a:solidFill>
                  <a:srgbClr val="FF0000"/>
                </a:solidFill>
              </a:rPr>
              <a:t>v rozvaze vykazuje v aktivech jako aktivum nejméně likvidní</a:t>
            </a:r>
            <a:r>
              <a:rPr lang="cs-CZ" dirty="0"/>
              <a:t>.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FA7C355B-FFC2-15F3-9415-D91FD0CD7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9214" y="3666847"/>
            <a:ext cx="4852837" cy="216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7547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294</TotalTime>
  <Words>1530</Words>
  <Application>Microsoft Office PowerPoint</Application>
  <PresentationFormat>Předvádění na obrazovce (4:3)</PresentationFormat>
  <Paragraphs>160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Office</vt:lpstr>
      <vt:lpstr>Finanční účetnictví 1 Přednáška výkaz o změnách vlastního kapitálu</vt:lpstr>
      <vt:lpstr>Téma</vt:lpstr>
      <vt:lpstr>Vlastní kapitál </vt:lpstr>
      <vt:lpstr>Základní kapitál</vt:lpstr>
      <vt:lpstr>Základní kapitál</vt:lpstr>
      <vt:lpstr>Základní kapitál</vt:lpstr>
      <vt:lpstr>Základní kapitál</vt:lpstr>
      <vt:lpstr>Základní kapitál</vt:lpstr>
      <vt:lpstr>Základní kapitál</vt:lpstr>
      <vt:lpstr>Základní kapitál</vt:lpstr>
      <vt:lpstr>Ážio</vt:lpstr>
      <vt:lpstr>Ážio</vt:lpstr>
      <vt:lpstr>Ostatní kapitálové fondy</vt:lpstr>
      <vt:lpstr>Fondy</vt:lpstr>
      <vt:lpstr>Fondy</vt:lpstr>
      <vt:lpstr>Výsledek hospodaření</vt:lpstr>
      <vt:lpstr>Výsledek hospodaření</vt:lpstr>
      <vt:lpstr>Cizí zdroje financování </vt:lpstr>
      <vt:lpstr>Cizí zdroje financování </vt:lpstr>
      <vt:lpstr>Cizí zdroje financování </vt:lpstr>
      <vt:lpstr>Výkaz o změnách vlastního kapitálu</vt:lpstr>
      <vt:lpstr>Výkaz o změnách vlastního kapitálu</vt:lpstr>
      <vt:lpstr>Výkaz o změnách vlastního kapitálu</vt:lpstr>
      <vt:lpstr>Výkaz o změnách vlastního kapitálu</vt:lpstr>
      <vt:lpstr>Výkaz o změnách vlastního kapitálu</vt:lpstr>
      <vt:lpstr>Výkaz o změnách vlastního kapitálu</vt:lpstr>
      <vt:lpstr>Výkaz o změnách vlastního kapitálu</vt:lpstr>
      <vt:lpstr>Výkaz o změnách vlastního kapitálu</vt:lpstr>
      <vt:lpstr>Výkaz o změnách vlastního kapitálu</vt:lpstr>
      <vt:lpstr>Výkaz o změnách vlastního kapitálu</vt:lpstr>
      <vt:lpstr>Testové otázky</vt:lpstr>
      <vt:lpstr>Testové otázky - Odpovědi</vt:lpstr>
      <vt:lpstr>Případová studie</vt:lpstr>
      <vt:lpstr>Případová studie - Odpověď</vt:lpstr>
      <vt:lpstr>Otázky k vypracování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účetnictví 1     prezEntace 14</dc:title>
  <dc:creator>Miroslava Čechová Závadská</dc:creator>
  <cp:lastModifiedBy>Ing. Jana Shrbená</cp:lastModifiedBy>
  <cp:revision>31</cp:revision>
  <cp:lastPrinted>2024-11-28T15:02:44Z</cp:lastPrinted>
  <dcterms:created xsi:type="dcterms:W3CDTF">2024-10-11T09:14:49Z</dcterms:created>
  <dcterms:modified xsi:type="dcterms:W3CDTF">2024-11-29T15:57:06Z</dcterms:modified>
</cp:coreProperties>
</file>