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30" r:id="rId10"/>
    <p:sldId id="331" r:id="rId11"/>
    <p:sldId id="336" r:id="rId12"/>
    <p:sldId id="335" r:id="rId13"/>
    <p:sldId id="332" r:id="rId14"/>
    <p:sldId id="333" r:id="rId15"/>
    <p:sldId id="334" r:id="rId16"/>
    <p:sldId id="337" r:id="rId17"/>
    <p:sldId id="338" r:id="rId18"/>
    <p:sldId id="339" r:id="rId19"/>
    <p:sldId id="340" r:id="rId20"/>
    <p:sldId id="341" r:id="rId21"/>
    <p:sldId id="354" r:id="rId22"/>
    <p:sldId id="355" r:id="rId23"/>
    <p:sldId id="356" r:id="rId24"/>
    <p:sldId id="275" r:id="rId25"/>
    <p:sldId id="345" r:id="rId26"/>
    <p:sldId id="353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276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73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51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0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073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7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841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6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0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855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46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05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509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108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551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550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578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f571502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f571502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292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080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273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08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3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981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538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023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319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849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32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90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64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22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23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1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SWOT analýza/plus mínus matice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Praktický příklad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XSM</a:t>
            </a: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</a:t>
            </a:r>
            <a:r>
              <a:rPr lang="cs-CZ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24. 10. 2024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584ABBA-AE78-46B3-AA3C-7E01D0D68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71" t="40339" r="25444" b="19628"/>
          <a:stretch/>
        </p:blipFill>
        <p:spPr>
          <a:xfrm>
            <a:off x="3893201" y="2061275"/>
            <a:ext cx="4616308" cy="3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167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652BAC-9EB8-4412-94FC-FC8A249C0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99" t="22542" r="24830" b="65119"/>
          <a:stretch/>
        </p:blipFill>
        <p:spPr>
          <a:xfrm>
            <a:off x="3779231" y="2561891"/>
            <a:ext cx="4634801" cy="1143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2A6DCF-127F-4A7F-AFB4-8C3F52C13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29" t="65796" r="25000" b="20915"/>
          <a:stretch/>
        </p:blipFill>
        <p:spPr>
          <a:xfrm>
            <a:off x="3844903" y="3982551"/>
            <a:ext cx="4641225" cy="12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3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4FB297-3094-47AD-A558-3D1C3514D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3" t="40847" r="25593" b="47898"/>
          <a:stretch/>
        </p:blipFill>
        <p:spPr>
          <a:xfrm>
            <a:off x="198418" y="2698377"/>
            <a:ext cx="4055604" cy="9376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B4C29E-C986-4182-B9C9-4DC17106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53" t="38000" r="25593" b="50000"/>
          <a:stretch/>
        </p:blipFill>
        <p:spPr>
          <a:xfrm>
            <a:off x="198418" y="3870213"/>
            <a:ext cx="4055896" cy="10054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727D0C-801B-461C-8140-F295613FB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07" t="28373" r="25508" b="60644"/>
          <a:stretch/>
        </p:blipFill>
        <p:spPr>
          <a:xfrm>
            <a:off x="4463118" y="2698376"/>
            <a:ext cx="4055896" cy="9376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35BC5F-A9F7-49AA-B599-BCB1AEC26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237" t="23815" r="25763" b="64034"/>
          <a:stretch/>
        </p:blipFill>
        <p:spPr>
          <a:xfrm>
            <a:off x="4442609" y="3788848"/>
            <a:ext cx="4055896" cy="10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847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720C50-D682-4E92-8189-7BCF91165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52" t="35831" r="25763" b="52919"/>
          <a:stretch/>
        </p:blipFill>
        <p:spPr>
          <a:xfrm>
            <a:off x="549975" y="2524114"/>
            <a:ext cx="4485321" cy="10483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9C8E72C-5459-4E64-A958-8D42BA7D1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9" t="27153" r="25932" b="61051"/>
          <a:stretch/>
        </p:blipFill>
        <p:spPr>
          <a:xfrm>
            <a:off x="524268" y="3711843"/>
            <a:ext cx="4485322" cy="11429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79C70BA-641E-4E26-A429-0AFC4F53C1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18" t="38678" r="25763" b="50000"/>
          <a:stretch/>
        </p:blipFill>
        <p:spPr>
          <a:xfrm>
            <a:off x="549975" y="5030116"/>
            <a:ext cx="4511029" cy="10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74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FC0B2A-4195-4FFA-8E10-2A53EAA58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4" t="28780" r="27288" b="20508"/>
          <a:stretch/>
        </p:blipFill>
        <p:spPr>
          <a:xfrm>
            <a:off x="4176793" y="1673817"/>
            <a:ext cx="3990814" cy="44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100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Má-li SWOT analýza plnit v procesu tvorby strategie určitou roli, musí její aplikace směřovat nejen k identifikaci, nalezení a posouzení vlivů v současnosti, ale také k </a:t>
            </a:r>
            <a:r>
              <a:rPr lang="cs-CZ" b="1" dirty="0"/>
              <a:t>predikci vývojových trendů faktorů vnějšího okolí </a:t>
            </a:r>
            <a:r>
              <a:rPr lang="cs-CZ" dirty="0"/>
              <a:t>a </a:t>
            </a:r>
            <a:r>
              <a:rPr lang="cs-CZ" b="1" dirty="0"/>
              <a:t>vnitřní situace firmy  </a:t>
            </a:r>
            <a:r>
              <a:rPr lang="cs-CZ" dirty="0"/>
              <a:t>a jejich </a:t>
            </a:r>
            <a:r>
              <a:rPr lang="cs-CZ" b="1" dirty="0"/>
              <a:t>vzájemných souvislostí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963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Kombinace klíčových potenciálních příležitostí a hrozeb spolu s předpokládanými </a:t>
            </a:r>
            <a:r>
              <a:rPr lang="cs-CZ" b="1" dirty="0"/>
              <a:t>silnými a slabými stránkami </a:t>
            </a:r>
            <a:r>
              <a:rPr lang="cs-CZ" dirty="0"/>
              <a:t>umožňuje </a:t>
            </a:r>
            <a:r>
              <a:rPr lang="cs-CZ" b="1" dirty="0"/>
              <a:t>zvažovat čtyři rozdílné vzorové situace</a:t>
            </a:r>
            <a:r>
              <a:rPr lang="cs-CZ" dirty="0"/>
              <a:t>, které se mohou stát ur</a:t>
            </a:r>
            <a:r>
              <a:rPr lang="cs-CZ" b="1" dirty="0"/>
              <a:t>čitou orientací pro volbu strategické varianty</a:t>
            </a:r>
            <a:r>
              <a:rPr lang="cs-CZ" dirty="0"/>
              <a:t>?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7417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SO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se setkává s několika </a:t>
            </a:r>
            <a:r>
              <a:rPr lang="cs-CZ" b="1" dirty="0"/>
              <a:t>příležitostmi</a:t>
            </a:r>
            <a:r>
              <a:rPr lang="cs-CZ" dirty="0"/>
              <a:t> v okolí a zároveň je schopna nabídnout i </a:t>
            </a:r>
            <a:r>
              <a:rPr lang="cs-CZ" b="1" dirty="0"/>
              <a:t>množství silných stránek</a:t>
            </a:r>
            <a:r>
              <a:rPr lang="cs-CZ" dirty="0"/>
              <a:t>, které využití těchto </a:t>
            </a:r>
            <a:r>
              <a:rPr lang="cs-CZ" b="1" dirty="0"/>
              <a:t>příležitostí podporují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příznivých okolností by měla být </a:t>
            </a:r>
            <a:r>
              <a:rPr lang="cs-CZ" b="1" dirty="0"/>
              <a:t>růstové až agresivně orientovaná strategie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představuje </a:t>
            </a:r>
            <a:r>
              <a:rPr lang="cs-CZ" b="1" dirty="0"/>
              <a:t>ofenzivní přístup z pozice síly </a:t>
            </a:r>
            <a:r>
              <a:rPr lang="cs-CZ" dirty="0"/>
              <a:t>a je to </a:t>
            </a:r>
            <a:r>
              <a:rPr lang="cs-CZ" b="1" dirty="0"/>
              <a:t>pochopitelně nejvíce žádaná situace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54297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Silné stránky firmy jsou podrobeny nepřízni okolí.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vychází z předpokladu, že </a:t>
            </a:r>
            <a:r>
              <a:rPr lang="cs-CZ" b="1" dirty="0"/>
              <a:t>silné stránky se střetnou s hrozbami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předpokládá </a:t>
            </a:r>
            <a:r>
              <a:rPr lang="cs-CZ" b="1" dirty="0"/>
              <a:t>maximalizaci silných stránek </a:t>
            </a:r>
            <a:r>
              <a:rPr lang="cs-CZ" dirty="0"/>
              <a:t>a </a:t>
            </a:r>
            <a:r>
              <a:rPr lang="cs-CZ" b="1" dirty="0"/>
              <a:t>minimalizaci ohrožení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této situaci je třeba </a:t>
            </a:r>
            <a:r>
              <a:rPr lang="cs-CZ" b="1" dirty="0"/>
              <a:t>včas identifikovat hrozby </a:t>
            </a:r>
            <a:r>
              <a:rPr lang="cs-CZ" dirty="0"/>
              <a:t>a </a:t>
            </a:r>
            <a:r>
              <a:rPr lang="cs-CZ" b="1" dirty="0"/>
              <a:t>přeměnit je využitím silných stránek v příležitosti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je </a:t>
            </a:r>
            <a:r>
              <a:rPr lang="cs-CZ" b="1" dirty="0"/>
              <a:t>diverzifikační strategie</a:t>
            </a:r>
            <a:r>
              <a:rPr lang="cs-CZ" dirty="0"/>
              <a:t>. 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strategie založená na </a:t>
            </a:r>
            <a:r>
              <a:rPr lang="cs-CZ" b="1" dirty="0"/>
              <a:t>různorodosti nabízených výrobků </a:t>
            </a:r>
            <a:r>
              <a:rPr lang="cs-CZ" dirty="0"/>
              <a:t>nebo </a:t>
            </a:r>
            <a:r>
              <a:rPr lang="cs-CZ" b="1" dirty="0"/>
              <a:t>výběru nových trhů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jde o politiku </a:t>
            </a:r>
            <a:r>
              <a:rPr lang="cs-CZ" b="1" dirty="0"/>
              <a:t>rozšiřování obchodovatelného sortimentu</a:t>
            </a:r>
            <a:r>
              <a:rPr lang="cs-CZ" dirty="0"/>
              <a:t>, motivovaného snahou o </a:t>
            </a:r>
            <a:r>
              <a:rPr lang="cs-CZ" b="1" dirty="0"/>
              <a:t>snížení závislosti na trzích </a:t>
            </a:r>
            <a:r>
              <a:rPr lang="cs-CZ" dirty="0"/>
              <a:t>s </a:t>
            </a:r>
            <a:r>
              <a:rPr lang="cs-CZ" b="1" dirty="0"/>
              <a:t>malým odbytem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89777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OW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má na trhu </a:t>
            </a:r>
            <a:r>
              <a:rPr lang="cs-CZ" b="1" dirty="0"/>
              <a:t>mnohé příležitosti</a:t>
            </a:r>
            <a:r>
              <a:rPr lang="cs-CZ" dirty="0"/>
              <a:t>, avšak je </a:t>
            </a:r>
            <a:r>
              <a:rPr lang="cs-CZ" b="1" dirty="0"/>
              <a:t>nucena čelit velkému množství svých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klade důraz na </a:t>
            </a:r>
            <a:r>
              <a:rPr lang="cs-CZ" b="1" dirty="0"/>
              <a:t>maximalizaci příležitostí k překonání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Zaměření strategie tomto případě spočívá v důsledné </a:t>
            </a:r>
            <a:r>
              <a:rPr lang="cs-CZ" b="1" dirty="0"/>
              <a:t>eliminaci slabých stránek </a:t>
            </a:r>
            <a:r>
              <a:rPr lang="cs-CZ" dirty="0"/>
              <a:t>a dále ve </a:t>
            </a:r>
            <a:r>
              <a:rPr lang="cs-CZ" b="1" dirty="0"/>
              <a:t>větším využití tržních příležitostí</a:t>
            </a:r>
            <a:r>
              <a:rPr lang="cs-CZ" dirty="0"/>
              <a:t>, často se jedná o strategii </a:t>
            </a:r>
            <a:r>
              <a:rPr lang="cs-CZ" b="1" dirty="0" err="1"/>
              <a:t>turnaround</a:t>
            </a:r>
            <a:r>
              <a:rPr lang="cs-CZ" b="1" dirty="0"/>
              <a:t> (zvratová, obratová).</a:t>
            </a: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16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</a:t>
            </a:r>
            <a:r>
              <a:rPr lang="cs-CZ" b="1" dirty="0"/>
              <a:t>jednoduchým nástrojem zaměřeným </a:t>
            </a:r>
            <a:r>
              <a:rPr lang="cs-CZ" dirty="0"/>
              <a:t>na </a:t>
            </a:r>
            <a:r>
              <a:rPr lang="cs-CZ" b="1" dirty="0"/>
              <a:t>charakteristiku</a:t>
            </a:r>
            <a:r>
              <a:rPr lang="cs-CZ" dirty="0"/>
              <a:t> klíčových </a:t>
            </a:r>
            <a:r>
              <a:rPr lang="cs-CZ" b="1" dirty="0"/>
              <a:t>faktorů</a:t>
            </a:r>
            <a:r>
              <a:rPr lang="cs-CZ" dirty="0"/>
              <a:t> ovlivňujících </a:t>
            </a:r>
            <a:r>
              <a:rPr lang="cs-CZ" b="1" dirty="0"/>
              <a:t>strategické postavení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přístupem, který </a:t>
            </a:r>
            <a:r>
              <a:rPr lang="cs-CZ" b="1" dirty="0"/>
              <a:t>umožňuje konfrontaci vnitřních zdrojů </a:t>
            </a:r>
            <a:r>
              <a:rPr lang="cs-CZ" dirty="0"/>
              <a:t>a </a:t>
            </a:r>
            <a:r>
              <a:rPr lang="cs-CZ" b="1" dirty="0"/>
              <a:t>schopnosti firmy se změnami v okolí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44278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WT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je v situaci, kdy u ní </a:t>
            </a:r>
            <a:r>
              <a:rPr lang="cs-CZ" b="1" dirty="0"/>
              <a:t>převažují slabé stránky </a:t>
            </a:r>
            <a:r>
              <a:rPr lang="cs-CZ" dirty="0"/>
              <a:t>a současně se v okolí </a:t>
            </a:r>
            <a:r>
              <a:rPr lang="cs-CZ" b="1" dirty="0"/>
              <a:t>vyskytuje mnoho rizikových faktorů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se orientuj na </a:t>
            </a:r>
            <a:r>
              <a:rPr lang="cs-CZ" b="1" dirty="0"/>
              <a:t>minimalizaci slabých stránek </a:t>
            </a:r>
            <a:r>
              <a:rPr lang="cs-CZ" dirty="0"/>
              <a:t>a </a:t>
            </a:r>
            <a:r>
              <a:rPr lang="cs-CZ" b="1" dirty="0"/>
              <a:t>minimalizaci rizik.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tomto případě se jedná </a:t>
            </a:r>
            <a:r>
              <a:rPr lang="cs-CZ" b="1" dirty="0"/>
              <a:t>spíše o strategii obrannou </a:t>
            </a:r>
            <a:r>
              <a:rPr lang="cs-CZ" dirty="0"/>
              <a:t>a </a:t>
            </a:r>
            <a:r>
              <a:rPr lang="cs-CZ" b="1" dirty="0"/>
              <a:t>defenzivní</a:t>
            </a:r>
            <a:r>
              <a:rPr lang="cs-CZ" dirty="0"/>
              <a:t>, vycházející často z </a:t>
            </a:r>
            <a:r>
              <a:rPr lang="cs-CZ" b="1" dirty="0"/>
              <a:t>uzavírání kompromisů </a:t>
            </a:r>
            <a:r>
              <a:rPr lang="cs-CZ" dirty="0"/>
              <a:t>a </a:t>
            </a:r>
            <a:r>
              <a:rPr lang="cs-CZ" b="1" dirty="0"/>
              <a:t>opuštění určitých pozic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8590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66170A0A-FA57-1B3A-814A-9A598F33735D}"/>
              </a:ext>
            </a:extLst>
          </p:cNvPr>
          <p:cNvGrpSpPr>
            <a:grpSpLocks/>
          </p:cNvGrpSpPr>
          <p:nvPr/>
        </p:nvGrpSpPr>
        <p:grpSpPr bwMode="auto">
          <a:xfrm>
            <a:off x="1042736" y="1997242"/>
            <a:ext cx="6104021" cy="3950692"/>
            <a:chOff x="1069" y="1156"/>
            <a:chExt cx="3622" cy="3000"/>
          </a:xfrm>
        </p:grpSpPr>
        <p:sp>
          <p:nvSpPr>
            <p:cNvPr id="4" name="Rectangle 22">
              <a:extLst>
                <a:ext uri="{FF2B5EF4-FFF2-40B4-BE49-F238E27FC236}">
                  <a16:creationId xmlns:a16="http://schemas.microsoft.com/office/drawing/2014/main" id="{02929934-E41D-B3B8-0237-F0B5AB66D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zpomalení až zastavení růstu trhu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hospodářská recese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nepříznivé demografické změny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vstup nízkonákladových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zahraničních konkurentů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nepříznivý vývoj měnových kurzů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rostoucí vyjednávací síla dodavatelů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a zákazníků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CAC30F9-1A83-64EE-52FF-A97A9E7A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zrušení obchodních překážek 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potenciálních zahraničních trzích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vznik nových skupin zákazníků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snížení překážek při vstupu do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nového odvětví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pokles intenzity rivality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vertikální integrace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9B8770A6-3098-F1E2-EB6C-CC67D041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externí ohrožení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29FC94AF-2016-1DCF-C782-9E2AC5832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externí příležitosti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B1F84994-70DF-91FB-828A-76EAF2FA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zastaralé výrobní zařízení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neucelená distribuční síť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nedostatek řídících talentů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podprůměrná ziskovost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neznámá výrobní značka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zaostávání ve výzkumu a vývoji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drahá pracovní síla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FB86DF27-2AFE-AEBF-8C27-1903A6D4E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dostatek finančních zdrojů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vlastní technologie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přesvědčivá reklama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nízké náklady v podmínkách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hromadné výroby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originální inovace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zkušení a vzdělaní manažeři</a:t>
              </a:r>
              <a:endPara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EB06BFA8-7C91-40CE-D2FB-231EF00D1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78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interní slabé stránky 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5005732E-84F1-C821-5ADB-8C4190B3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1170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interní silné stránky</a:t>
              </a:r>
              <a:endPara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23">
              <a:extLst>
                <a:ext uri="{FF2B5EF4-FFF2-40B4-BE49-F238E27FC236}">
                  <a16:creationId xmlns:a16="http://schemas.microsoft.com/office/drawing/2014/main" id="{A2D3CB91-5A5E-E46A-38BB-914F8FDE8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49DA08F6-A8C4-617A-2EF7-495B54D3A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4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E7228662-70D3-435E-00B7-ACE703499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50EB2350-7316-3094-74F0-B70705BD3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4EE42E4E-B7DE-BB0A-4C15-668EFF236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389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31">
              <a:extLst>
                <a:ext uri="{FF2B5EF4-FFF2-40B4-BE49-F238E27FC236}">
                  <a16:creationId xmlns:a16="http://schemas.microsoft.com/office/drawing/2014/main" id="{D875B0AB-CBA4-1C2F-7A7B-C93B8EF3A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35">
              <a:extLst>
                <a:ext uri="{FF2B5EF4-FFF2-40B4-BE49-F238E27FC236}">
                  <a16:creationId xmlns:a16="http://schemas.microsoft.com/office/drawing/2014/main" id="{A84545DB-B9D3-C948-440B-69A341864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260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ne 43">
              <a:extLst>
                <a:ext uri="{FF2B5EF4-FFF2-40B4-BE49-F238E27FC236}">
                  <a16:creationId xmlns:a16="http://schemas.microsoft.com/office/drawing/2014/main" id="{BD96F1D6-3D27-969C-D8DF-E300B5F4F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281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62230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b="1" dirty="0"/>
              <a:t> Syntéza výsledků analýzy SWOT 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73A76CC-60CE-73F5-96D1-391BDD4CA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913229"/>
              </p:ext>
            </p:extLst>
          </p:nvPr>
        </p:nvGraphicFramePr>
        <p:xfrm>
          <a:off x="1507955" y="1908778"/>
          <a:ext cx="4804614" cy="391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853581" imgH="4763572" progId="Word.Document.8">
                  <p:embed/>
                </p:oleObj>
              </mc:Choice>
              <mc:Fallback>
                <p:oleObj name="Dokument" r:id="rId3" imgW="5853581" imgH="4763572" progId="Word.Document.8">
                  <p:embed/>
                  <p:pic>
                    <p:nvPicPr>
                      <p:cNvPr id="12291" name="Object 2">
                        <a:extLst>
                          <a:ext uri="{FF2B5EF4-FFF2-40B4-BE49-F238E27FC236}">
                            <a16:creationId xmlns:a16="http://schemas.microsoft.com/office/drawing/2014/main" id="{2F0EAB6B-94E2-48AE-A3E1-C24F5CF78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955" y="1908778"/>
                        <a:ext cx="4804614" cy="3916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14705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755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b="1" dirty="0"/>
              <a:t> Syntéza výsledků analýzy SWOT 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4D90C77-6F66-B7E8-6ABF-EBAB8FD89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79623"/>
              </p:ext>
            </p:extLst>
          </p:nvPr>
        </p:nvGraphicFramePr>
        <p:xfrm>
          <a:off x="875581" y="1855621"/>
          <a:ext cx="5592763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859340" imgH="2476842" progId="Word.Document.8">
                  <p:embed/>
                </p:oleObj>
              </mc:Choice>
              <mc:Fallback>
                <p:oleObj name="Dokument" r:id="rId3" imgW="5859340" imgH="2476842" progId="Word.Document.8">
                  <p:embed/>
                  <p:pic>
                    <p:nvPicPr>
                      <p:cNvPr id="13315" name="Object 2">
                        <a:extLst>
                          <a:ext uri="{FF2B5EF4-FFF2-40B4-BE49-F238E27FC236}">
                            <a16:creationId xmlns:a16="http://schemas.microsoft.com/office/drawing/2014/main" id="{4FE6E8EE-129E-4BB2-8C83-B4D8FDDC7F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81" y="1855621"/>
                        <a:ext cx="5592763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337">
            <a:extLst>
              <a:ext uri="{FF2B5EF4-FFF2-40B4-BE49-F238E27FC236}">
                <a16:creationId xmlns:a16="http://schemas.microsoft.com/office/drawing/2014/main" id="{87633818-BE55-D007-61B8-0A7478E9AB6E}"/>
              </a:ext>
            </a:extLst>
          </p:cNvPr>
          <p:cNvGrpSpPr>
            <a:grpSpLocks/>
          </p:cNvGrpSpPr>
          <p:nvPr/>
        </p:nvGrpSpPr>
        <p:grpSpPr bwMode="auto">
          <a:xfrm>
            <a:off x="1138989" y="4188326"/>
            <a:ext cx="2632229" cy="1798805"/>
            <a:chOff x="748" y="2389"/>
            <a:chExt cx="2011" cy="1928"/>
          </a:xfrm>
        </p:grpSpPr>
        <p:sp>
          <p:nvSpPr>
            <p:cNvPr id="5" name="AutoShape 673">
              <a:extLst>
                <a:ext uri="{FF2B5EF4-FFF2-40B4-BE49-F238E27FC236}">
                  <a16:creationId xmlns:a16="http://schemas.microsoft.com/office/drawing/2014/main" id="{3313A436-4602-9F20-4D30-835E8BBC49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2389"/>
              <a:ext cx="2011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675">
              <a:extLst>
                <a:ext uri="{FF2B5EF4-FFF2-40B4-BE49-F238E27FC236}">
                  <a16:creationId xmlns:a16="http://schemas.microsoft.com/office/drawing/2014/main" id="{C1F62A1D-6B6C-D635-3390-4FBD4D23F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" y="2390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678">
              <a:extLst>
                <a:ext uri="{FF2B5EF4-FFF2-40B4-BE49-F238E27FC236}">
                  <a16:creationId xmlns:a16="http://schemas.microsoft.com/office/drawing/2014/main" id="{D1654B67-D6B8-5D2B-24BE-2891EC6D6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1" y="3168"/>
              <a:ext cx="604" cy="374"/>
              <a:chOff x="761" y="3168"/>
              <a:chExt cx="604" cy="374"/>
            </a:xfrm>
          </p:grpSpPr>
          <p:sp>
            <p:nvSpPr>
              <p:cNvPr id="669" name="Rectangle 676">
                <a:extLst>
                  <a:ext uri="{FF2B5EF4-FFF2-40B4-BE49-F238E27FC236}">
                    <a16:creationId xmlns:a16="http://schemas.microsoft.com/office/drawing/2014/main" id="{DCABC668-0B9C-3224-9F0F-BE9E1E6AF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0" name="Rectangle 677">
                <a:extLst>
                  <a:ext uri="{FF2B5EF4-FFF2-40B4-BE49-F238E27FC236}">
                    <a16:creationId xmlns:a16="http://schemas.microsoft.com/office/drawing/2014/main" id="{5C6FA24F-D8EE-1ACD-26DA-15E110DFD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679">
              <a:extLst>
                <a:ext uri="{FF2B5EF4-FFF2-40B4-BE49-F238E27FC236}">
                  <a16:creationId xmlns:a16="http://schemas.microsoft.com/office/drawing/2014/main" id="{DB678079-1402-44C6-28B5-FDEEE7AFF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680">
              <a:extLst>
                <a:ext uri="{FF2B5EF4-FFF2-40B4-BE49-F238E27FC236}">
                  <a16:creationId xmlns:a16="http://schemas.microsoft.com/office/drawing/2014/main" id="{614D7D20-D580-2209-3359-B2A0BB361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681">
              <a:extLst>
                <a:ext uri="{FF2B5EF4-FFF2-40B4-BE49-F238E27FC236}">
                  <a16:creationId xmlns:a16="http://schemas.microsoft.com/office/drawing/2014/main" id="{12B7D5DF-1A94-1C53-F991-34F8288F2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682">
              <a:extLst>
                <a:ext uri="{FF2B5EF4-FFF2-40B4-BE49-F238E27FC236}">
                  <a16:creationId xmlns:a16="http://schemas.microsoft.com/office/drawing/2014/main" id="{71755D87-5900-AE1E-A160-FBBEDA320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683">
              <a:extLst>
                <a:ext uri="{FF2B5EF4-FFF2-40B4-BE49-F238E27FC236}">
                  <a16:creationId xmlns:a16="http://schemas.microsoft.com/office/drawing/2014/main" id="{C7C53256-B740-0619-B3B9-42182BA03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684">
              <a:extLst>
                <a:ext uri="{FF2B5EF4-FFF2-40B4-BE49-F238E27FC236}">
                  <a16:creationId xmlns:a16="http://schemas.microsoft.com/office/drawing/2014/main" id="{0E2A7D03-A307-8EF0-0E00-7CBDDD63E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Line 685">
              <a:extLst>
                <a:ext uri="{FF2B5EF4-FFF2-40B4-BE49-F238E27FC236}">
                  <a16:creationId xmlns:a16="http://schemas.microsoft.com/office/drawing/2014/main" id="{052F6AE4-C868-8C18-A19C-526739197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686">
              <a:extLst>
                <a:ext uri="{FF2B5EF4-FFF2-40B4-BE49-F238E27FC236}">
                  <a16:creationId xmlns:a16="http://schemas.microsoft.com/office/drawing/2014/main" id="{2267FC56-FCDD-C9E9-6844-EB65E4614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87">
              <a:extLst>
                <a:ext uri="{FF2B5EF4-FFF2-40B4-BE49-F238E27FC236}">
                  <a16:creationId xmlns:a16="http://schemas.microsoft.com/office/drawing/2014/main" id="{B197A326-EA59-D830-0F8A-D50BD0A0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Line 688">
              <a:extLst>
                <a:ext uri="{FF2B5EF4-FFF2-40B4-BE49-F238E27FC236}">
                  <a16:creationId xmlns:a16="http://schemas.microsoft.com/office/drawing/2014/main" id="{BF0A3392-B994-FCAE-66A1-27B66BCA8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689">
              <a:extLst>
                <a:ext uri="{FF2B5EF4-FFF2-40B4-BE49-F238E27FC236}">
                  <a16:creationId xmlns:a16="http://schemas.microsoft.com/office/drawing/2014/main" id="{DE2EBD46-F87B-03F6-949D-7CB8C45C4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90">
              <a:extLst>
                <a:ext uri="{FF2B5EF4-FFF2-40B4-BE49-F238E27FC236}">
                  <a16:creationId xmlns:a16="http://schemas.microsoft.com/office/drawing/2014/main" id="{576267F3-4636-EE0E-4EE3-1692A1293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Line 691">
              <a:extLst>
                <a:ext uri="{FF2B5EF4-FFF2-40B4-BE49-F238E27FC236}">
                  <a16:creationId xmlns:a16="http://schemas.microsoft.com/office/drawing/2014/main" id="{D17A20A2-C6B9-6BE5-0C38-65DAAA31C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92">
              <a:extLst>
                <a:ext uri="{FF2B5EF4-FFF2-40B4-BE49-F238E27FC236}">
                  <a16:creationId xmlns:a16="http://schemas.microsoft.com/office/drawing/2014/main" id="{3DEC240A-B096-BFB0-E643-AE3FF922C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693">
              <a:extLst>
                <a:ext uri="{FF2B5EF4-FFF2-40B4-BE49-F238E27FC236}">
                  <a16:creationId xmlns:a16="http://schemas.microsoft.com/office/drawing/2014/main" id="{00620430-A476-2475-4B2A-C319FB1D9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Line 694">
              <a:extLst>
                <a:ext uri="{FF2B5EF4-FFF2-40B4-BE49-F238E27FC236}">
                  <a16:creationId xmlns:a16="http://schemas.microsoft.com/office/drawing/2014/main" id="{C83A8713-ACCB-2A8A-9EDB-89B638131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95">
              <a:extLst>
                <a:ext uri="{FF2B5EF4-FFF2-40B4-BE49-F238E27FC236}">
                  <a16:creationId xmlns:a16="http://schemas.microsoft.com/office/drawing/2014/main" id="{59F7476C-78F2-D9B6-0C43-7E71AF82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696">
              <a:extLst>
                <a:ext uri="{FF2B5EF4-FFF2-40B4-BE49-F238E27FC236}">
                  <a16:creationId xmlns:a16="http://schemas.microsoft.com/office/drawing/2014/main" id="{D2937DCE-356C-F080-E846-84392D5EB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97">
              <a:extLst>
                <a:ext uri="{FF2B5EF4-FFF2-40B4-BE49-F238E27FC236}">
                  <a16:creationId xmlns:a16="http://schemas.microsoft.com/office/drawing/2014/main" id="{F42FC291-87EF-E59D-CCFA-328506723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698">
              <a:extLst>
                <a:ext uri="{FF2B5EF4-FFF2-40B4-BE49-F238E27FC236}">
                  <a16:creationId xmlns:a16="http://schemas.microsoft.com/office/drawing/2014/main" id="{5F474AFE-561E-6063-2803-42D418014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699">
              <a:extLst>
                <a:ext uri="{FF2B5EF4-FFF2-40B4-BE49-F238E27FC236}">
                  <a16:creationId xmlns:a16="http://schemas.microsoft.com/office/drawing/2014/main" id="{95D313A1-9423-1C5A-A511-8DF13A100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700">
              <a:extLst>
                <a:ext uri="{FF2B5EF4-FFF2-40B4-BE49-F238E27FC236}">
                  <a16:creationId xmlns:a16="http://schemas.microsoft.com/office/drawing/2014/main" id="{C2282BB1-E3D2-C9B8-BFFC-8860513A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701">
              <a:extLst>
                <a:ext uri="{FF2B5EF4-FFF2-40B4-BE49-F238E27FC236}">
                  <a16:creationId xmlns:a16="http://schemas.microsoft.com/office/drawing/2014/main" id="{63C69D6E-24A5-0A02-B54B-3F505B91F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702">
              <a:extLst>
                <a:ext uri="{FF2B5EF4-FFF2-40B4-BE49-F238E27FC236}">
                  <a16:creationId xmlns:a16="http://schemas.microsoft.com/office/drawing/2014/main" id="{73D2DB2F-AF14-A393-3D75-215DA42EF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703">
              <a:extLst>
                <a:ext uri="{FF2B5EF4-FFF2-40B4-BE49-F238E27FC236}">
                  <a16:creationId xmlns:a16="http://schemas.microsoft.com/office/drawing/2014/main" id="{37772CC8-2BB0-0EE0-F72A-D4BE7EE8E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Line 704">
              <a:extLst>
                <a:ext uri="{FF2B5EF4-FFF2-40B4-BE49-F238E27FC236}">
                  <a16:creationId xmlns:a16="http://schemas.microsoft.com/office/drawing/2014/main" id="{C058953E-F0A2-BBAB-A632-1353E90BF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705">
              <a:extLst>
                <a:ext uri="{FF2B5EF4-FFF2-40B4-BE49-F238E27FC236}">
                  <a16:creationId xmlns:a16="http://schemas.microsoft.com/office/drawing/2014/main" id="{AD9F510D-921B-4167-9EDA-2FDCBBD62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706">
              <a:extLst>
                <a:ext uri="{FF2B5EF4-FFF2-40B4-BE49-F238E27FC236}">
                  <a16:creationId xmlns:a16="http://schemas.microsoft.com/office/drawing/2014/main" id="{A46E378F-8316-58BE-A8AD-58EB422D7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Line 707">
              <a:extLst>
                <a:ext uri="{FF2B5EF4-FFF2-40B4-BE49-F238E27FC236}">
                  <a16:creationId xmlns:a16="http://schemas.microsoft.com/office/drawing/2014/main" id="{C12E57B5-F971-4F14-06C4-FC9A587CE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708">
              <a:extLst>
                <a:ext uri="{FF2B5EF4-FFF2-40B4-BE49-F238E27FC236}">
                  <a16:creationId xmlns:a16="http://schemas.microsoft.com/office/drawing/2014/main" id="{8C52E512-7F6B-28DB-8E14-710B7D35B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709">
              <a:extLst>
                <a:ext uri="{FF2B5EF4-FFF2-40B4-BE49-F238E27FC236}">
                  <a16:creationId xmlns:a16="http://schemas.microsoft.com/office/drawing/2014/main" id="{81D8A4CC-C0FD-AE32-B2D9-92CF13813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710">
              <a:extLst>
                <a:ext uri="{FF2B5EF4-FFF2-40B4-BE49-F238E27FC236}">
                  <a16:creationId xmlns:a16="http://schemas.microsoft.com/office/drawing/2014/main" id="{4F54EB90-EC32-F24F-2029-29B8F5EE0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Line 711">
              <a:extLst>
                <a:ext uri="{FF2B5EF4-FFF2-40B4-BE49-F238E27FC236}">
                  <a16:creationId xmlns:a16="http://schemas.microsoft.com/office/drawing/2014/main" id="{E1B1A191-A61E-1897-3649-8E8D998D7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712">
              <a:extLst>
                <a:ext uri="{FF2B5EF4-FFF2-40B4-BE49-F238E27FC236}">
                  <a16:creationId xmlns:a16="http://schemas.microsoft.com/office/drawing/2014/main" id="{20D382DE-7321-3A62-51E4-EF992E0A4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713">
              <a:extLst>
                <a:ext uri="{FF2B5EF4-FFF2-40B4-BE49-F238E27FC236}">
                  <a16:creationId xmlns:a16="http://schemas.microsoft.com/office/drawing/2014/main" id="{40F735CC-5CEC-E08C-6204-9B557A623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714">
              <a:extLst>
                <a:ext uri="{FF2B5EF4-FFF2-40B4-BE49-F238E27FC236}">
                  <a16:creationId xmlns:a16="http://schemas.microsoft.com/office/drawing/2014/main" id="{1FB2FBE4-C467-14E6-D85A-44F85C561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715">
              <a:extLst>
                <a:ext uri="{FF2B5EF4-FFF2-40B4-BE49-F238E27FC236}">
                  <a16:creationId xmlns:a16="http://schemas.microsoft.com/office/drawing/2014/main" id="{D6862B07-F019-FB37-0852-C834F0D08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716">
              <a:extLst>
                <a:ext uri="{FF2B5EF4-FFF2-40B4-BE49-F238E27FC236}">
                  <a16:creationId xmlns:a16="http://schemas.microsoft.com/office/drawing/2014/main" id="{889D3F46-97F5-AA22-31A4-C40FF1FE6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717">
              <a:extLst>
                <a:ext uri="{FF2B5EF4-FFF2-40B4-BE49-F238E27FC236}">
                  <a16:creationId xmlns:a16="http://schemas.microsoft.com/office/drawing/2014/main" id="{76AB604C-5022-FAE2-21E8-7FA688830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718">
              <a:extLst>
                <a:ext uri="{FF2B5EF4-FFF2-40B4-BE49-F238E27FC236}">
                  <a16:creationId xmlns:a16="http://schemas.microsoft.com/office/drawing/2014/main" id="{BBDDBD39-5BC4-652F-22D1-E6FD6694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719">
              <a:extLst>
                <a:ext uri="{FF2B5EF4-FFF2-40B4-BE49-F238E27FC236}">
                  <a16:creationId xmlns:a16="http://schemas.microsoft.com/office/drawing/2014/main" id="{C27A5F5D-C5FA-8E0A-457D-083EB8E99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720">
              <a:extLst>
                <a:ext uri="{FF2B5EF4-FFF2-40B4-BE49-F238E27FC236}">
                  <a16:creationId xmlns:a16="http://schemas.microsoft.com/office/drawing/2014/main" id="{4A0FAC26-7792-3556-B867-5AE1F6BA5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721">
              <a:extLst>
                <a:ext uri="{FF2B5EF4-FFF2-40B4-BE49-F238E27FC236}">
                  <a16:creationId xmlns:a16="http://schemas.microsoft.com/office/drawing/2014/main" id="{9CA8801A-3011-6A21-41E3-693FCC9C8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722">
              <a:extLst>
                <a:ext uri="{FF2B5EF4-FFF2-40B4-BE49-F238E27FC236}">
                  <a16:creationId xmlns:a16="http://schemas.microsoft.com/office/drawing/2014/main" id="{DD2B6397-890B-B43A-59B7-911F38C8D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723">
              <a:extLst>
                <a:ext uri="{FF2B5EF4-FFF2-40B4-BE49-F238E27FC236}">
                  <a16:creationId xmlns:a16="http://schemas.microsoft.com/office/drawing/2014/main" id="{FCC3FCDA-4362-6BEE-8D72-0456913B9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Line 724">
              <a:extLst>
                <a:ext uri="{FF2B5EF4-FFF2-40B4-BE49-F238E27FC236}">
                  <a16:creationId xmlns:a16="http://schemas.microsoft.com/office/drawing/2014/main" id="{091F4C53-F821-4175-B4D8-7B26BEF09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725">
              <a:extLst>
                <a:ext uri="{FF2B5EF4-FFF2-40B4-BE49-F238E27FC236}">
                  <a16:creationId xmlns:a16="http://schemas.microsoft.com/office/drawing/2014/main" id="{DB102F08-64F3-2F3C-125B-943F2F364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Line 726">
              <a:extLst>
                <a:ext uri="{FF2B5EF4-FFF2-40B4-BE49-F238E27FC236}">
                  <a16:creationId xmlns:a16="http://schemas.microsoft.com/office/drawing/2014/main" id="{77196F89-F48F-362C-3ED4-CC01BB2AD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727">
              <a:extLst>
                <a:ext uri="{FF2B5EF4-FFF2-40B4-BE49-F238E27FC236}">
                  <a16:creationId xmlns:a16="http://schemas.microsoft.com/office/drawing/2014/main" id="{453378FB-ECA4-68D6-885C-83C3B3BC1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Line 728">
              <a:extLst>
                <a:ext uri="{FF2B5EF4-FFF2-40B4-BE49-F238E27FC236}">
                  <a16:creationId xmlns:a16="http://schemas.microsoft.com/office/drawing/2014/main" id="{84A5DC5A-412A-FC54-AD1D-A6AA04907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Line 729">
              <a:extLst>
                <a:ext uri="{FF2B5EF4-FFF2-40B4-BE49-F238E27FC236}">
                  <a16:creationId xmlns:a16="http://schemas.microsoft.com/office/drawing/2014/main" id="{AE9BD892-43C4-DA09-C2D8-2C9B41DF5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730">
              <a:extLst>
                <a:ext uri="{FF2B5EF4-FFF2-40B4-BE49-F238E27FC236}">
                  <a16:creationId xmlns:a16="http://schemas.microsoft.com/office/drawing/2014/main" id="{151F443B-8D74-8CB9-278B-613C278CB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Line 731">
              <a:extLst>
                <a:ext uri="{FF2B5EF4-FFF2-40B4-BE49-F238E27FC236}">
                  <a16:creationId xmlns:a16="http://schemas.microsoft.com/office/drawing/2014/main" id="{1BB09C34-E072-F0C7-800D-6D92B4499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732">
              <a:extLst>
                <a:ext uri="{FF2B5EF4-FFF2-40B4-BE49-F238E27FC236}">
                  <a16:creationId xmlns:a16="http://schemas.microsoft.com/office/drawing/2014/main" id="{36203263-5E9C-9CF3-145E-3445344C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Line 733">
              <a:extLst>
                <a:ext uri="{FF2B5EF4-FFF2-40B4-BE49-F238E27FC236}">
                  <a16:creationId xmlns:a16="http://schemas.microsoft.com/office/drawing/2014/main" id="{0E5CB132-3393-4C2E-24AD-58D8346DE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ine 734">
              <a:extLst>
                <a:ext uri="{FF2B5EF4-FFF2-40B4-BE49-F238E27FC236}">
                  <a16:creationId xmlns:a16="http://schemas.microsoft.com/office/drawing/2014/main" id="{4640226B-0DA4-99D9-07A6-50E267E67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735">
              <a:extLst>
                <a:ext uri="{FF2B5EF4-FFF2-40B4-BE49-F238E27FC236}">
                  <a16:creationId xmlns:a16="http://schemas.microsoft.com/office/drawing/2014/main" id="{0EC34900-DFA3-8E4B-AD1B-480E8CC0F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Line 736">
              <a:extLst>
                <a:ext uri="{FF2B5EF4-FFF2-40B4-BE49-F238E27FC236}">
                  <a16:creationId xmlns:a16="http://schemas.microsoft.com/office/drawing/2014/main" id="{107491F1-19A9-6ABF-02E7-E82C7F7A9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737">
              <a:extLst>
                <a:ext uri="{FF2B5EF4-FFF2-40B4-BE49-F238E27FC236}">
                  <a16:creationId xmlns:a16="http://schemas.microsoft.com/office/drawing/2014/main" id="{A6F9549B-7EAD-6C6D-8EF7-A085C512D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Line 738">
              <a:extLst>
                <a:ext uri="{FF2B5EF4-FFF2-40B4-BE49-F238E27FC236}">
                  <a16:creationId xmlns:a16="http://schemas.microsoft.com/office/drawing/2014/main" id="{A0117408-A3A5-9CD1-FAB9-1BEDAF661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739">
              <a:extLst>
                <a:ext uri="{FF2B5EF4-FFF2-40B4-BE49-F238E27FC236}">
                  <a16:creationId xmlns:a16="http://schemas.microsoft.com/office/drawing/2014/main" id="{3BC906D2-555C-5515-BCDA-E7788ECB3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740">
              <a:extLst>
                <a:ext uri="{FF2B5EF4-FFF2-40B4-BE49-F238E27FC236}">
                  <a16:creationId xmlns:a16="http://schemas.microsoft.com/office/drawing/2014/main" id="{88753B34-26BE-B913-EBD3-AC1138011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Line 741">
              <a:extLst>
                <a:ext uri="{FF2B5EF4-FFF2-40B4-BE49-F238E27FC236}">
                  <a16:creationId xmlns:a16="http://schemas.microsoft.com/office/drawing/2014/main" id="{5D818930-E4B5-8B15-099C-EF27FA916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42">
              <a:extLst>
                <a:ext uri="{FF2B5EF4-FFF2-40B4-BE49-F238E27FC236}">
                  <a16:creationId xmlns:a16="http://schemas.microsoft.com/office/drawing/2014/main" id="{92D0F2DF-737A-68F0-5C0A-7CB4D2ACA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Line 743">
              <a:extLst>
                <a:ext uri="{FF2B5EF4-FFF2-40B4-BE49-F238E27FC236}">
                  <a16:creationId xmlns:a16="http://schemas.microsoft.com/office/drawing/2014/main" id="{B7AE4F69-1371-1A68-3D4A-9F3B02B0E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44">
              <a:extLst>
                <a:ext uri="{FF2B5EF4-FFF2-40B4-BE49-F238E27FC236}">
                  <a16:creationId xmlns:a16="http://schemas.microsoft.com/office/drawing/2014/main" id="{4A5FABA3-059C-4F1B-A5C3-1163D2543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Line 745">
              <a:extLst>
                <a:ext uri="{FF2B5EF4-FFF2-40B4-BE49-F238E27FC236}">
                  <a16:creationId xmlns:a16="http://schemas.microsoft.com/office/drawing/2014/main" id="{7198CC72-6844-50BC-C8E4-36EA7EDF3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6">
              <a:extLst>
                <a:ext uri="{FF2B5EF4-FFF2-40B4-BE49-F238E27FC236}">
                  <a16:creationId xmlns:a16="http://schemas.microsoft.com/office/drawing/2014/main" id="{176FA376-9D71-C1B8-58A4-E4D7F5F85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Line 747">
              <a:extLst>
                <a:ext uri="{FF2B5EF4-FFF2-40B4-BE49-F238E27FC236}">
                  <a16:creationId xmlns:a16="http://schemas.microsoft.com/office/drawing/2014/main" id="{194DA9E9-B0DE-9966-1A50-3B021DEE5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48">
              <a:extLst>
                <a:ext uri="{FF2B5EF4-FFF2-40B4-BE49-F238E27FC236}">
                  <a16:creationId xmlns:a16="http://schemas.microsoft.com/office/drawing/2014/main" id="{E46DEC63-D940-9FAB-8C61-0505938F2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Rectangle 749">
              <a:extLst>
                <a:ext uri="{FF2B5EF4-FFF2-40B4-BE49-F238E27FC236}">
                  <a16:creationId xmlns:a16="http://schemas.microsoft.com/office/drawing/2014/main" id="{B46B5941-8A9F-40C8-1060-A0384B3B3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750">
              <a:extLst>
                <a:ext uri="{FF2B5EF4-FFF2-40B4-BE49-F238E27FC236}">
                  <a16:creationId xmlns:a16="http://schemas.microsoft.com/office/drawing/2014/main" id="{A3F599CF-3126-08DB-173C-E47489692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751">
              <a:extLst>
                <a:ext uri="{FF2B5EF4-FFF2-40B4-BE49-F238E27FC236}">
                  <a16:creationId xmlns:a16="http://schemas.microsoft.com/office/drawing/2014/main" id="{60033549-CFFF-867F-0F8F-A1030BF6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752">
              <a:extLst>
                <a:ext uri="{FF2B5EF4-FFF2-40B4-BE49-F238E27FC236}">
                  <a16:creationId xmlns:a16="http://schemas.microsoft.com/office/drawing/2014/main" id="{2EC6E972-353F-32DD-2752-10B3709F4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Rectangle 753">
              <a:extLst>
                <a:ext uri="{FF2B5EF4-FFF2-40B4-BE49-F238E27FC236}">
                  <a16:creationId xmlns:a16="http://schemas.microsoft.com/office/drawing/2014/main" id="{8A3F085A-7E32-619B-4F2D-DDB51C7DE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Rectangle 754">
              <a:extLst>
                <a:ext uri="{FF2B5EF4-FFF2-40B4-BE49-F238E27FC236}">
                  <a16:creationId xmlns:a16="http://schemas.microsoft.com/office/drawing/2014/main" id="{15200ED0-DDAD-98AC-E06B-0D7ACAACE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Line 755">
              <a:extLst>
                <a:ext uri="{FF2B5EF4-FFF2-40B4-BE49-F238E27FC236}">
                  <a16:creationId xmlns:a16="http://schemas.microsoft.com/office/drawing/2014/main" id="{2A525FE9-4FC6-96C3-7C79-B4DF88817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756">
              <a:extLst>
                <a:ext uri="{FF2B5EF4-FFF2-40B4-BE49-F238E27FC236}">
                  <a16:creationId xmlns:a16="http://schemas.microsoft.com/office/drawing/2014/main" id="{ADFA9305-97CD-D8E0-EC28-E646A89D4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757">
              <a:extLst>
                <a:ext uri="{FF2B5EF4-FFF2-40B4-BE49-F238E27FC236}">
                  <a16:creationId xmlns:a16="http://schemas.microsoft.com/office/drawing/2014/main" id="{32D02F80-3444-D22D-AC57-BCA664330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Line 758">
              <a:extLst>
                <a:ext uri="{FF2B5EF4-FFF2-40B4-BE49-F238E27FC236}">
                  <a16:creationId xmlns:a16="http://schemas.microsoft.com/office/drawing/2014/main" id="{8E44DF2A-23FC-D502-71B4-B409D2C14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759">
              <a:extLst>
                <a:ext uri="{FF2B5EF4-FFF2-40B4-BE49-F238E27FC236}">
                  <a16:creationId xmlns:a16="http://schemas.microsoft.com/office/drawing/2014/main" id="{03576FB0-8CB2-1280-B31A-3E1B67FA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Line 760">
              <a:extLst>
                <a:ext uri="{FF2B5EF4-FFF2-40B4-BE49-F238E27FC236}">
                  <a16:creationId xmlns:a16="http://schemas.microsoft.com/office/drawing/2014/main" id="{97554790-B115-B5EC-F3EF-52D096115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761">
              <a:extLst>
                <a:ext uri="{FF2B5EF4-FFF2-40B4-BE49-F238E27FC236}">
                  <a16:creationId xmlns:a16="http://schemas.microsoft.com/office/drawing/2014/main" id="{7F377B66-CFCC-4AC3-130D-784B45A85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762">
              <a:extLst>
                <a:ext uri="{FF2B5EF4-FFF2-40B4-BE49-F238E27FC236}">
                  <a16:creationId xmlns:a16="http://schemas.microsoft.com/office/drawing/2014/main" id="{B8C2D378-B6C2-8AD0-F383-8A0F9C79E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Line 763">
              <a:extLst>
                <a:ext uri="{FF2B5EF4-FFF2-40B4-BE49-F238E27FC236}">
                  <a16:creationId xmlns:a16="http://schemas.microsoft.com/office/drawing/2014/main" id="{F902EFAA-B83D-6C76-233F-B5BD39B50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764">
              <a:extLst>
                <a:ext uri="{FF2B5EF4-FFF2-40B4-BE49-F238E27FC236}">
                  <a16:creationId xmlns:a16="http://schemas.microsoft.com/office/drawing/2014/main" id="{A07C172D-3361-4087-B843-F8F4110E0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Line 765">
              <a:extLst>
                <a:ext uri="{FF2B5EF4-FFF2-40B4-BE49-F238E27FC236}">
                  <a16:creationId xmlns:a16="http://schemas.microsoft.com/office/drawing/2014/main" id="{433AE6CA-31D0-0743-5CD3-CBC784E96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766">
              <a:extLst>
                <a:ext uri="{FF2B5EF4-FFF2-40B4-BE49-F238E27FC236}">
                  <a16:creationId xmlns:a16="http://schemas.microsoft.com/office/drawing/2014/main" id="{F03B4FD0-DFCD-72F4-E0A6-12F28569F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767">
              <a:extLst>
                <a:ext uri="{FF2B5EF4-FFF2-40B4-BE49-F238E27FC236}">
                  <a16:creationId xmlns:a16="http://schemas.microsoft.com/office/drawing/2014/main" id="{1DA62C4D-0388-419F-79A8-A210C1F3F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Line 768">
              <a:extLst>
                <a:ext uri="{FF2B5EF4-FFF2-40B4-BE49-F238E27FC236}">
                  <a16:creationId xmlns:a16="http://schemas.microsoft.com/office/drawing/2014/main" id="{2A855EC6-2EEF-C16C-413B-32F9EE041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769">
              <a:extLst>
                <a:ext uri="{FF2B5EF4-FFF2-40B4-BE49-F238E27FC236}">
                  <a16:creationId xmlns:a16="http://schemas.microsoft.com/office/drawing/2014/main" id="{353CA4CA-FC39-E296-ED89-67A25820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Line 770">
              <a:extLst>
                <a:ext uri="{FF2B5EF4-FFF2-40B4-BE49-F238E27FC236}">
                  <a16:creationId xmlns:a16="http://schemas.microsoft.com/office/drawing/2014/main" id="{BAA848E8-B304-574C-EC3B-905BE65A4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Line 771">
              <a:extLst>
                <a:ext uri="{FF2B5EF4-FFF2-40B4-BE49-F238E27FC236}">
                  <a16:creationId xmlns:a16="http://schemas.microsoft.com/office/drawing/2014/main" id="{1C29E014-7F03-B07F-096F-3F25B6BB9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772">
              <a:extLst>
                <a:ext uri="{FF2B5EF4-FFF2-40B4-BE49-F238E27FC236}">
                  <a16:creationId xmlns:a16="http://schemas.microsoft.com/office/drawing/2014/main" id="{F77B6276-7001-2EAD-C889-25FFC0ACF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Line 773">
              <a:extLst>
                <a:ext uri="{FF2B5EF4-FFF2-40B4-BE49-F238E27FC236}">
                  <a16:creationId xmlns:a16="http://schemas.microsoft.com/office/drawing/2014/main" id="{CDF7153C-F6B9-0882-0A42-619AB71B1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774">
              <a:extLst>
                <a:ext uri="{FF2B5EF4-FFF2-40B4-BE49-F238E27FC236}">
                  <a16:creationId xmlns:a16="http://schemas.microsoft.com/office/drawing/2014/main" id="{A1201069-4D3C-D989-2FBE-3F109689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Line 775">
              <a:extLst>
                <a:ext uri="{FF2B5EF4-FFF2-40B4-BE49-F238E27FC236}">
                  <a16:creationId xmlns:a16="http://schemas.microsoft.com/office/drawing/2014/main" id="{E8721E21-9081-F822-BD6C-A7C7ED6B3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Line 776">
              <a:extLst>
                <a:ext uri="{FF2B5EF4-FFF2-40B4-BE49-F238E27FC236}">
                  <a16:creationId xmlns:a16="http://schemas.microsoft.com/office/drawing/2014/main" id="{C5CBCABD-C06A-6310-7FF7-146212CAE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777">
              <a:extLst>
                <a:ext uri="{FF2B5EF4-FFF2-40B4-BE49-F238E27FC236}">
                  <a16:creationId xmlns:a16="http://schemas.microsoft.com/office/drawing/2014/main" id="{9791E083-2175-81B3-30B4-6040CAD7F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Line 778">
              <a:extLst>
                <a:ext uri="{FF2B5EF4-FFF2-40B4-BE49-F238E27FC236}">
                  <a16:creationId xmlns:a16="http://schemas.microsoft.com/office/drawing/2014/main" id="{6678B874-65EE-518E-36CF-622EA6735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Line 779">
              <a:extLst>
                <a:ext uri="{FF2B5EF4-FFF2-40B4-BE49-F238E27FC236}">
                  <a16:creationId xmlns:a16="http://schemas.microsoft.com/office/drawing/2014/main" id="{A06C6C34-2F4B-48CB-148F-C09D1F359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780">
              <a:extLst>
                <a:ext uri="{FF2B5EF4-FFF2-40B4-BE49-F238E27FC236}">
                  <a16:creationId xmlns:a16="http://schemas.microsoft.com/office/drawing/2014/main" id="{14783F21-BADD-1CEF-D1DA-D07BBD911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Line 781">
              <a:extLst>
                <a:ext uri="{FF2B5EF4-FFF2-40B4-BE49-F238E27FC236}">
                  <a16:creationId xmlns:a16="http://schemas.microsoft.com/office/drawing/2014/main" id="{B71A2730-61D0-8289-5618-A7DDEB416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782">
              <a:extLst>
                <a:ext uri="{FF2B5EF4-FFF2-40B4-BE49-F238E27FC236}">
                  <a16:creationId xmlns:a16="http://schemas.microsoft.com/office/drawing/2014/main" id="{80EF8705-EDC0-7CCD-6BA3-2F6011675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Line 783">
              <a:extLst>
                <a:ext uri="{FF2B5EF4-FFF2-40B4-BE49-F238E27FC236}">
                  <a16:creationId xmlns:a16="http://schemas.microsoft.com/office/drawing/2014/main" id="{3436F528-4BF0-BF57-2969-5770F24B8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784">
              <a:extLst>
                <a:ext uri="{FF2B5EF4-FFF2-40B4-BE49-F238E27FC236}">
                  <a16:creationId xmlns:a16="http://schemas.microsoft.com/office/drawing/2014/main" id="{F99CB1F7-2B0F-56AC-F2C1-5251815B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Line 785">
              <a:extLst>
                <a:ext uri="{FF2B5EF4-FFF2-40B4-BE49-F238E27FC236}">
                  <a16:creationId xmlns:a16="http://schemas.microsoft.com/office/drawing/2014/main" id="{FF9C1C53-DAD6-283D-ADEA-87E15C227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786">
              <a:extLst>
                <a:ext uri="{FF2B5EF4-FFF2-40B4-BE49-F238E27FC236}">
                  <a16:creationId xmlns:a16="http://schemas.microsoft.com/office/drawing/2014/main" id="{971AB980-66CA-D5B6-CC6F-F5FE6EB9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787">
              <a:extLst>
                <a:ext uri="{FF2B5EF4-FFF2-40B4-BE49-F238E27FC236}">
                  <a16:creationId xmlns:a16="http://schemas.microsoft.com/office/drawing/2014/main" id="{2AF1F808-B4B3-C09B-F17D-0C6F13751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Line 788">
              <a:extLst>
                <a:ext uri="{FF2B5EF4-FFF2-40B4-BE49-F238E27FC236}">
                  <a16:creationId xmlns:a16="http://schemas.microsoft.com/office/drawing/2014/main" id="{D1C648DB-A67A-4CA0-3A19-12860CCAD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789">
              <a:extLst>
                <a:ext uri="{FF2B5EF4-FFF2-40B4-BE49-F238E27FC236}">
                  <a16:creationId xmlns:a16="http://schemas.microsoft.com/office/drawing/2014/main" id="{8DC32DDE-F45B-6C64-88B4-DC3690158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Line 790">
              <a:extLst>
                <a:ext uri="{FF2B5EF4-FFF2-40B4-BE49-F238E27FC236}">
                  <a16:creationId xmlns:a16="http://schemas.microsoft.com/office/drawing/2014/main" id="{5096B32F-3805-1D81-57D6-98E42F0C3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791">
              <a:extLst>
                <a:ext uri="{FF2B5EF4-FFF2-40B4-BE49-F238E27FC236}">
                  <a16:creationId xmlns:a16="http://schemas.microsoft.com/office/drawing/2014/main" id="{D4EA4CB3-D517-6A77-216F-56E37B75F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Line 792">
              <a:extLst>
                <a:ext uri="{FF2B5EF4-FFF2-40B4-BE49-F238E27FC236}">
                  <a16:creationId xmlns:a16="http://schemas.microsoft.com/office/drawing/2014/main" id="{81BE753A-5753-A56C-0EDE-D6E5A3714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Line 793">
              <a:extLst>
                <a:ext uri="{FF2B5EF4-FFF2-40B4-BE49-F238E27FC236}">
                  <a16:creationId xmlns:a16="http://schemas.microsoft.com/office/drawing/2014/main" id="{CAC1EA65-5930-82A9-049F-92963C7FE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794">
              <a:extLst>
                <a:ext uri="{FF2B5EF4-FFF2-40B4-BE49-F238E27FC236}">
                  <a16:creationId xmlns:a16="http://schemas.microsoft.com/office/drawing/2014/main" id="{6FFEF613-13EB-6D8B-C1A4-41A93E914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Line 795">
              <a:extLst>
                <a:ext uri="{FF2B5EF4-FFF2-40B4-BE49-F238E27FC236}">
                  <a16:creationId xmlns:a16="http://schemas.microsoft.com/office/drawing/2014/main" id="{18AC8AB6-2CE4-0B47-B05B-EE21CBB88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796">
              <a:extLst>
                <a:ext uri="{FF2B5EF4-FFF2-40B4-BE49-F238E27FC236}">
                  <a16:creationId xmlns:a16="http://schemas.microsoft.com/office/drawing/2014/main" id="{D8857A7E-3BCE-9616-6387-FC417836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Line 797">
              <a:extLst>
                <a:ext uri="{FF2B5EF4-FFF2-40B4-BE49-F238E27FC236}">
                  <a16:creationId xmlns:a16="http://schemas.microsoft.com/office/drawing/2014/main" id="{6F14146A-EBAB-87E3-040B-14FE5BA63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798">
              <a:extLst>
                <a:ext uri="{FF2B5EF4-FFF2-40B4-BE49-F238E27FC236}">
                  <a16:creationId xmlns:a16="http://schemas.microsoft.com/office/drawing/2014/main" id="{7EE15FE3-4FD3-B480-5FC8-668A8C6B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Line 799">
              <a:extLst>
                <a:ext uri="{FF2B5EF4-FFF2-40B4-BE49-F238E27FC236}">
                  <a16:creationId xmlns:a16="http://schemas.microsoft.com/office/drawing/2014/main" id="{C9F8DAA9-5B0B-5390-B154-D8974CF2E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Line 800">
              <a:extLst>
                <a:ext uri="{FF2B5EF4-FFF2-40B4-BE49-F238E27FC236}">
                  <a16:creationId xmlns:a16="http://schemas.microsoft.com/office/drawing/2014/main" id="{48A222C6-CF5B-0036-66BD-E9D07B17F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801">
              <a:extLst>
                <a:ext uri="{FF2B5EF4-FFF2-40B4-BE49-F238E27FC236}">
                  <a16:creationId xmlns:a16="http://schemas.microsoft.com/office/drawing/2014/main" id="{8D0BE631-B751-BCD6-260D-BE2B4B318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Line 802">
              <a:extLst>
                <a:ext uri="{FF2B5EF4-FFF2-40B4-BE49-F238E27FC236}">
                  <a16:creationId xmlns:a16="http://schemas.microsoft.com/office/drawing/2014/main" id="{EE49A14D-BBB5-7B86-0FB4-8CF90B7DC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Line 803">
              <a:extLst>
                <a:ext uri="{FF2B5EF4-FFF2-40B4-BE49-F238E27FC236}">
                  <a16:creationId xmlns:a16="http://schemas.microsoft.com/office/drawing/2014/main" id="{981ADE90-9A9A-F2CF-A27E-175F9B4C5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 804">
              <a:extLst>
                <a:ext uri="{FF2B5EF4-FFF2-40B4-BE49-F238E27FC236}">
                  <a16:creationId xmlns:a16="http://schemas.microsoft.com/office/drawing/2014/main" id="{14D1CC83-4481-EB18-7611-5DBD054EE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7" name="Group 807">
              <a:extLst>
                <a:ext uri="{FF2B5EF4-FFF2-40B4-BE49-F238E27FC236}">
                  <a16:creationId xmlns:a16="http://schemas.microsoft.com/office/drawing/2014/main" id="{97217950-D66B-52CF-340C-3472850B3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0" y="3168"/>
              <a:ext cx="604" cy="374"/>
              <a:chOff x="1480" y="3168"/>
              <a:chExt cx="604" cy="374"/>
            </a:xfrm>
          </p:grpSpPr>
          <p:sp>
            <p:nvSpPr>
              <p:cNvPr id="667" name="Rectangle 805">
                <a:extLst>
                  <a:ext uri="{FF2B5EF4-FFF2-40B4-BE49-F238E27FC236}">
                    <a16:creationId xmlns:a16="http://schemas.microsoft.com/office/drawing/2014/main" id="{9A55C5E8-D4E4-455B-FDEF-AEFA7C12E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8" name="Rectangle 806">
                <a:extLst>
                  <a:ext uri="{FF2B5EF4-FFF2-40B4-BE49-F238E27FC236}">
                    <a16:creationId xmlns:a16="http://schemas.microsoft.com/office/drawing/2014/main" id="{C55075D9-59D4-F3A1-60BE-DE404F968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8" name="Rectangle 808">
              <a:extLst>
                <a:ext uri="{FF2B5EF4-FFF2-40B4-BE49-F238E27FC236}">
                  <a16:creationId xmlns:a16="http://schemas.microsoft.com/office/drawing/2014/main" id="{2C2638C6-6243-489E-F9F3-432AE242A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Rectangle 809">
              <a:extLst>
                <a:ext uri="{FF2B5EF4-FFF2-40B4-BE49-F238E27FC236}">
                  <a16:creationId xmlns:a16="http://schemas.microsoft.com/office/drawing/2014/main" id="{D5285091-EF6F-D4D4-8E52-AC376E6E6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Rectangle 810">
              <a:extLst>
                <a:ext uri="{FF2B5EF4-FFF2-40B4-BE49-F238E27FC236}">
                  <a16:creationId xmlns:a16="http://schemas.microsoft.com/office/drawing/2014/main" id="{71D4AA3B-28EB-EA55-CCAB-03F78C784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Rectangle 811">
              <a:extLst>
                <a:ext uri="{FF2B5EF4-FFF2-40B4-BE49-F238E27FC236}">
                  <a16:creationId xmlns:a16="http://schemas.microsoft.com/office/drawing/2014/main" id="{5FE8091E-01F5-2303-09C2-7C4B0E40E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Rectangle 812">
              <a:extLst>
                <a:ext uri="{FF2B5EF4-FFF2-40B4-BE49-F238E27FC236}">
                  <a16:creationId xmlns:a16="http://schemas.microsoft.com/office/drawing/2014/main" id="{C987BCC1-D5F8-504A-5146-4C17658E2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Rectangle 813">
              <a:extLst>
                <a:ext uri="{FF2B5EF4-FFF2-40B4-BE49-F238E27FC236}">
                  <a16:creationId xmlns:a16="http://schemas.microsoft.com/office/drawing/2014/main" id="{2D7FD40B-833E-19E3-ACEC-D6EB126AB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Line 814">
              <a:extLst>
                <a:ext uri="{FF2B5EF4-FFF2-40B4-BE49-F238E27FC236}">
                  <a16:creationId xmlns:a16="http://schemas.microsoft.com/office/drawing/2014/main" id="{619B908C-845C-028C-F19A-FEC0F4C0C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Line 815">
              <a:extLst>
                <a:ext uri="{FF2B5EF4-FFF2-40B4-BE49-F238E27FC236}">
                  <a16:creationId xmlns:a16="http://schemas.microsoft.com/office/drawing/2014/main" id="{A48B4DE0-B216-15E7-53BF-9938D9411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816">
              <a:extLst>
                <a:ext uri="{FF2B5EF4-FFF2-40B4-BE49-F238E27FC236}">
                  <a16:creationId xmlns:a16="http://schemas.microsoft.com/office/drawing/2014/main" id="{FD2D3C4B-A385-BDC3-0206-A955B0C1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Line 817">
              <a:extLst>
                <a:ext uri="{FF2B5EF4-FFF2-40B4-BE49-F238E27FC236}">
                  <a16:creationId xmlns:a16="http://schemas.microsoft.com/office/drawing/2014/main" id="{E091C0EC-20D9-2BF2-8949-8BECDC2EF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Line 818">
              <a:extLst>
                <a:ext uri="{FF2B5EF4-FFF2-40B4-BE49-F238E27FC236}">
                  <a16:creationId xmlns:a16="http://schemas.microsoft.com/office/drawing/2014/main" id="{DF138B60-7E20-8ABD-3424-DB118A6FA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819">
              <a:extLst>
                <a:ext uri="{FF2B5EF4-FFF2-40B4-BE49-F238E27FC236}">
                  <a16:creationId xmlns:a16="http://schemas.microsoft.com/office/drawing/2014/main" id="{441B158C-F19F-98D7-4DE0-5527A7455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Line 820">
              <a:extLst>
                <a:ext uri="{FF2B5EF4-FFF2-40B4-BE49-F238E27FC236}">
                  <a16:creationId xmlns:a16="http://schemas.microsoft.com/office/drawing/2014/main" id="{D5ACDE3E-5810-4BE1-B472-20D66E069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 821">
              <a:extLst>
                <a:ext uri="{FF2B5EF4-FFF2-40B4-BE49-F238E27FC236}">
                  <a16:creationId xmlns:a16="http://schemas.microsoft.com/office/drawing/2014/main" id="{D5B59923-5CBF-4168-4561-EAE51D367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Line 822">
              <a:extLst>
                <a:ext uri="{FF2B5EF4-FFF2-40B4-BE49-F238E27FC236}">
                  <a16:creationId xmlns:a16="http://schemas.microsoft.com/office/drawing/2014/main" id="{733F327C-231E-8900-BA33-DACD68481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Line 823">
              <a:extLst>
                <a:ext uri="{FF2B5EF4-FFF2-40B4-BE49-F238E27FC236}">
                  <a16:creationId xmlns:a16="http://schemas.microsoft.com/office/drawing/2014/main" id="{2E5570E0-D44F-F89F-E067-A992D00D8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 824">
              <a:extLst>
                <a:ext uri="{FF2B5EF4-FFF2-40B4-BE49-F238E27FC236}">
                  <a16:creationId xmlns:a16="http://schemas.microsoft.com/office/drawing/2014/main" id="{0183E6F9-DFFD-B910-7DD1-7C58A89CA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Line 825">
              <a:extLst>
                <a:ext uri="{FF2B5EF4-FFF2-40B4-BE49-F238E27FC236}">
                  <a16:creationId xmlns:a16="http://schemas.microsoft.com/office/drawing/2014/main" id="{5F6F14BB-7B61-3572-0B45-D900C4DD5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Rectangle 826">
              <a:extLst>
                <a:ext uri="{FF2B5EF4-FFF2-40B4-BE49-F238E27FC236}">
                  <a16:creationId xmlns:a16="http://schemas.microsoft.com/office/drawing/2014/main" id="{36A2273F-83F8-C5D0-970E-A8FCC6B32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Line 827">
              <a:extLst>
                <a:ext uri="{FF2B5EF4-FFF2-40B4-BE49-F238E27FC236}">
                  <a16:creationId xmlns:a16="http://schemas.microsoft.com/office/drawing/2014/main" id="{BF0163C2-EFAD-FCC9-4462-12C24B003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Line 828">
              <a:extLst>
                <a:ext uri="{FF2B5EF4-FFF2-40B4-BE49-F238E27FC236}">
                  <a16:creationId xmlns:a16="http://schemas.microsoft.com/office/drawing/2014/main" id="{08D716A8-939A-75C3-A7FA-0EC4E7F6F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Rectangle 829">
              <a:extLst>
                <a:ext uri="{FF2B5EF4-FFF2-40B4-BE49-F238E27FC236}">
                  <a16:creationId xmlns:a16="http://schemas.microsoft.com/office/drawing/2014/main" id="{4AA75F2C-BB66-2483-CB0E-C0B2BC6A0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Line 830">
              <a:extLst>
                <a:ext uri="{FF2B5EF4-FFF2-40B4-BE49-F238E27FC236}">
                  <a16:creationId xmlns:a16="http://schemas.microsoft.com/office/drawing/2014/main" id="{CC3E329E-3553-F5DA-0D07-44474856E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 831">
              <a:extLst>
                <a:ext uri="{FF2B5EF4-FFF2-40B4-BE49-F238E27FC236}">
                  <a16:creationId xmlns:a16="http://schemas.microsoft.com/office/drawing/2014/main" id="{5B8A529E-0BAC-B798-7205-D6CB0AB12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Line 832">
              <a:extLst>
                <a:ext uri="{FF2B5EF4-FFF2-40B4-BE49-F238E27FC236}">
                  <a16:creationId xmlns:a16="http://schemas.microsoft.com/office/drawing/2014/main" id="{622C3D4F-D4A6-4FC1-0DFB-E7535E0A7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Line 833">
              <a:extLst>
                <a:ext uri="{FF2B5EF4-FFF2-40B4-BE49-F238E27FC236}">
                  <a16:creationId xmlns:a16="http://schemas.microsoft.com/office/drawing/2014/main" id="{4443A34C-5957-4A50-EFB0-B8C1C03F8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Rectangle 834">
              <a:extLst>
                <a:ext uri="{FF2B5EF4-FFF2-40B4-BE49-F238E27FC236}">
                  <a16:creationId xmlns:a16="http://schemas.microsoft.com/office/drawing/2014/main" id="{3AD108CC-20AF-39CA-61B8-6159E9948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Line 835">
              <a:extLst>
                <a:ext uri="{FF2B5EF4-FFF2-40B4-BE49-F238E27FC236}">
                  <a16:creationId xmlns:a16="http://schemas.microsoft.com/office/drawing/2014/main" id="{5B4B2C42-CB06-0FDC-5064-D722D4ABE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Line 836">
              <a:extLst>
                <a:ext uri="{FF2B5EF4-FFF2-40B4-BE49-F238E27FC236}">
                  <a16:creationId xmlns:a16="http://schemas.microsoft.com/office/drawing/2014/main" id="{0006A542-52EB-F796-594A-F4DD3E166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837">
              <a:extLst>
                <a:ext uri="{FF2B5EF4-FFF2-40B4-BE49-F238E27FC236}">
                  <a16:creationId xmlns:a16="http://schemas.microsoft.com/office/drawing/2014/main" id="{BD3F3E37-50EF-48B4-D82A-7A68F4091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Line 838">
              <a:extLst>
                <a:ext uri="{FF2B5EF4-FFF2-40B4-BE49-F238E27FC236}">
                  <a16:creationId xmlns:a16="http://schemas.microsoft.com/office/drawing/2014/main" id="{5EEE81E3-F879-CD57-14C8-56F7B8676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839">
              <a:extLst>
                <a:ext uri="{FF2B5EF4-FFF2-40B4-BE49-F238E27FC236}">
                  <a16:creationId xmlns:a16="http://schemas.microsoft.com/office/drawing/2014/main" id="{B5ECDA3F-31E1-A85A-7808-590092FC6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Line 840">
              <a:extLst>
                <a:ext uri="{FF2B5EF4-FFF2-40B4-BE49-F238E27FC236}">
                  <a16:creationId xmlns:a16="http://schemas.microsoft.com/office/drawing/2014/main" id="{05DB1526-F1D1-6A48-E86D-B338A1137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841">
              <a:extLst>
                <a:ext uri="{FF2B5EF4-FFF2-40B4-BE49-F238E27FC236}">
                  <a16:creationId xmlns:a16="http://schemas.microsoft.com/office/drawing/2014/main" id="{4EAAC40D-01FD-1563-7577-172F9C775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Line 842">
              <a:extLst>
                <a:ext uri="{FF2B5EF4-FFF2-40B4-BE49-F238E27FC236}">
                  <a16:creationId xmlns:a16="http://schemas.microsoft.com/office/drawing/2014/main" id="{70D3A500-C030-A931-AC2E-41007F2EE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Rectangle 843">
              <a:extLst>
                <a:ext uri="{FF2B5EF4-FFF2-40B4-BE49-F238E27FC236}">
                  <a16:creationId xmlns:a16="http://schemas.microsoft.com/office/drawing/2014/main" id="{97AFAEB5-C5DF-B32C-E839-6258A03BB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Line 844">
              <a:extLst>
                <a:ext uri="{FF2B5EF4-FFF2-40B4-BE49-F238E27FC236}">
                  <a16:creationId xmlns:a16="http://schemas.microsoft.com/office/drawing/2014/main" id="{60F74627-4A6A-F90A-D775-6969FA511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Rectangle 845">
              <a:extLst>
                <a:ext uri="{FF2B5EF4-FFF2-40B4-BE49-F238E27FC236}">
                  <a16:creationId xmlns:a16="http://schemas.microsoft.com/office/drawing/2014/main" id="{2E43D813-5BEF-F5E7-3668-4763C182C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Rectangle 846">
              <a:extLst>
                <a:ext uri="{FF2B5EF4-FFF2-40B4-BE49-F238E27FC236}">
                  <a16:creationId xmlns:a16="http://schemas.microsoft.com/office/drawing/2014/main" id="{DAE2557A-66C3-7ECB-8DD7-D22668DD0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Rectangle 847">
              <a:extLst>
                <a:ext uri="{FF2B5EF4-FFF2-40B4-BE49-F238E27FC236}">
                  <a16:creationId xmlns:a16="http://schemas.microsoft.com/office/drawing/2014/main" id="{FCD357C7-1290-CF95-AAA0-943400473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Rectangle 848">
              <a:extLst>
                <a:ext uri="{FF2B5EF4-FFF2-40B4-BE49-F238E27FC236}">
                  <a16:creationId xmlns:a16="http://schemas.microsoft.com/office/drawing/2014/main" id="{A8614F6E-3CD7-38F3-96F6-BAA738F8A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Rectangle 849">
              <a:extLst>
                <a:ext uri="{FF2B5EF4-FFF2-40B4-BE49-F238E27FC236}">
                  <a16:creationId xmlns:a16="http://schemas.microsoft.com/office/drawing/2014/main" id="{AEFBB5F5-6CA6-FAB3-68C6-1CC270FFD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Rectangle 850">
              <a:extLst>
                <a:ext uri="{FF2B5EF4-FFF2-40B4-BE49-F238E27FC236}">
                  <a16:creationId xmlns:a16="http://schemas.microsoft.com/office/drawing/2014/main" id="{18AE9C1D-4F74-53D0-04FF-4AB811C1D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Rectangle 851">
              <a:extLst>
                <a:ext uri="{FF2B5EF4-FFF2-40B4-BE49-F238E27FC236}">
                  <a16:creationId xmlns:a16="http://schemas.microsoft.com/office/drawing/2014/main" id="{D3F43D6A-9523-1E5A-CBF9-E201351DD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Line 852">
              <a:extLst>
                <a:ext uri="{FF2B5EF4-FFF2-40B4-BE49-F238E27FC236}">
                  <a16:creationId xmlns:a16="http://schemas.microsoft.com/office/drawing/2014/main" id="{7B7D2A67-694F-A8E1-C7F9-32BC30C0C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Line 853">
              <a:extLst>
                <a:ext uri="{FF2B5EF4-FFF2-40B4-BE49-F238E27FC236}">
                  <a16:creationId xmlns:a16="http://schemas.microsoft.com/office/drawing/2014/main" id="{1296FF20-9C93-779D-6A9D-456B74B0D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Rectangle 854">
              <a:extLst>
                <a:ext uri="{FF2B5EF4-FFF2-40B4-BE49-F238E27FC236}">
                  <a16:creationId xmlns:a16="http://schemas.microsoft.com/office/drawing/2014/main" id="{85A79AC8-7E52-F10C-01C9-51701AD8D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Line 855">
              <a:extLst>
                <a:ext uri="{FF2B5EF4-FFF2-40B4-BE49-F238E27FC236}">
                  <a16:creationId xmlns:a16="http://schemas.microsoft.com/office/drawing/2014/main" id="{20DEA5C8-D0E6-01A9-49B8-518729405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Rectangle 856">
              <a:extLst>
                <a:ext uri="{FF2B5EF4-FFF2-40B4-BE49-F238E27FC236}">
                  <a16:creationId xmlns:a16="http://schemas.microsoft.com/office/drawing/2014/main" id="{AA12EC13-1867-F917-1C68-D4EC7ED7B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Line 857">
              <a:extLst>
                <a:ext uri="{FF2B5EF4-FFF2-40B4-BE49-F238E27FC236}">
                  <a16:creationId xmlns:a16="http://schemas.microsoft.com/office/drawing/2014/main" id="{405F22FC-D4A3-5B53-A00C-BCA707D03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Line 858">
              <a:extLst>
                <a:ext uri="{FF2B5EF4-FFF2-40B4-BE49-F238E27FC236}">
                  <a16:creationId xmlns:a16="http://schemas.microsoft.com/office/drawing/2014/main" id="{B6ADE65C-7761-D932-7177-86FA9BC28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Rectangle 859">
              <a:extLst>
                <a:ext uri="{FF2B5EF4-FFF2-40B4-BE49-F238E27FC236}">
                  <a16:creationId xmlns:a16="http://schemas.microsoft.com/office/drawing/2014/main" id="{7D4FE30D-0C23-486E-D625-802038B72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Line 860">
              <a:extLst>
                <a:ext uri="{FF2B5EF4-FFF2-40B4-BE49-F238E27FC236}">
                  <a16:creationId xmlns:a16="http://schemas.microsoft.com/office/drawing/2014/main" id="{B6BA0B17-B65A-FF8F-BD27-9340BC56B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Rectangle 861">
              <a:extLst>
                <a:ext uri="{FF2B5EF4-FFF2-40B4-BE49-F238E27FC236}">
                  <a16:creationId xmlns:a16="http://schemas.microsoft.com/office/drawing/2014/main" id="{3ED49D02-E91B-A2E8-79FB-B721E4BB9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Line 862">
              <a:extLst>
                <a:ext uri="{FF2B5EF4-FFF2-40B4-BE49-F238E27FC236}">
                  <a16:creationId xmlns:a16="http://schemas.microsoft.com/office/drawing/2014/main" id="{57FB1C31-6D22-95F3-BCFD-740F26B6D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Line 863">
              <a:extLst>
                <a:ext uri="{FF2B5EF4-FFF2-40B4-BE49-F238E27FC236}">
                  <a16:creationId xmlns:a16="http://schemas.microsoft.com/office/drawing/2014/main" id="{DF984CC1-7519-60F0-32D9-0477179B1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Rectangle 864">
              <a:extLst>
                <a:ext uri="{FF2B5EF4-FFF2-40B4-BE49-F238E27FC236}">
                  <a16:creationId xmlns:a16="http://schemas.microsoft.com/office/drawing/2014/main" id="{351C5453-4FF9-5D53-5428-0A4E5E22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Line 865">
              <a:extLst>
                <a:ext uri="{FF2B5EF4-FFF2-40B4-BE49-F238E27FC236}">
                  <a16:creationId xmlns:a16="http://schemas.microsoft.com/office/drawing/2014/main" id="{A25BE542-794A-89F9-0050-A4A2D1AA2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Rectangle 866">
              <a:extLst>
                <a:ext uri="{FF2B5EF4-FFF2-40B4-BE49-F238E27FC236}">
                  <a16:creationId xmlns:a16="http://schemas.microsoft.com/office/drawing/2014/main" id="{8A5A52EC-56FC-40A4-A1A5-DC972CAF5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Line 867">
              <a:extLst>
                <a:ext uri="{FF2B5EF4-FFF2-40B4-BE49-F238E27FC236}">
                  <a16:creationId xmlns:a16="http://schemas.microsoft.com/office/drawing/2014/main" id="{1C727031-265B-E0AD-E4A0-6E29EEECC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Line 868">
              <a:extLst>
                <a:ext uri="{FF2B5EF4-FFF2-40B4-BE49-F238E27FC236}">
                  <a16:creationId xmlns:a16="http://schemas.microsoft.com/office/drawing/2014/main" id="{FDC5729E-D277-3F58-3911-FF7449CFF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tangle 869">
              <a:extLst>
                <a:ext uri="{FF2B5EF4-FFF2-40B4-BE49-F238E27FC236}">
                  <a16:creationId xmlns:a16="http://schemas.microsoft.com/office/drawing/2014/main" id="{066FFA4C-F931-122F-D3DB-2D0228361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Line 870">
              <a:extLst>
                <a:ext uri="{FF2B5EF4-FFF2-40B4-BE49-F238E27FC236}">
                  <a16:creationId xmlns:a16="http://schemas.microsoft.com/office/drawing/2014/main" id="{244AA3CB-E673-2233-B4B1-56D5B1D87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Rectangle 871">
              <a:extLst>
                <a:ext uri="{FF2B5EF4-FFF2-40B4-BE49-F238E27FC236}">
                  <a16:creationId xmlns:a16="http://schemas.microsoft.com/office/drawing/2014/main" id="{E8B14610-1CA2-7214-3B33-9AAE86C7D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Line 872">
              <a:extLst>
                <a:ext uri="{FF2B5EF4-FFF2-40B4-BE49-F238E27FC236}">
                  <a16:creationId xmlns:a16="http://schemas.microsoft.com/office/drawing/2014/main" id="{2495728E-3BD6-6EF5-218E-0849FBBDC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873">
              <a:extLst>
                <a:ext uri="{FF2B5EF4-FFF2-40B4-BE49-F238E27FC236}">
                  <a16:creationId xmlns:a16="http://schemas.microsoft.com/office/drawing/2014/main" id="{0095427E-16E6-6EF4-25F3-F8623F056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Line 874">
              <a:extLst>
                <a:ext uri="{FF2B5EF4-FFF2-40B4-BE49-F238E27FC236}">
                  <a16:creationId xmlns:a16="http://schemas.microsoft.com/office/drawing/2014/main" id="{AC2404A0-6C69-23FA-4C05-471A61F3E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Rectangle 875">
              <a:extLst>
                <a:ext uri="{FF2B5EF4-FFF2-40B4-BE49-F238E27FC236}">
                  <a16:creationId xmlns:a16="http://schemas.microsoft.com/office/drawing/2014/main" id="{2F78428B-4248-CE0A-863C-533170830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Line 876">
              <a:extLst>
                <a:ext uri="{FF2B5EF4-FFF2-40B4-BE49-F238E27FC236}">
                  <a16:creationId xmlns:a16="http://schemas.microsoft.com/office/drawing/2014/main" id="{60875BD9-5A2E-D21B-DCA3-6BC2D6BC5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Rectangle 877">
              <a:extLst>
                <a:ext uri="{FF2B5EF4-FFF2-40B4-BE49-F238E27FC236}">
                  <a16:creationId xmlns:a16="http://schemas.microsoft.com/office/drawing/2014/main" id="{72E2C93E-3628-7724-E010-88B7DD047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Rectangle 878">
              <a:extLst>
                <a:ext uri="{FF2B5EF4-FFF2-40B4-BE49-F238E27FC236}">
                  <a16:creationId xmlns:a16="http://schemas.microsoft.com/office/drawing/2014/main" id="{C28F99ED-D38A-07AF-2BAD-EFE72430C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Rectangle 879">
              <a:extLst>
                <a:ext uri="{FF2B5EF4-FFF2-40B4-BE49-F238E27FC236}">
                  <a16:creationId xmlns:a16="http://schemas.microsoft.com/office/drawing/2014/main" id="{B2EFFA15-B807-4610-B3DC-1F966DC9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Rectangle 880">
              <a:extLst>
                <a:ext uri="{FF2B5EF4-FFF2-40B4-BE49-F238E27FC236}">
                  <a16:creationId xmlns:a16="http://schemas.microsoft.com/office/drawing/2014/main" id="{677E08AA-B18B-FB81-6600-FF359445B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Rectangle 881">
              <a:extLst>
                <a:ext uri="{FF2B5EF4-FFF2-40B4-BE49-F238E27FC236}">
                  <a16:creationId xmlns:a16="http://schemas.microsoft.com/office/drawing/2014/main" id="{F4BF01C0-CDCB-277D-0315-69FB2B00C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Rectangle 882">
              <a:extLst>
                <a:ext uri="{FF2B5EF4-FFF2-40B4-BE49-F238E27FC236}">
                  <a16:creationId xmlns:a16="http://schemas.microsoft.com/office/drawing/2014/main" id="{00CF56B7-0DC5-B8A1-F635-449576158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Rectangle 883">
              <a:extLst>
                <a:ext uri="{FF2B5EF4-FFF2-40B4-BE49-F238E27FC236}">
                  <a16:creationId xmlns:a16="http://schemas.microsoft.com/office/drawing/2014/main" id="{24A1AF89-7BDF-264A-ADB2-2C04EACEC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Line 884">
              <a:extLst>
                <a:ext uri="{FF2B5EF4-FFF2-40B4-BE49-F238E27FC236}">
                  <a16:creationId xmlns:a16="http://schemas.microsoft.com/office/drawing/2014/main" id="{C281E384-0190-922D-7970-27E29391F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Line 885">
              <a:extLst>
                <a:ext uri="{FF2B5EF4-FFF2-40B4-BE49-F238E27FC236}">
                  <a16:creationId xmlns:a16="http://schemas.microsoft.com/office/drawing/2014/main" id="{B6D7D67D-964E-5FB2-2E4E-5C27BAB5D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Rectangle 886">
              <a:extLst>
                <a:ext uri="{FF2B5EF4-FFF2-40B4-BE49-F238E27FC236}">
                  <a16:creationId xmlns:a16="http://schemas.microsoft.com/office/drawing/2014/main" id="{539A3C59-EE6B-1987-4ADF-1493C5C8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Line 887">
              <a:extLst>
                <a:ext uri="{FF2B5EF4-FFF2-40B4-BE49-F238E27FC236}">
                  <a16:creationId xmlns:a16="http://schemas.microsoft.com/office/drawing/2014/main" id="{225DD55A-2371-A955-B437-AC79F73E7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Rectangle 888">
              <a:extLst>
                <a:ext uri="{FF2B5EF4-FFF2-40B4-BE49-F238E27FC236}">
                  <a16:creationId xmlns:a16="http://schemas.microsoft.com/office/drawing/2014/main" id="{4A2BD24C-269C-6879-E356-97BD34599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Line 889">
              <a:extLst>
                <a:ext uri="{FF2B5EF4-FFF2-40B4-BE49-F238E27FC236}">
                  <a16:creationId xmlns:a16="http://schemas.microsoft.com/office/drawing/2014/main" id="{08C8700D-9E13-6893-83F9-CD495AE20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Line 890">
              <a:extLst>
                <a:ext uri="{FF2B5EF4-FFF2-40B4-BE49-F238E27FC236}">
                  <a16:creationId xmlns:a16="http://schemas.microsoft.com/office/drawing/2014/main" id="{372111D7-E190-4AE4-2ADC-57C6553AB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Rectangle 891">
              <a:extLst>
                <a:ext uri="{FF2B5EF4-FFF2-40B4-BE49-F238E27FC236}">
                  <a16:creationId xmlns:a16="http://schemas.microsoft.com/office/drawing/2014/main" id="{BE2463E1-F772-3F70-2C07-474B657D7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Line 892">
              <a:extLst>
                <a:ext uri="{FF2B5EF4-FFF2-40B4-BE49-F238E27FC236}">
                  <a16:creationId xmlns:a16="http://schemas.microsoft.com/office/drawing/2014/main" id="{E428B939-CD34-1F6E-C3C6-78586AF30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Rectangle 893">
              <a:extLst>
                <a:ext uri="{FF2B5EF4-FFF2-40B4-BE49-F238E27FC236}">
                  <a16:creationId xmlns:a16="http://schemas.microsoft.com/office/drawing/2014/main" id="{E5F44F64-EC86-7534-1E58-78B190B9F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Line 894">
              <a:extLst>
                <a:ext uri="{FF2B5EF4-FFF2-40B4-BE49-F238E27FC236}">
                  <a16:creationId xmlns:a16="http://schemas.microsoft.com/office/drawing/2014/main" id="{79918515-A09B-7A75-4BEC-4A83AF7D2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Line 895">
              <a:extLst>
                <a:ext uri="{FF2B5EF4-FFF2-40B4-BE49-F238E27FC236}">
                  <a16:creationId xmlns:a16="http://schemas.microsoft.com/office/drawing/2014/main" id="{8DF30D8A-7100-8AAB-410B-E009B3E84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896">
              <a:extLst>
                <a:ext uri="{FF2B5EF4-FFF2-40B4-BE49-F238E27FC236}">
                  <a16:creationId xmlns:a16="http://schemas.microsoft.com/office/drawing/2014/main" id="{11B3DD47-B893-D968-5897-9EDD313B3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Line 897">
              <a:extLst>
                <a:ext uri="{FF2B5EF4-FFF2-40B4-BE49-F238E27FC236}">
                  <a16:creationId xmlns:a16="http://schemas.microsoft.com/office/drawing/2014/main" id="{47AE83E6-6812-87AB-BCD4-6476652A8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Rectangle 898">
              <a:extLst>
                <a:ext uri="{FF2B5EF4-FFF2-40B4-BE49-F238E27FC236}">
                  <a16:creationId xmlns:a16="http://schemas.microsoft.com/office/drawing/2014/main" id="{B8D54624-8A04-2249-8DAF-0162D7508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Line 899">
              <a:extLst>
                <a:ext uri="{FF2B5EF4-FFF2-40B4-BE49-F238E27FC236}">
                  <a16:creationId xmlns:a16="http://schemas.microsoft.com/office/drawing/2014/main" id="{2428513F-DE87-2863-2A90-55CF7B2A9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Line 900">
              <a:extLst>
                <a:ext uri="{FF2B5EF4-FFF2-40B4-BE49-F238E27FC236}">
                  <a16:creationId xmlns:a16="http://schemas.microsoft.com/office/drawing/2014/main" id="{9F22FB29-E3C0-BA7A-988A-3B8A8A1EB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901">
              <a:extLst>
                <a:ext uri="{FF2B5EF4-FFF2-40B4-BE49-F238E27FC236}">
                  <a16:creationId xmlns:a16="http://schemas.microsoft.com/office/drawing/2014/main" id="{89FDFB87-0AEB-257E-CB67-AA1F23D65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Line 902">
              <a:extLst>
                <a:ext uri="{FF2B5EF4-FFF2-40B4-BE49-F238E27FC236}">
                  <a16:creationId xmlns:a16="http://schemas.microsoft.com/office/drawing/2014/main" id="{E5DAD578-19D8-4A49-36DB-8F11057DA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Rectangle 903">
              <a:extLst>
                <a:ext uri="{FF2B5EF4-FFF2-40B4-BE49-F238E27FC236}">
                  <a16:creationId xmlns:a16="http://schemas.microsoft.com/office/drawing/2014/main" id="{8AD18F40-9674-7EE6-CFC8-B1F6987D1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Line 904">
              <a:extLst>
                <a:ext uri="{FF2B5EF4-FFF2-40B4-BE49-F238E27FC236}">
                  <a16:creationId xmlns:a16="http://schemas.microsoft.com/office/drawing/2014/main" id="{9D8C160B-0EBE-F8FE-011C-CB23EF616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Line 905">
              <a:extLst>
                <a:ext uri="{FF2B5EF4-FFF2-40B4-BE49-F238E27FC236}">
                  <a16:creationId xmlns:a16="http://schemas.microsoft.com/office/drawing/2014/main" id="{49D59B1E-A62B-F338-AF3D-AF6BF0A9A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Rectangle 906">
              <a:extLst>
                <a:ext uri="{FF2B5EF4-FFF2-40B4-BE49-F238E27FC236}">
                  <a16:creationId xmlns:a16="http://schemas.microsoft.com/office/drawing/2014/main" id="{29BEEC39-B137-55CB-78FA-CDC897BF2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Line 907">
              <a:extLst>
                <a:ext uri="{FF2B5EF4-FFF2-40B4-BE49-F238E27FC236}">
                  <a16:creationId xmlns:a16="http://schemas.microsoft.com/office/drawing/2014/main" id="{9A8691F2-758A-E22B-8643-1768DAF94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Line 908">
              <a:extLst>
                <a:ext uri="{FF2B5EF4-FFF2-40B4-BE49-F238E27FC236}">
                  <a16:creationId xmlns:a16="http://schemas.microsoft.com/office/drawing/2014/main" id="{02D279B6-39CF-3BFB-F49B-DC472035E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Rectangle 909">
              <a:extLst>
                <a:ext uri="{FF2B5EF4-FFF2-40B4-BE49-F238E27FC236}">
                  <a16:creationId xmlns:a16="http://schemas.microsoft.com/office/drawing/2014/main" id="{431CF10A-D1C7-0CDF-01B4-18488EABC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Line 910">
              <a:extLst>
                <a:ext uri="{FF2B5EF4-FFF2-40B4-BE49-F238E27FC236}">
                  <a16:creationId xmlns:a16="http://schemas.microsoft.com/office/drawing/2014/main" id="{C80074A2-955E-FCF7-3FCA-C7C83310B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Rectangle 911">
              <a:extLst>
                <a:ext uri="{FF2B5EF4-FFF2-40B4-BE49-F238E27FC236}">
                  <a16:creationId xmlns:a16="http://schemas.microsoft.com/office/drawing/2014/main" id="{81404752-F539-B4E6-1F08-D1D944316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Line 912">
              <a:extLst>
                <a:ext uri="{FF2B5EF4-FFF2-40B4-BE49-F238E27FC236}">
                  <a16:creationId xmlns:a16="http://schemas.microsoft.com/office/drawing/2014/main" id="{8E5A0D87-2824-66A7-297F-0A20324DD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Rectangle 913">
              <a:extLst>
                <a:ext uri="{FF2B5EF4-FFF2-40B4-BE49-F238E27FC236}">
                  <a16:creationId xmlns:a16="http://schemas.microsoft.com/office/drawing/2014/main" id="{864694A2-BF50-117D-133B-22FFDB208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Line 914">
              <a:extLst>
                <a:ext uri="{FF2B5EF4-FFF2-40B4-BE49-F238E27FC236}">
                  <a16:creationId xmlns:a16="http://schemas.microsoft.com/office/drawing/2014/main" id="{C36FE36A-3E32-333F-C4DA-93B394AA7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915">
              <a:extLst>
                <a:ext uri="{FF2B5EF4-FFF2-40B4-BE49-F238E27FC236}">
                  <a16:creationId xmlns:a16="http://schemas.microsoft.com/office/drawing/2014/main" id="{A3E627B7-6ABB-BA7C-4C85-1D3A1E795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 916">
              <a:extLst>
                <a:ext uri="{FF2B5EF4-FFF2-40B4-BE49-F238E27FC236}">
                  <a16:creationId xmlns:a16="http://schemas.microsoft.com/office/drawing/2014/main" id="{1C97552A-0989-82F8-C45D-0093992CD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Line 917">
              <a:extLst>
                <a:ext uri="{FF2B5EF4-FFF2-40B4-BE49-F238E27FC236}">
                  <a16:creationId xmlns:a16="http://schemas.microsoft.com/office/drawing/2014/main" id="{5C418073-3129-B937-6D2B-DD6F81613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 918">
              <a:extLst>
                <a:ext uri="{FF2B5EF4-FFF2-40B4-BE49-F238E27FC236}">
                  <a16:creationId xmlns:a16="http://schemas.microsoft.com/office/drawing/2014/main" id="{C8E28C2F-876A-B221-4722-0B745E208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Line 919">
              <a:extLst>
                <a:ext uri="{FF2B5EF4-FFF2-40B4-BE49-F238E27FC236}">
                  <a16:creationId xmlns:a16="http://schemas.microsoft.com/office/drawing/2014/main" id="{C52CA599-6A42-57FE-FEA5-A748C144C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Rectangle 920">
              <a:extLst>
                <a:ext uri="{FF2B5EF4-FFF2-40B4-BE49-F238E27FC236}">
                  <a16:creationId xmlns:a16="http://schemas.microsoft.com/office/drawing/2014/main" id="{642AD9CA-4ED7-E2F7-6594-0EFC0ED55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Line 921">
              <a:extLst>
                <a:ext uri="{FF2B5EF4-FFF2-40B4-BE49-F238E27FC236}">
                  <a16:creationId xmlns:a16="http://schemas.microsoft.com/office/drawing/2014/main" id="{09E33AB0-42B1-CC35-952E-ADBA6A928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922">
              <a:extLst>
                <a:ext uri="{FF2B5EF4-FFF2-40B4-BE49-F238E27FC236}">
                  <a16:creationId xmlns:a16="http://schemas.microsoft.com/office/drawing/2014/main" id="{97AFC4E0-CC47-5F91-D0C9-4B44FCBF3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Rectangle 923">
              <a:extLst>
                <a:ext uri="{FF2B5EF4-FFF2-40B4-BE49-F238E27FC236}">
                  <a16:creationId xmlns:a16="http://schemas.microsoft.com/office/drawing/2014/main" id="{D44680B7-657C-8647-3196-31998897E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Line 924">
              <a:extLst>
                <a:ext uri="{FF2B5EF4-FFF2-40B4-BE49-F238E27FC236}">
                  <a16:creationId xmlns:a16="http://schemas.microsoft.com/office/drawing/2014/main" id="{EB2771C0-1FF9-982E-67F8-B56354DEF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Rectangle 925">
              <a:extLst>
                <a:ext uri="{FF2B5EF4-FFF2-40B4-BE49-F238E27FC236}">
                  <a16:creationId xmlns:a16="http://schemas.microsoft.com/office/drawing/2014/main" id="{B0A957ED-662D-0122-DF1C-3AE6A6F91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Line 926">
              <a:extLst>
                <a:ext uri="{FF2B5EF4-FFF2-40B4-BE49-F238E27FC236}">
                  <a16:creationId xmlns:a16="http://schemas.microsoft.com/office/drawing/2014/main" id="{B697E75C-22E9-906F-A742-3E9232D00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Rectangle 927">
              <a:extLst>
                <a:ext uri="{FF2B5EF4-FFF2-40B4-BE49-F238E27FC236}">
                  <a16:creationId xmlns:a16="http://schemas.microsoft.com/office/drawing/2014/main" id="{1F810A7B-B296-9F01-257A-646C12426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8" name="Line 928">
              <a:extLst>
                <a:ext uri="{FF2B5EF4-FFF2-40B4-BE49-F238E27FC236}">
                  <a16:creationId xmlns:a16="http://schemas.microsoft.com/office/drawing/2014/main" id="{879DB189-98B1-7216-3F19-1CD1E976E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Line 929">
              <a:extLst>
                <a:ext uri="{FF2B5EF4-FFF2-40B4-BE49-F238E27FC236}">
                  <a16:creationId xmlns:a16="http://schemas.microsoft.com/office/drawing/2014/main" id="{273BC33A-E98E-9ED3-1736-F70CBEA5C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Rectangle 930">
              <a:extLst>
                <a:ext uri="{FF2B5EF4-FFF2-40B4-BE49-F238E27FC236}">
                  <a16:creationId xmlns:a16="http://schemas.microsoft.com/office/drawing/2014/main" id="{518C5AA6-5173-B463-DD81-B55C6AA7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1" name="Line 931">
              <a:extLst>
                <a:ext uri="{FF2B5EF4-FFF2-40B4-BE49-F238E27FC236}">
                  <a16:creationId xmlns:a16="http://schemas.microsoft.com/office/drawing/2014/main" id="{877DF1AC-035F-22D9-07F5-0B4817681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Line 932">
              <a:extLst>
                <a:ext uri="{FF2B5EF4-FFF2-40B4-BE49-F238E27FC236}">
                  <a16:creationId xmlns:a16="http://schemas.microsoft.com/office/drawing/2014/main" id="{2BC8FBA3-FFAF-89FF-8D41-307087511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Rectangle 933">
              <a:extLst>
                <a:ext uri="{FF2B5EF4-FFF2-40B4-BE49-F238E27FC236}">
                  <a16:creationId xmlns:a16="http://schemas.microsoft.com/office/drawing/2014/main" id="{F2571449-F84D-4F37-7982-CFAB7C4A6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64" name="Group 936">
              <a:extLst>
                <a:ext uri="{FF2B5EF4-FFF2-40B4-BE49-F238E27FC236}">
                  <a16:creationId xmlns:a16="http://schemas.microsoft.com/office/drawing/2014/main" id="{F1EE9DCB-FC8E-EC49-166B-E1112FDDF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2678"/>
              <a:ext cx="547" cy="374"/>
              <a:chOff x="2199" y="2678"/>
              <a:chExt cx="547" cy="374"/>
            </a:xfrm>
          </p:grpSpPr>
          <p:sp>
            <p:nvSpPr>
              <p:cNvPr id="665" name="Rectangle 934">
                <a:extLst>
                  <a:ext uri="{FF2B5EF4-FFF2-40B4-BE49-F238E27FC236}">
                    <a16:creationId xmlns:a16="http://schemas.microsoft.com/office/drawing/2014/main" id="{22F511ED-21CF-DAF9-6BF2-D84736828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67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6" name="Rectangle 935">
                <a:extLst>
                  <a:ext uri="{FF2B5EF4-FFF2-40B4-BE49-F238E27FC236}">
                    <a16:creationId xmlns:a16="http://schemas.microsoft.com/office/drawing/2014/main" id="{73511559-EF72-CB0D-D046-BBCF70E44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67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5" name="Rectangle 937">
              <a:extLst>
                <a:ext uri="{FF2B5EF4-FFF2-40B4-BE49-F238E27FC236}">
                  <a16:creationId xmlns:a16="http://schemas.microsoft.com/office/drawing/2014/main" id="{71297AC6-348A-23F0-6595-30110073D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Rectangle 938">
              <a:extLst>
                <a:ext uri="{FF2B5EF4-FFF2-40B4-BE49-F238E27FC236}">
                  <a16:creationId xmlns:a16="http://schemas.microsoft.com/office/drawing/2014/main" id="{9ED75100-0217-E837-B3C8-7BF63CCC8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270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Rectangle 939">
              <a:extLst>
                <a:ext uri="{FF2B5EF4-FFF2-40B4-BE49-F238E27FC236}">
                  <a16:creationId xmlns:a16="http://schemas.microsoft.com/office/drawing/2014/main" id="{4A6F3FF9-E29A-6AB6-BF85-5938BA998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Rectangle 940">
              <a:extLst>
                <a:ext uri="{FF2B5EF4-FFF2-40B4-BE49-F238E27FC236}">
                  <a16:creationId xmlns:a16="http://schemas.microsoft.com/office/drawing/2014/main" id="{B4018C11-9492-79BB-A089-067063BBB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270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Rectangle 941">
              <a:extLst>
                <a:ext uri="{FF2B5EF4-FFF2-40B4-BE49-F238E27FC236}">
                  <a16:creationId xmlns:a16="http://schemas.microsoft.com/office/drawing/2014/main" id="{E7E054DF-0E54-CA9E-A76D-024DBB7B8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Rectangle 942">
              <a:extLst>
                <a:ext uri="{FF2B5EF4-FFF2-40B4-BE49-F238E27FC236}">
                  <a16:creationId xmlns:a16="http://schemas.microsoft.com/office/drawing/2014/main" id="{EA85191E-7815-E6E3-019F-61C2B13FB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Line 943">
              <a:extLst>
                <a:ext uri="{FF2B5EF4-FFF2-40B4-BE49-F238E27FC236}">
                  <a16:creationId xmlns:a16="http://schemas.microsoft.com/office/drawing/2014/main" id="{E40C8D70-7549-724E-0E8D-462A60076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Line 944">
              <a:extLst>
                <a:ext uri="{FF2B5EF4-FFF2-40B4-BE49-F238E27FC236}">
                  <a16:creationId xmlns:a16="http://schemas.microsoft.com/office/drawing/2014/main" id="{D14889E5-6A2E-B107-B328-D511A3B74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Rectangle 945">
              <a:extLst>
                <a:ext uri="{FF2B5EF4-FFF2-40B4-BE49-F238E27FC236}">
                  <a16:creationId xmlns:a16="http://schemas.microsoft.com/office/drawing/2014/main" id="{3EB046AD-2137-1B17-7A30-4A401ABA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Line 946">
              <a:extLst>
                <a:ext uri="{FF2B5EF4-FFF2-40B4-BE49-F238E27FC236}">
                  <a16:creationId xmlns:a16="http://schemas.microsoft.com/office/drawing/2014/main" id="{75B70C71-73B5-C66F-9D6D-47C47D667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Line 947">
              <a:extLst>
                <a:ext uri="{FF2B5EF4-FFF2-40B4-BE49-F238E27FC236}">
                  <a16:creationId xmlns:a16="http://schemas.microsoft.com/office/drawing/2014/main" id="{4D0211F0-5A13-A1FE-58F6-0A5E37696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Rectangle 948">
              <a:extLst>
                <a:ext uri="{FF2B5EF4-FFF2-40B4-BE49-F238E27FC236}">
                  <a16:creationId xmlns:a16="http://schemas.microsoft.com/office/drawing/2014/main" id="{D30E6EB1-C748-9DA1-2C35-3087FAAAA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Line 949">
              <a:extLst>
                <a:ext uri="{FF2B5EF4-FFF2-40B4-BE49-F238E27FC236}">
                  <a16:creationId xmlns:a16="http://schemas.microsoft.com/office/drawing/2014/main" id="{27DEE56F-A4D9-6A70-2259-CF2E6FCA8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Rectangle 950">
              <a:extLst>
                <a:ext uri="{FF2B5EF4-FFF2-40B4-BE49-F238E27FC236}">
                  <a16:creationId xmlns:a16="http://schemas.microsoft.com/office/drawing/2014/main" id="{BFB3EE9A-AF19-1C58-7330-31FE7F81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9" name="Line 951">
              <a:extLst>
                <a:ext uri="{FF2B5EF4-FFF2-40B4-BE49-F238E27FC236}">
                  <a16:creationId xmlns:a16="http://schemas.microsoft.com/office/drawing/2014/main" id="{431EAF9D-3FD1-9263-8C8D-607040B5E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Line 952">
              <a:extLst>
                <a:ext uri="{FF2B5EF4-FFF2-40B4-BE49-F238E27FC236}">
                  <a16:creationId xmlns:a16="http://schemas.microsoft.com/office/drawing/2014/main" id="{B188DE94-B482-4750-3788-A106051F1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Rectangle 953">
              <a:extLst>
                <a:ext uri="{FF2B5EF4-FFF2-40B4-BE49-F238E27FC236}">
                  <a16:creationId xmlns:a16="http://schemas.microsoft.com/office/drawing/2014/main" id="{D5E0EEF6-5B3A-8F48-EEB0-0F986B70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Line 954">
              <a:extLst>
                <a:ext uri="{FF2B5EF4-FFF2-40B4-BE49-F238E27FC236}">
                  <a16:creationId xmlns:a16="http://schemas.microsoft.com/office/drawing/2014/main" id="{E7818512-0522-CBD7-63D5-1780B2FB5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Rectangle 955">
              <a:extLst>
                <a:ext uri="{FF2B5EF4-FFF2-40B4-BE49-F238E27FC236}">
                  <a16:creationId xmlns:a16="http://schemas.microsoft.com/office/drawing/2014/main" id="{EBF639CD-47B0-674B-E4AD-30F895565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67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Line 956">
              <a:extLst>
                <a:ext uri="{FF2B5EF4-FFF2-40B4-BE49-F238E27FC236}">
                  <a16:creationId xmlns:a16="http://schemas.microsoft.com/office/drawing/2014/main" id="{E5082FAA-0A2A-B56D-C4DF-18386FADE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6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Line 957">
              <a:extLst>
                <a:ext uri="{FF2B5EF4-FFF2-40B4-BE49-F238E27FC236}">
                  <a16:creationId xmlns:a16="http://schemas.microsoft.com/office/drawing/2014/main" id="{7392844B-11BA-F5B6-6943-699881F74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Rectangle 958">
              <a:extLst>
                <a:ext uri="{FF2B5EF4-FFF2-40B4-BE49-F238E27FC236}">
                  <a16:creationId xmlns:a16="http://schemas.microsoft.com/office/drawing/2014/main" id="{7D78168B-E5D5-79C2-4F83-0D2A6E097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67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Line 959">
              <a:extLst>
                <a:ext uri="{FF2B5EF4-FFF2-40B4-BE49-F238E27FC236}">
                  <a16:creationId xmlns:a16="http://schemas.microsoft.com/office/drawing/2014/main" id="{475F528B-79E3-1FA8-F786-AA1F1C1D6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67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Rectangle 960">
              <a:extLst>
                <a:ext uri="{FF2B5EF4-FFF2-40B4-BE49-F238E27FC236}">
                  <a16:creationId xmlns:a16="http://schemas.microsoft.com/office/drawing/2014/main" id="{E23334E5-D378-D991-8335-351165B46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Line 961">
              <a:extLst>
                <a:ext uri="{FF2B5EF4-FFF2-40B4-BE49-F238E27FC236}">
                  <a16:creationId xmlns:a16="http://schemas.microsoft.com/office/drawing/2014/main" id="{625C6EAB-F320-2DAB-2077-AB2E3EA32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Line 962">
              <a:extLst>
                <a:ext uri="{FF2B5EF4-FFF2-40B4-BE49-F238E27FC236}">
                  <a16:creationId xmlns:a16="http://schemas.microsoft.com/office/drawing/2014/main" id="{152990AA-E718-ED96-63FA-4BCEE2844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Rectangle 963">
              <a:extLst>
                <a:ext uri="{FF2B5EF4-FFF2-40B4-BE49-F238E27FC236}">
                  <a16:creationId xmlns:a16="http://schemas.microsoft.com/office/drawing/2014/main" id="{38F30D85-4FED-9CE2-4D75-ABEB0E3CD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Line 964">
              <a:extLst>
                <a:ext uri="{FF2B5EF4-FFF2-40B4-BE49-F238E27FC236}">
                  <a16:creationId xmlns:a16="http://schemas.microsoft.com/office/drawing/2014/main" id="{541FCE6E-28D2-4389-D234-764FDE6D5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Line 965">
              <a:extLst>
                <a:ext uri="{FF2B5EF4-FFF2-40B4-BE49-F238E27FC236}">
                  <a16:creationId xmlns:a16="http://schemas.microsoft.com/office/drawing/2014/main" id="{A8BCF3FA-7A20-67C2-7248-A66675BF2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Rectangle 966">
              <a:extLst>
                <a:ext uri="{FF2B5EF4-FFF2-40B4-BE49-F238E27FC236}">
                  <a16:creationId xmlns:a16="http://schemas.microsoft.com/office/drawing/2014/main" id="{3E3B7384-23B7-EB6E-FD68-6F5BA3BF4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Line 967">
              <a:extLst>
                <a:ext uri="{FF2B5EF4-FFF2-40B4-BE49-F238E27FC236}">
                  <a16:creationId xmlns:a16="http://schemas.microsoft.com/office/drawing/2014/main" id="{8127910A-7E27-A26B-5752-DC49CD1DA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Rectangle 968">
              <a:extLst>
                <a:ext uri="{FF2B5EF4-FFF2-40B4-BE49-F238E27FC236}">
                  <a16:creationId xmlns:a16="http://schemas.microsoft.com/office/drawing/2014/main" id="{94DC61A3-DD90-BB2C-34F3-0B1957674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Line 969">
              <a:extLst>
                <a:ext uri="{FF2B5EF4-FFF2-40B4-BE49-F238E27FC236}">
                  <a16:creationId xmlns:a16="http://schemas.microsoft.com/office/drawing/2014/main" id="{E0C738BD-82C0-45E0-3894-D54B9ED55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Rectangle 970">
              <a:extLst>
                <a:ext uri="{FF2B5EF4-FFF2-40B4-BE49-F238E27FC236}">
                  <a16:creationId xmlns:a16="http://schemas.microsoft.com/office/drawing/2014/main" id="{E611DAA3-3A02-F73A-BA4E-0EC2638E9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68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Line 971">
              <a:extLst>
                <a:ext uri="{FF2B5EF4-FFF2-40B4-BE49-F238E27FC236}">
                  <a16:creationId xmlns:a16="http://schemas.microsoft.com/office/drawing/2014/main" id="{F234A5BD-6122-4D77-4017-A8D5A0670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tangle 972">
              <a:extLst>
                <a:ext uri="{FF2B5EF4-FFF2-40B4-BE49-F238E27FC236}">
                  <a16:creationId xmlns:a16="http://schemas.microsoft.com/office/drawing/2014/main" id="{37D84284-B195-7245-903A-6F596587F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Line 973">
              <a:extLst>
                <a:ext uri="{FF2B5EF4-FFF2-40B4-BE49-F238E27FC236}">
                  <a16:creationId xmlns:a16="http://schemas.microsoft.com/office/drawing/2014/main" id="{0D05E563-2BA9-395E-9D62-700423144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Rectangle 974">
              <a:extLst>
                <a:ext uri="{FF2B5EF4-FFF2-40B4-BE49-F238E27FC236}">
                  <a16:creationId xmlns:a16="http://schemas.microsoft.com/office/drawing/2014/main" id="{06B64AAE-A681-6436-AC36-7E94C5B50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82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Rectangle 975">
              <a:extLst>
                <a:ext uri="{FF2B5EF4-FFF2-40B4-BE49-F238E27FC236}">
                  <a16:creationId xmlns:a16="http://schemas.microsoft.com/office/drawing/2014/main" id="{E5E1F848-8094-64C5-A51F-2E6EEACB2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Rectangle 976">
              <a:extLst>
                <a:ext uri="{FF2B5EF4-FFF2-40B4-BE49-F238E27FC236}">
                  <a16:creationId xmlns:a16="http://schemas.microsoft.com/office/drawing/2014/main" id="{F6E66845-A6BB-9D86-D8FD-5D5AEF31C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82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Rectangle 977">
              <a:extLst>
                <a:ext uri="{FF2B5EF4-FFF2-40B4-BE49-F238E27FC236}">
                  <a16:creationId xmlns:a16="http://schemas.microsoft.com/office/drawing/2014/main" id="{006F085D-2166-7155-4725-2B425E51C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Rectangle 978">
              <a:extLst>
                <a:ext uri="{FF2B5EF4-FFF2-40B4-BE49-F238E27FC236}">
                  <a16:creationId xmlns:a16="http://schemas.microsoft.com/office/drawing/2014/main" id="{EB971A9C-22D1-49C5-0E8E-2FE261462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82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Rectangle 979">
              <a:extLst>
                <a:ext uri="{FF2B5EF4-FFF2-40B4-BE49-F238E27FC236}">
                  <a16:creationId xmlns:a16="http://schemas.microsoft.com/office/drawing/2014/main" id="{BEC8BBB9-02C2-36A3-7A29-2F9BC4E7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Rectangle 980">
              <a:extLst>
                <a:ext uri="{FF2B5EF4-FFF2-40B4-BE49-F238E27FC236}">
                  <a16:creationId xmlns:a16="http://schemas.microsoft.com/office/drawing/2014/main" id="{D11D4C38-2253-878D-BE8D-432911288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Line 981">
              <a:extLst>
                <a:ext uri="{FF2B5EF4-FFF2-40B4-BE49-F238E27FC236}">
                  <a16:creationId xmlns:a16="http://schemas.microsoft.com/office/drawing/2014/main" id="{7EB64DF9-CBF1-6EC7-47B0-69BBCA1B1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Line 982">
              <a:extLst>
                <a:ext uri="{FF2B5EF4-FFF2-40B4-BE49-F238E27FC236}">
                  <a16:creationId xmlns:a16="http://schemas.microsoft.com/office/drawing/2014/main" id="{D83F8F53-DE7C-28D0-A05E-730C0C685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Rectangle 983">
              <a:extLst>
                <a:ext uri="{FF2B5EF4-FFF2-40B4-BE49-F238E27FC236}">
                  <a16:creationId xmlns:a16="http://schemas.microsoft.com/office/drawing/2014/main" id="{72917516-9316-6050-8DE8-1D46FDCC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Line 984">
              <a:extLst>
                <a:ext uri="{FF2B5EF4-FFF2-40B4-BE49-F238E27FC236}">
                  <a16:creationId xmlns:a16="http://schemas.microsoft.com/office/drawing/2014/main" id="{8EE6EB83-60DF-18B1-7172-72F338B6F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Rectangle 985">
              <a:extLst>
                <a:ext uri="{FF2B5EF4-FFF2-40B4-BE49-F238E27FC236}">
                  <a16:creationId xmlns:a16="http://schemas.microsoft.com/office/drawing/2014/main" id="{9545C08D-AF74-4019-DE54-F8493E80D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Line 986">
              <a:extLst>
                <a:ext uri="{FF2B5EF4-FFF2-40B4-BE49-F238E27FC236}">
                  <a16:creationId xmlns:a16="http://schemas.microsoft.com/office/drawing/2014/main" id="{2C8FFE22-D77E-1AA9-87B0-797CBDCC7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Line 987">
              <a:extLst>
                <a:ext uri="{FF2B5EF4-FFF2-40B4-BE49-F238E27FC236}">
                  <a16:creationId xmlns:a16="http://schemas.microsoft.com/office/drawing/2014/main" id="{E322A8A6-4622-0296-EB57-2E4705700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Rectangle 988">
              <a:extLst>
                <a:ext uri="{FF2B5EF4-FFF2-40B4-BE49-F238E27FC236}">
                  <a16:creationId xmlns:a16="http://schemas.microsoft.com/office/drawing/2014/main" id="{0AD196FB-596C-294C-8261-CE1AB078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Line 989">
              <a:extLst>
                <a:ext uri="{FF2B5EF4-FFF2-40B4-BE49-F238E27FC236}">
                  <a16:creationId xmlns:a16="http://schemas.microsoft.com/office/drawing/2014/main" id="{B5E4E079-A05E-34BC-527D-C05D86CE7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Rectangle 990">
              <a:extLst>
                <a:ext uri="{FF2B5EF4-FFF2-40B4-BE49-F238E27FC236}">
                  <a16:creationId xmlns:a16="http://schemas.microsoft.com/office/drawing/2014/main" id="{B281ACB2-3D4E-5691-E8CE-70ABFCA1A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80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Line 991">
              <a:extLst>
                <a:ext uri="{FF2B5EF4-FFF2-40B4-BE49-F238E27FC236}">
                  <a16:creationId xmlns:a16="http://schemas.microsoft.com/office/drawing/2014/main" id="{03DF19D6-6324-6A6E-F3A0-00F5E1781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8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Line 992">
              <a:extLst>
                <a:ext uri="{FF2B5EF4-FFF2-40B4-BE49-F238E27FC236}">
                  <a16:creationId xmlns:a16="http://schemas.microsoft.com/office/drawing/2014/main" id="{FF9C5CA2-85AE-17BD-068A-AAB63CF3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Rectangle 993">
              <a:extLst>
                <a:ext uri="{FF2B5EF4-FFF2-40B4-BE49-F238E27FC236}">
                  <a16:creationId xmlns:a16="http://schemas.microsoft.com/office/drawing/2014/main" id="{74D08569-DC5C-ADE6-F5D2-7FE62818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80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Line 994">
              <a:extLst>
                <a:ext uri="{FF2B5EF4-FFF2-40B4-BE49-F238E27FC236}">
                  <a16:creationId xmlns:a16="http://schemas.microsoft.com/office/drawing/2014/main" id="{28DF24C5-930A-1FE3-912A-4F60228DE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80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Rectangle 995">
              <a:extLst>
                <a:ext uri="{FF2B5EF4-FFF2-40B4-BE49-F238E27FC236}">
                  <a16:creationId xmlns:a16="http://schemas.microsoft.com/office/drawing/2014/main" id="{DA76F7BC-730B-36D4-A73B-406A5B185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Line 996">
              <a:extLst>
                <a:ext uri="{FF2B5EF4-FFF2-40B4-BE49-F238E27FC236}">
                  <a16:creationId xmlns:a16="http://schemas.microsoft.com/office/drawing/2014/main" id="{C547B8DE-77A3-E02B-83BB-A2CA43C2B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Line 997">
              <a:extLst>
                <a:ext uri="{FF2B5EF4-FFF2-40B4-BE49-F238E27FC236}">
                  <a16:creationId xmlns:a16="http://schemas.microsoft.com/office/drawing/2014/main" id="{A120B25A-8E68-9725-FA5A-DC94ABD17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Rectangle 998">
              <a:extLst>
                <a:ext uri="{FF2B5EF4-FFF2-40B4-BE49-F238E27FC236}">
                  <a16:creationId xmlns:a16="http://schemas.microsoft.com/office/drawing/2014/main" id="{B45949DC-186B-024A-B664-5D527D08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Line 999">
              <a:extLst>
                <a:ext uri="{FF2B5EF4-FFF2-40B4-BE49-F238E27FC236}">
                  <a16:creationId xmlns:a16="http://schemas.microsoft.com/office/drawing/2014/main" id="{46FE1585-2EA7-AF7B-0EA8-989992946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1000">
              <a:extLst>
                <a:ext uri="{FF2B5EF4-FFF2-40B4-BE49-F238E27FC236}">
                  <a16:creationId xmlns:a16="http://schemas.microsoft.com/office/drawing/2014/main" id="{94A89AF1-1E91-4E19-8FAF-B8508C4A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Line 1001">
              <a:extLst>
                <a:ext uri="{FF2B5EF4-FFF2-40B4-BE49-F238E27FC236}">
                  <a16:creationId xmlns:a16="http://schemas.microsoft.com/office/drawing/2014/main" id="{6EBDA630-374A-FFEB-B66B-EBDD14556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Rectangle 1002">
              <a:extLst>
                <a:ext uri="{FF2B5EF4-FFF2-40B4-BE49-F238E27FC236}">
                  <a16:creationId xmlns:a16="http://schemas.microsoft.com/office/drawing/2014/main" id="{857D5482-8AAA-3668-0001-FCC1639D2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80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Line 1003">
              <a:extLst>
                <a:ext uri="{FF2B5EF4-FFF2-40B4-BE49-F238E27FC236}">
                  <a16:creationId xmlns:a16="http://schemas.microsoft.com/office/drawing/2014/main" id="{D32267D7-258A-1664-E60E-D38678D35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Rectangle 1004">
              <a:extLst>
                <a:ext uri="{FF2B5EF4-FFF2-40B4-BE49-F238E27FC236}">
                  <a16:creationId xmlns:a16="http://schemas.microsoft.com/office/drawing/2014/main" id="{6E8AD7C7-DAE1-E832-73EB-A0CC0DCDE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Line 1005">
              <a:extLst>
                <a:ext uri="{FF2B5EF4-FFF2-40B4-BE49-F238E27FC236}">
                  <a16:creationId xmlns:a16="http://schemas.microsoft.com/office/drawing/2014/main" id="{26D71F26-7EB8-50FB-5FBB-16C755FF8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Rectangle 1006">
              <a:extLst>
                <a:ext uri="{FF2B5EF4-FFF2-40B4-BE49-F238E27FC236}">
                  <a16:creationId xmlns:a16="http://schemas.microsoft.com/office/drawing/2014/main" id="{F0E2D762-249F-36E5-C9C8-67BE82C5C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295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Rectangle 1007">
              <a:extLst>
                <a:ext uri="{FF2B5EF4-FFF2-40B4-BE49-F238E27FC236}">
                  <a16:creationId xmlns:a16="http://schemas.microsoft.com/office/drawing/2014/main" id="{8D3E8A49-2B7A-A53F-9E53-AF0C86722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Rectangle 1008">
              <a:extLst>
                <a:ext uri="{FF2B5EF4-FFF2-40B4-BE49-F238E27FC236}">
                  <a16:creationId xmlns:a16="http://schemas.microsoft.com/office/drawing/2014/main" id="{F772F883-D493-B6E2-77FA-435FCD7D0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95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Rectangle 1009">
              <a:extLst>
                <a:ext uri="{FF2B5EF4-FFF2-40B4-BE49-F238E27FC236}">
                  <a16:creationId xmlns:a16="http://schemas.microsoft.com/office/drawing/2014/main" id="{15F368BF-076D-D87D-8A62-08B9882F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Rectangle 1010">
              <a:extLst>
                <a:ext uri="{FF2B5EF4-FFF2-40B4-BE49-F238E27FC236}">
                  <a16:creationId xmlns:a16="http://schemas.microsoft.com/office/drawing/2014/main" id="{CB5380D8-BC88-29A6-B76E-9EB13455E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295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Rectangle 1011">
              <a:extLst>
                <a:ext uri="{FF2B5EF4-FFF2-40B4-BE49-F238E27FC236}">
                  <a16:creationId xmlns:a16="http://schemas.microsoft.com/office/drawing/2014/main" id="{78FFD669-387D-2389-BB36-6BD83F15E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Rectangle 1012">
              <a:extLst>
                <a:ext uri="{FF2B5EF4-FFF2-40B4-BE49-F238E27FC236}">
                  <a16:creationId xmlns:a16="http://schemas.microsoft.com/office/drawing/2014/main" id="{74BFA3C6-A113-D61D-0BBD-5E0C668B4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Line 1013">
              <a:extLst>
                <a:ext uri="{FF2B5EF4-FFF2-40B4-BE49-F238E27FC236}">
                  <a16:creationId xmlns:a16="http://schemas.microsoft.com/office/drawing/2014/main" id="{826CB378-2D90-4761-963A-25ED9E497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Line 1014">
              <a:extLst>
                <a:ext uri="{FF2B5EF4-FFF2-40B4-BE49-F238E27FC236}">
                  <a16:creationId xmlns:a16="http://schemas.microsoft.com/office/drawing/2014/main" id="{CE13467F-15B2-F9CF-D3C2-46CBA1504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Rectangle 1015">
              <a:extLst>
                <a:ext uri="{FF2B5EF4-FFF2-40B4-BE49-F238E27FC236}">
                  <a16:creationId xmlns:a16="http://schemas.microsoft.com/office/drawing/2014/main" id="{67A8E0EB-DFF0-FB57-CB53-7266A31CC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Line 1016">
              <a:extLst>
                <a:ext uri="{FF2B5EF4-FFF2-40B4-BE49-F238E27FC236}">
                  <a16:creationId xmlns:a16="http://schemas.microsoft.com/office/drawing/2014/main" id="{0043F5E0-76F7-A2CC-3063-5C645D077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Rectangle 1017">
              <a:extLst>
                <a:ext uri="{FF2B5EF4-FFF2-40B4-BE49-F238E27FC236}">
                  <a16:creationId xmlns:a16="http://schemas.microsoft.com/office/drawing/2014/main" id="{09961D7B-EC09-565B-D7B6-3554BD86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Line 1018">
              <a:extLst>
                <a:ext uri="{FF2B5EF4-FFF2-40B4-BE49-F238E27FC236}">
                  <a16:creationId xmlns:a16="http://schemas.microsoft.com/office/drawing/2014/main" id="{FB3B0F45-9BB8-944E-2851-369D0329A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Line 1019">
              <a:extLst>
                <a:ext uri="{FF2B5EF4-FFF2-40B4-BE49-F238E27FC236}">
                  <a16:creationId xmlns:a16="http://schemas.microsoft.com/office/drawing/2014/main" id="{CE5CCBC8-E81C-4D85-C2F3-5B30E1F6E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Rectangle 1020">
              <a:extLst>
                <a:ext uri="{FF2B5EF4-FFF2-40B4-BE49-F238E27FC236}">
                  <a16:creationId xmlns:a16="http://schemas.microsoft.com/office/drawing/2014/main" id="{CD1BF93F-1036-C854-83E7-8A43B95F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Line 1021">
              <a:extLst>
                <a:ext uri="{FF2B5EF4-FFF2-40B4-BE49-F238E27FC236}">
                  <a16:creationId xmlns:a16="http://schemas.microsoft.com/office/drawing/2014/main" id="{8F409D8F-2B27-C51D-5774-CD7E11E06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Rectangle 1022">
              <a:extLst>
                <a:ext uri="{FF2B5EF4-FFF2-40B4-BE49-F238E27FC236}">
                  <a16:creationId xmlns:a16="http://schemas.microsoft.com/office/drawing/2014/main" id="{CE1D3D17-5EA5-8632-04CA-F9E998298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92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Line 1023">
              <a:extLst>
                <a:ext uri="{FF2B5EF4-FFF2-40B4-BE49-F238E27FC236}">
                  <a16:creationId xmlns:a16="http://schemas.microsoft.com/office/drawing/2014/main" id="{6905DCD3-39A9-93A9-6945-8ACADA7C3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92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Line 1024">
              <a:extLst>
                <a:ext uri="{FF2B5EF4-FFF2-40B4-BE49-F238E27FC236}">
                  <a16:creationId xmlns:a16="http://schemas.microsoft.com/office/drawing/2014/main" id="{E2D2E961-A786-0B0D-9DF5-6F2C0326B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Rectangle 1025">
              <a:extLst>
                <a:ext uri="{FF2B5EF4-FFF2-40B4-BE49-F238E27FC236}">
                  <a16:creationId xmlns:a16="http://schemas.microsoft.com/office/drawing/2014/main" id="{AF4E2A5C-3FAF-F3D4-0667-BF8C5ACB3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92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Line 1026">
              <a:extLst>
                <a:ext uri="{FF2B5EF4-FFF2-40B4-BE49-F238E27FC236}">
                  <a16:creationId xmlns:a16="http://schemas.microsoft.com/office/drawing/2014/main" id="{233DF33A-D69C-47CC-30E4-8D8FAA0D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92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Rectangle 1027">
              <a:extLst>
                <a:ext uri="{FF2B5EF4-FFF2-40B4-BE49-F238E27FC236}">
                  <a16:creationId xmlns:a16="http://schemas.microsoft.com/office/drawing/2014/main" id="{6D4DEBC6-04A2-602E-9608-BEE9FC6EE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Line 1028">
              <a:extLst>
                <a:ext uri="{FF2B5EF4-FFF2-40B4-BE49-F238E27FC236}">
                  <a16:creationId xmlns:a16="http://schemas.microsoft.com/office/drawing/2014/main" id="{3CA5809C-8DA3-3439-948E-81D41E59C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Line 1029">
              <a:extLst>
                <a:ext uri="{FF2B5EF4-FFF2-40B4-BE49-F238E27FC236}">
                  <a16:creationId xmlns:a16="http://schemas.microsoft.com/office/drawing/2014/main" id="{DA432BDB-26AA-08A3-FB4E-2C57C7828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Rectangle 1030">
              <a:extLst>
                <a:ext uri="{FF2B5EF4-FFF2-40B4-BE49-F238E27FC236}">
                  <a16:creationId xmlns:a16="http://schemas.microsoft.com/office/drawing/2014/main" id="{B1A1DA87-2906-49DD-C2F8-768F793D5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Line 1031">
              <a:extLst>
                <a:ext uri="{FF2B5EF4-FFF2-40B4-BE49-F238E27FC236}">
                  <a16:creationId xmlns:a16="http://schemas.microsoft.com/office/drawing/2014/main" id="{1925BD17-F3D4-7C6B-DF2A-88226CE50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Rectangle 1032">
              <a:extLst>
                <a:ext uri="{FF2B5EF4-FFF2-40B4-BE49-F238E27FC236}">
                  <a16:creationId xmlns:a16="http://schemas.microsoft.com/office/drawing/2014/main" id="{EE0AF31A-A2A3-4F75-8F85-D2347BC6D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Line 1033">
              <a:extLst>
                <a:ext uri="{FF2B5EF4-FFF2-40B4-BE49-F238E27FC236}">
                  <a16:creationId xmlns:a16="http://schemas.microsoft.com/office/drawing/2014/main" id="{3351B3B4-CC25-B196-014E-69D5A2CBB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Line 1034">
              <a:extLst>
                <a:ext uri="{FF2B5EF4-FFF2-40B4-BE49-F238E27FC236}">
                  <a16:creationId xmlns:a16="http://schemas.microsoft.com/office/drawing/2014/main" id="{2E9AA6E3-0299-55BB-656D-B9DD1ACA0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Rectangle 1035">
              <a:extLst>
                <a:ext uri="{FF2B5EF4-FFF2-40B4-BE49-F238E27FC236}">
                  <a16:creationId xmlns:a16="http://schemas.microsoft.com/office/drawing/2014/main" id="{A1A64EFA-65D0-97D8-DD96-A855C189C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Line 1036">
              <a:extLst>
                <a:ext uri="{FF2B5EF4-FFF2-40B4-BE49-F238E27FC236}">
                  <a16:creationId xmlns:a16="http://schemas.microsoft.com/office/drawing/2014/main" id="{44194F3F-4FE2-1D0D-1EFE-2174213D1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Line 1037">
              <a:extLst>
                <a:ext uri="{FF2B5EF4-FFF2-40B4-BE49-F238E27FC236}">
                  <a16:creationId xmlns:a16="http://schemas.microsoft.com/office/drawing/2014/main" id="{EFF94F4A-FE0F-C926-AA23-CF5BAF736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Rectangle 1038">
              <a:extLst>
                <a:ext uri="{FF2B5EF4-FFF2-40B4-BE49-F238E27FC236}">
                  <a16:creationId xmlns:a16="http://schemas.microsoft.com/office/drawing/2014/main" id="{8EA5688E-2FFC-EDC8-9F34-E80C517E2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Line 1039">
              <a:extLst>
                <a:ext uri="{FF2B5EF4-FFF2-40B4-BE49-F238E27FC236}">
                  <a16:creationId xmlns:a16="http://schemas.microsoft.com/office/drawing/2014/main" id="{E27DE0FB-D749-7D86-9F51-446B64E07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Rectangle 1040">
              <a:extLst>
                <a:ext uri="{FF2B5EF4-FFF2-40B4-BE49-F238E27FC236}">
                  <a16:creationId xmlns:a16="http://schemas.microsoft.com/office/drawing/2014/main" id="{115BD9E6-F248-D04F-B7B6-4D4BBDCC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Line 1041">
              <a:extLst>
                <a:ext uri="{FF2B5EF4-FFF2-40B4-BE49-F238E27FC236}">
                  <a16:creationId xmlns:a16="http://schemas.microsoft.com/office/drawing/2014/main" id="{CAF09589-29EC-6767-3CCF-A8C896BD5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Rectangle 1042">
              <a:extLst>
                <a:ext uri="{FF2B5EF4-FFF2-40B4-BE49-F238E27FC236}">
                  <a16:creationId xmlns:a16="http://schemas.microsoft.com/office/drawing/2014/main" id="{3BF6ADBD-C234-7AF6-06D8-D1A0A9BE6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Line 1043">
              <a:extLst>
                <a:ext uri="{FF2B5EF4-FFF2-40B4-BE49-F238E27FC236}">
                  <a16:creationId xmlns:a16="http://schemas.microsoft.com/office/drawing/2014/main" id="{8EF76D28-624D-6F3D-40C0-34C98AA25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Line 1044">
              <a:extLst>
                <a:ext uri="{FF2B5EF4-FFF2-40B4-BE49-F238E27FC236}">
                  <a16:creationId xmlns:a16="http://schemas.microsoft.com/office/drawing/2014/main" id="{AC19B572-2C50-0EEC-3703-DEB4E7B09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Rectangle 1045">
              <a:extLst>
                <a:ext uri="{FF2B5EF4-FFF2-40B4-BE49-F238E27FC236}">
                  <a16:creationId xmlns:a16="http://schemas.microsoft.com/office/drawing/2014/main" id="{096CD511-F984-3D61-DF5B-21865F912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Line 1046">
              <a:extLst>
                <a:ext uri="{FF2B5EF4-FFF2-40B4-BE49-F238E27FC236}">
                  <a16:creationId xmlns:a16="http://schemas.microsoft.com/office/drawing/2014/main" id="{A1B57E8B-E9DF-85C6-61FC-E4E4C012A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Rectangle 1047">
              <a:extLst>
                <a:ext uri="{FF2B5EF4-FFF2-40B4-BE49-F238E27FC236}">
                  <a16:creationId xmlns:a16="http://schemas.microsoft.com/office/drawing/2014/main" id="{439BA857-6712-3BCA-B759-098CEE92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92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Line 1048">
              <a:extLst>
                <a:ext uri="{FF2B5EF4-FFF2-40B4-BE49-F238E27FC236}">
                  <a16:creationId xmlns:a16="http://schemas.microsoft.com/office/drawing/2014/main" id="{A5EAB09F-960E-CCAE-F403-46FE07ED6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Rectangle 1049">
              <a:extLst>
                <a:ext uri="{FF2B5EF4-FFF2-40B4-BE49-F238E27FC236}">
                  <a16:creationId xmlns:a16="http://schemas.microsoft.com/office/drawing/2014/main" id="{FA330297-703D-4D47-69E4-C25CB292F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051"/>
              <a:ext cx="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Line 1050">
              <a:extLst>
                <a:ext uri="{FF2B5EF4-FFF2-40B4-BE49-F238E27FC236}">
                  <a16:creationId xmlns:a16="http://schemas.microsoft.com/office/drawing/2014/main" id="{9BE810EC-1FC0-A982-E0DF-1452C66FA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Line 1051">
              <a:extLst>
                <a:ext uri="{FF2B5EF4-FFF2-40B4-BE49-F238E27FC236}">
                  <a16:creationId xmlns:a16="http://schemas.microsoft.com/office/drawing/2014/main" id="{AA187063-A4C5-82C9-18C4-F3E4C127D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Rectangle 1052">
              <a:extLst>
                <a:ext uri="{FF2B5EF4-FFF2-40B4-BE49-F238E27FC236}">
                  <a16:creationId xmlns:a16="http://schemas.microsoft.com/office/drawing/2014/main" id="{2DBE597A-7A7A-5F35-813F-3DFA722D2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051"/>
              <a:ext cx="18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Line 1053">
              <a:extLst>
                <a:ext uri="{FF2B5EF4-FFF2-40B4-BE49-F238E27FC236}">
                  <a16:creationId xmlns:a16="http://schemas.microsoft.com/office/drawing/2014/main" id="{BF3E7461-A409-C727-2856-67A5C97F7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05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Rectangle 1054">
              <a:extLst>
                <a:ext uri="{FF2B5EF4-FFF2-40B4-BE49-F238E27FC236}">
                  <a16:creationId xmlns:a16="http://schemas.microsoft.com/office/drawing/2014/main" id="{16751ABA-046F-C520-BD8E-DE8CAF360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Line 1055">
              <a:extLst>
                <a:ext uri="{FF2B5EF4-FFF2-40B4-BE49-F238E27FC236}">
                  <a16:creationId xmlns:a16="http://schemas.microsoft.com/office/drawing/2014/main" id="{F0CA4815-19D5-2510-E03F-8686ED562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Rectangle 1056">
              <a:extLst>
                <a:ext uri="{FF2B5EF4-FFF2-40B4-BE49-F238E27FC236}">
                  <a16:creationId xmlns:a16="http://schemas.microsoft.com/office/drawing/2014/main" id="{F9270D29-D439-A2CF-35AF-1A00812D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Line 1057">
              <a:extLst>
                <a:ext uri="{FF2B5EF4-FFF2-40B4-BE49-F238E27FC236}">
                  <a16:creationId xmlns:a16="http://schemas.microsoft.com/office/drawing/2014/main" id="{33CDFF5E-56C1-FE67-B832-A61BEEBA9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Line 1058">
              <a:extLst>
                <a:ext uri="{FF2B5EF4-FFF2-40B4-BE49-F238E27FC236}">
                  <a16:creationId xmlns:a16="http://schemas.microsoft.com/office/drawing/2014/main" id="{30655811-019A-F8A1-786D-1C996787C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Rectangle 1059">
              <a:extLst>
                <a:ext uri="{FF2B5EF4-FFF2-40B4-BE49-F238E27FC236}">
                  <a16:creationId xmlns:a16="http://schemas.microsoft.com/office/drawing/2014/main" id="{F22F5A5D-9341-6BC0-3762-0A7B25CF4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Line 1060">
              <a:extLst>
                <a:ext uri="{FF2B5EF4-FFF2-40B4-BE49-F238E27FC236}">
                  <a16:creationId xmlns:a16="http://schemas.microsoft.com/office/drawing/2014/main" id="{68251CDB-82C0-9275-A706-0D2EC6648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Line 1061">
              <a:extLst>
                <a:ext uri="{FF2B5EF4-FFF2-40B4-BE49-F238E27FC236}">
                  <a16:creationId xmlns:a16="http://schemas.microsoft.com/office/drawing/2014/main" id="{13897F4C-F9CD-E6C9-643A-FC548ED86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Rectangle 1062">
              <a:extLst>
                <a:ext uri="{FF2B5EF4-FFF2-40B4-BE49-F238E27FC236}">
                  <a16:creationId xmlns:a16="http://schemas.microsoft.com/office/drawing/2014/main" id="{F5EF9782-5CFC-E11D-73EB-C89FB149E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305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91" name="Group 1065">
              <a:extLst>
                <a:ext uri="{FF2B5EF4-FFF2-40B4-BE49-F238E27FC236}">
                  <a16:creationId xmlns:a16="http://schemas.microsoft.com/office/drawing/2014/main" id="{8AA05184-A61D-F5B0-29A8-03DCB7000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3168"/>
              <a:ext cx="547" cy="374"/>
              <a:chOff x="2199" y="3168"/>
              <a:chExt cx="547" cy="374"/>
            </a:xfrm>
          </p:grpSpPr>
          <p:sp>
            <p:nvSpPr>
              <p:cNvPr id="663" name="Rectangle 1063">
                <a:extLst>
                  <a:ext uri="{FF2B5EF4-FFF2-40B4-BE49-F238E27FC236}">
                    <a16:creationId xmlns:a16="http://schemas.microsoft.com/office/drawing/2014/main" id="{79C1F6D6-8887-99D2-79A2-5C9FC8C6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16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4" name="Rectangle 1064">
                <a:extLst>
                  <a:ext uri="{FF2B5EF4-FFF2-40B4-BE49-F238E27FC236}">
                    <a16:creationId xmlns:a16="http://schemas.microsoft.com/office/drawing/2014/main" id="{C2072117-717D-F461-DFBB-CB7547219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16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2" name="Rectangle 1066">
              <a:extLst>
                <a:ext uri="{FF2B5EF4-FFF2-40B4-BE49-F238E27FC236}">
                  <a16:creationId xmlns:a16="http://schemas.microsoft.com/office/drawing/2014/main" id="{3DEDE2C0-A028-ED17-9A15-68BDFF728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Rectangle 1067">
              <a:extLst>
                <a:ext uri="{FF2B5EF4-FFF2-40B4-BE49-F238E27FC236}">
                  <a16:creationId xmlns:a16="http://schemas.microsoft.com/office/drawing/2014/main" id="{19CBF79F-74F9-CC29-1BFB-D7C36DE3B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Rectangle 1068">
              <a:extLst>
                <a:ext uri="{FF2B5EF4-FFF2-40B4-BE49-F238E27FC236}">
                  <a16:creationId xmlns:a16="http://schemas.microsoft.com/office/drawing/2014/main" id="{4178264D-CCD6-6DC3-1C5B-8B1B3052C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Rectangle 1069">
              <a:extLst>
                <a:ext uri="{FF2B5EF4-FFF2-40B4-BE49-F238E27FC236}">
                  <a16:creationId xmlns:a16="http://schemas.microsoft.com/office/drawing/2014/main" id="{84D663E2-5648-30FD-414C-3EFBD6B9C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Rectangle 1070">
              <a:extLst>
                <a:ext uri="{FF2B5EF4-FFF2-40B4-BE49-F238E27FC236}">
                  <a16:creationId xmlns:a16="http://schemas.microsoft.com/office/drawing/2014/main" id="{343A965F-17D8-7167-8965-CD22AAD2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Rectangle 1071">
              <a:extLst>
                <a:ext uri="{FF2B5EF4-FFF2-40B4-BE49-F238E27FC236}">
                  <a16:creationId xmlns:a16="http://schemas.microsoft.com/office/drawing/2014/main" id="{CA0B0E56-F273-E6DC-5850-42ED85838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Line 1072">
              <a:extLst>
                <a:ext uri="{FF2B5EF4-FFF2-40B4-BE49-F238E27FC236}">
                  <a16:creationId xmlns:a16="http://schemas.microsoft.com/office/drawing/2014/main" id="{309C9D61-4C71-3774-6C97-B0DA3F20B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Line 1073">
              <a:extLst>
                <a:ext uri="{FF2B5EF4-FFF2-40B4-BE49-F238E27FC236}">
                  <a16:creationId xmlns:a16="http://schemas.microsoft.com/office/drawing/2014/main" id="{7F689454-341D-5083-7B40-FFC2947B1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Rectangle 1074">
              <a:extLst>
                <a:ext uri="{FF2B5EF4-FFF2-40B4-BE49-F238E27FC236}">
                  <a16:creationId xmlns:a16="http://schemas.microsoft.com/office/drawing/2014/main" id="{27C3E7C8-6853-8C3F-66CF-B23644FAC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Line 1075">
              <a:extLst>
                <a:ext uri="{FF2B5EF4-FFF2-40B4-BE49-F238E27FC236}">
                  <a16:creationId xmlns:a16="http://schemas.microsoft.com/office/drawing/2014/main" id="{FDD1F0CB-A0A8-2D15-2F44-F8DDB8E40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Line 1076">
              <a:extLst>
                <a:ext uri="{FF2B5EF4-FFF2-40B4-BE49-F238E27FC236}">
                  <a16:creationId xmlns:a16="http://schemas.microsoft.com/office/drawing/2014/main" id="{0593E324-E780-77D4-7AC3-FB5A5E842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Rectangle 1077">
              <a:extLst>
                <a:ext uri="{FF2B5EF4-FFF2-40B4-BE49-F238E27FC236}">
                  <a16:creationId xmlns:a16="http://schemas.microsoft.com/office/drawing/2014/main" id="{9FE1F4CF-992E-1228-7C28-4D1C7B697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Line 1078">
              <a:extLst>
                <a:ext uri="{FF2B5EF4-FFF2-40B4-BE49-F238E27FC236}">
                  <a16:creationId xmlns:a16="http://schemas.microsoft.com/office/drawing/2014/main" id="{02B8CD9B-C45A-E625-4BFF-F7AF0476B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Rectangle 1079">
              <a:extLst>
                <a:ext uri="{FF2B5EF4-FFF2-40B4-BE49-F238E27FC236}">
                  <a16:creationId xmlns:a16="http://schemas.microsoft.com/office/drawing/2014/main" id="{542E71D1-2F99-2FF2-52A7-1625DCF7B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Line 1080">
              <a:extLst>
                <a:ext uri="{FF2B5EF4-FFF2-40B4-BE49-F238E27FC236}">
                  <a16:creationId xmlns:a16="http://schemas.microsoft.com/office/drawing/2014/main" id="{6232C417-7765-34EA-F423-48E6621E2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Line 1081">
              <a:extLst>
                <a:ext uri="{FF2B5EF4-FFF2-40B4-BE49-F238E27FC236}">
                  <a16:creationId xmlns:a16="http://schemas.microsoft.com/office/drawing/2014/main" id="{98263F7F-5D99-0A9E-3CC6-C28EB01AF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Rectangle 1082">
              <a:extLst>
                <a:ext uri="{FF2B5EF4-FFF2-40B4-BE49-F238E27FC236}">
                  <a16:creationId xmlns:a16="http://schemas.microsoft.com/office/drawing/2014/main" id="{9DBEDC03-D0ED-5587-216E-F0C5B3BC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Line 1083">
              <a:extLst>
                <a:ext uri="{FF2B5EF4-FFF2-40B4-BE49-F238E27FC236}">
                  <a16:creationId xmlns:a16="http://schemas.microsoft.com/office/drawing/2014/main" id="{C8D5F081-9147-F581-3986-16A881DF9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Rectangle 1084">
              <a:extLst>
                <a:ext uri="{FF2B5EF4-FFF2-40B4-BE49-F238E27FC236}">
                  <a16:creationId xmlns:a16="http://schemas.microsoft.com/office/drawing/2014/main" id="{1BF3CFD3-5C69-9AAA-D670-D92A05DD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Line 1085">
              <a:extLst>
                <a:ext uri="{FF2B5EF4-FFF2-40B4-BE49-F238E27FC236}">
                  <a16:creationId xmlns:a16="http://schemas.microsoft.com/office/drawing/2014/main" id="{1E3D72D0-0382-10C1-8420-6C68E6FE3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Line 1086">
              <a:extLst>
                <a:ext uri="{FF2B5EF4-FFF2-40B4-BE49-F238E27FC236}">
                  <a16:creationId xmlns:a16="http://schemas.microsoft.com/office/drawing/2014/main" id="{9902247F-7F2E-9CFF-9F46-13FA1ED6B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Rectangle 1087">
              <a:extLst>
                <a:ext uri="{FF2B5EF4-FFF2-40B4-BE49-F238E27FC236}">
                  <a16:creationId xmlns:a16="http://schemas.microsoft.com/office/drawing/2014/main" id="{3454A0B6-32DD-6A14-300D-1502D8308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16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Line 1088">
              <a:extLst>
                <a:ext uri="{FF2B5EF4-FFF2-40B4-BE49-F238E27FC236}">
                  <a16:creationId xmlns:a16="http://schemas.microsoft.com/office/drawing/2014/main" id="{1B6A9E86-F91F-2C42-1F5D-44086998A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16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Rectangle 1089">
              <a:extLst>
                <a:ext uri="{FF2B5EF4-FFF2-40B4-BE49-F238E27FC236}">
                  <a16:creationId xmlns:a16="http://schemas.microsoft.com/office/drawing/2014/main" id="{1C2BB941-A347-1F7C-9505-A94043CB7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Line 1090">
              <a:extLst>
                <a:ext uri="{FF2B5EF4-FFF2-40B4-BE49-F238E27FC236}">
                  <a16:creationId xmlns:a16="http://schemas.microsoft.com/office/drawing/2014/main" id="{B4B7C27B-97DC-E61E-D654-AC56002AC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Line 1091">
              <a:extLst>
                <a:ext uri="{FF2B5EF4-FFF2-40B4-BE49-F238E27FC236}">
                  <a16:creationId xmlns:a16="http://schemas.microsoft.com/office/drawing/2014/main" id="{608CA7F8-AFC5-A8CA-BDDF-9A6A7C97D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Rectangle 1092">
              <a:extLst>
                <a:ext uri="{FF2B5EF4-FFF2-40B4-BE49-F238E27FC236}">
                  <a16:creationId xmlns:a16="http://schemas.microsoft.com/office/drawing/2014/main" id="{491B6E26-D2C9-FE57-4238-68264A183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Line 1093">
              <a:extLst>
                <a:ext uri="{FF2B5EF4-FFF2-40B4-BE49-F238E27FC236}">
                  <a16:creationId xmlns:a16="http://schemas.microsoft.com/office/drawing/2014/main" id="{FA9012DB-3252-6E46-A5A5-8E89038B1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Line 1094">
              <a:extLst>
                <a:ext uri="{FF2B5EF4-FFF2-40B4-BE49-F238E27FC236}">
                  <a16:creationId xmlns:a16="http://schemas.microsoft.com/office/drawing/2014/main" id="{23B1D176-9E7A-7716-9A13-2D9CD5D6E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Rectangle 1095">
              <a:extLst>
                <a:ext uri="{FF2B5EF4-FFF2-40B4-BE49-F238E27FC236}">
                  <a16:creationId xmlns:a16="http://schemas.microsoft.com/office/drawing/2014/main" id="{B8204FB6-2138-25D2-33D6-7B60C4D1D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Line 1096">
              <a:extLst>
                <a:ext uri="{FF2B5EF4-FFF2-40B4-BE49-F238E27FC236}">
                  <a16:creationId xmlns:a16="http://schemas.microsoft.com/office/drawing/2014/main" id="{F4A92B91-EE0C-B7DA-69E1-5FEF50118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Rectangle 1097">
              <a:extLst>
                <a:ext uri="{FF2B5EF4-FFF2-40B4-BE49-F238E27FC236}">
                  <a16:creationId xmlns:a16="http://schemas.microsoft.com/office/drawing/2014/main" id="{B5F8662E-F19A-A504-3D20-5A1A46071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Line 1098">
              <a:extLst>
                <a:ext uri="{FF2B5EF4-FFF2-40B4-BE49-F238E27FC236}">
                  <a16:creationId xmlns:a16="http://schemas.microsoft.com/office/drawing/2014/main" id="{FB6BA37E-5B54-5C89-81C4-1FCB9DE6D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Rectangle 1099">
              <a:extLst>
                <a:ext uri="{FF2B5EF4-FFF2-40B4-BE49-F238E27FC236}">
                  <a16:creationId xmlns:a16="http://schemas.microsoft.com/office/drawing/2014/main" id="{C9C1C22C-EDA6-0E63-89EA-8EB018EFE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Line 1100">
              <a:extLst>
                <a:ext uri="{FF2B5EF4-FFF2-40B4-BE49-F238E27FC236}">
                  <a16:creationId xmlns:a16="http://schemas.microsoft.com/office/drawing/2014/main" id="{DD94F745-EC33-5817-29E7-A2679D67B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Rectangle 1101">
              <a:extLst>
                <a:ext uri="{FF2B5EF4-FFF2-40B4-BE49-F238E27FC236}">
                  <a16:creationId xmlns:a16="http://schemas.microsoft.com/office/drawing/2014/main" id="{6C439BFB-C418-967F-C4DC-0DF797F0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Line 1102">
              <a:extLst>
                <a:ext uri="{FF2B5EF4-FFF2-40B4-BE49-F238E27FC236}">
                  <a16:creationId xmlns:a16="http://schemas.microsoft.com/office/drawing/2014/main" id="{B3AF38A9-2F74-0BA0-E1FF-4057D7E5B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Rectangle 1103">
              <a:extLst>
                <a:ext uri="{FF2B5EF4-FFF2-40B4-BE49-F238E27FC236}">
                  <a16:creationId xmlns:a16="http://schemas.microsoft.com/office/drawing/2014/main" id="{DE16AFC9-A2FF-A815-149D-654AD0AE6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Rectangle 1104">
              <a:extLst>
                <a:ext uri="{FF2B5EF4-FFF2-40B4-BE49-F238E27FC236}">
                  <a16:creationId xmlns:a16="http://schemas.microsoft.com/office/drawing/2014/main" id="{E6B6CB1E-A34F-81BA-555F-668FAC372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Rectangle 1105">
              <a:extLst>
                <a:ext uri="{FF2B5EF4-FFF2-40B4-BE49-F238E27FC236}">
                  <a16:creationId xmlns:a16="http://schemas.microsoft.com/office/drawing/2014/main" id="{225C2027-3EDA-30BD-1844-025F98178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Rectangle 1106">
              <a:extLst>
                <a:ext uri="{FF2B5EF4-FFF2-40B4-BE49-F238E27FC236}">
                  <a16:creationId xmlns:a16="http://schemas.microsoft.com/office/drawing/2014/main" id="{0CC32ACB-29F2-9007-323E-E94F7E9ED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Rectangle 1107">
              <a:extLst>
                <a:ext uri="{FF2B5EF4-FFF2-40B4-BE49-F238E27FC236}">
                  <a16:creationId xmlns:a16="http://schemas.microsoft.com/office/drawing/2014/main" id="{980DA34B-F7F4-D6D2-0402-5F51A6AF3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Rectangle 1108">
              <a:extLst>
                <a:ext uri="{FF2B5EF4-FFF2-40B4-BE49-F238E27FC236}">
                  <a16:creationId xmlns:a16="http://schemas.microsoft.com/office/drawing/2014/main" id="{E6E2C2A0-B21A-0FCA-AB6A-3E42CE925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Rectangle 1109">
              <a:extLst>
                <a:ext uri="{FF2B5EF4-FFF2-40B4-BE49-F238E27FC236}">
                  <a16:creationId xmlns:a16="http://schemas.microsoft.com/office/drawing/2014/main" id="{D6C7B39A-0F49-54AF-F114-869FC065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Line 1110">
              <a:extLst>
                <a:ext uri="{FF2B5EF4-FFF2-40B4-BE49-F238E27FC236}">
                  <a16:creationId xmlns:a16="http://schemas.microsoft.com/office/drawing/2014/main" id="{8E47D5B1-5616-D962-6613-575C9C970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Line 1111">
              <a:extLst>
                <a:ext uri="{FF2B5EF4-FFF2-40B4-BE49-F238E27FC236}">
                  <a16:creationId xmlns:a16="http://schemas.microsoft.com/office/drawing/2014/main" id="{5CD34ADE-1E3B-0EAC-6EFE-9A04C1AFC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Rectangle 1112">
              <a:extLst>
                <a:ext uri="{FF2B5EF4-FFF2-40B4-BE49-F238E27FC236}">
                  <a16:creationId xmlns:a16="http://schemas.microsoft.com/office/drawing/2014/main" id="{CF10C35D-C9E6-5D23-2DEF-5ED9AA8C7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9" name="Line 1113">
              <a:extLst>
                <a:ext uri="{FF2B5EF4-FFF2-40B4-BE49-F238E27FC236}">
                  <a16:creationId xmlns:a16="http://schemas.microsoft.com/office/drawing/2014/main" id="{3D788B51-08F9-28C5-14A5-5A54B2F18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Rectangle 1114">
              <a:extLst>
                <a:ext uri="{FF2B5EF4-FFF2-40B4-BE49-F238E27FC236}">
                  <a16:creationId xmlns:a16="http://schemas.microsoft.com/office/drawing/2014/main" id="{4A154D1C-B5A0-3DB9-61F1-BFA25B80B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1" name="Line 1115">
              <a:extLst>
                <a:ext uri="{FF2B5EF4-FFF2-40B4-BE49-F238E27FC236}">
                  <a16:creationId xmlns:a16="http://schemas.microsoft.com/office/drawing/2014/main" id="{693D8F4E-5A5D-921F-6A3F-BB79B38D2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Line 1116">
              <a:extLst>
                <a:ext uri="{FF2B5EF4-FFF2-40B4-BE49-F238E27FC236}">
                  <a16:creationId xmlns:a16="http://schemas.microsoft.com/office/drawing/2014/main" id="{18C38925-52D1-AA6A-4731-411E54523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Rectangle 1117">
              <a:extLst>
                <a:ext uri="{FF2B5EF4-FFF2-40B4-BE49-F238E27FC236}">
                  <a16:creationId xmlns:a16="http://schemas.microsoft.com/office/drawing/2014/main" id="{938C7BB7-8E22-1E00-BEE2-06B5731B5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4" name="Line 1118">
              <a:extLst>
                <a:ext uri="{FF2B5EF4-FFF2-40B4-BE49-F238E27FC236}">
                  <a16:creationId xmlns:a16="http://schemas.microsoft.com/office/drawing/2014/main" id="{7D13A7A0-C44A-C151-1A1D-0B6EFCAAA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Rectangle 1119">
              <a:extLst>
                <a:ext uri="{FF2B5EF4-FFF2-40B4-BE49-F238E27FC236}">
                  <a16:creationId xmlns:a16="http://schemas.microsoft.com/office/drawing/2014/main" id="{759AB3EE-65BB-65FD-0E84-B473912AF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6" name="Line 1120">
              <a:extLst>
                <a:ext uri="{FF2B5EF4-FFF2-40B4-BE49-F238E27FC236}">
                  <a16:creationId xmlns:a16="http://schemas.microsoft.com/office/drawing/2014/main" id="{D599E08F-82D7-EF68-7B12-81FBE51B8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Line 1121">
              <a:extLst>
                <a:ext uri="{FF2B5EF4-FFF2-40B4-BE49-F238E27FC236}">
                  <a16:creationId xmlns:a16="http://schemas.microsoft.com/office/drawing/2014/main" id="{39C74186-2131-5683-C298-98AECB012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Rectangle 1122">
              <a:extLst>
                <a:ext uri="{FF2B5EF4-FFF2-40B4-BE49-F238E27FC236}">
                  <a16:creationId xmlns:a16="http://schemas.microsoft.com/office/drawing/2014/main" id="{2709B4DC-83A4-0667-72B1-CBFFCFBF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29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9" name="Line 1123">
              <a:extLst>
                <a:ext uri="{FF2B5EF4-FFF2-40B4-BE49-F238E27FC236}">
                  <a16:creationId xmlns:a16="http://schemas.microsoft.com/office/drawing/2014/main" id="{2118FC1C-10A7-393B-753D-D13B98DB6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29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Rectangle 1124">
              <a:extLst>
                <a:ext uri="{FF2B5EF4-FFF2-40B4-BE49-F238E27FC236}">
                  <a16:creationId xmlns:a16="http://schemas.microsoft.com/office/drawing/2014/main" id="{DBA2177E-3CD2-A8BC-2F04-EA2461135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1" name="Line 1125">
              <a:extLst>
                <a:ext uri="{FF2B5EF4-FFF2-40B4-BE49-F238E27FC236}">
                  <a16:creationId xmlns:a16="http://schemas.microsoft.com/office/drawing/2014/main" id="{71126003-FA23-75FF-C2BE-818474F45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Line 1126">
              <a:extLst>
                <a:ext uri="{FF2B5EF4-FFF2-40B4-BE49-F238E27FC236}">
                  <a16:creationId xmlns:a16="http://schemas.microsoft.com/office/drawing/2014/main" id="{9791BE47-A851-F480-3D96-17FBACAB5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Rectangle 1127">
              <a:extLst>
                <a:ext uri="{FF2B5EF4-FFF2-40B4-BE49-F238E27FC236}">
                  <a16:creationId xmlns:a16="http://schemas.microsoft.com/office/drawing/2014/main" id="{0B0F743A-B51D-DC12-4390-D136D2A6C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4" name="Line 1128">
              <a:extLst>
                <a:ext uri="{FF2B5EF4-FFF2-40B4-BE49-F238E27FC236}">
                  <a16:creationId xmlns:a16="http://schemas.microsoft.com/office/drawing/2014/main" id="{9C3A4957-C6AE-7CA6-3A4E-E4B90AC09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Rectangle 1129">
              <a:extLst>
                <a:ext uri="{FF2B5EF4-FFF2-40B4-BE49-F238E27FC236}">
                  <a16:creationId xmlns:a16="http://schemas.microsoft.com/office/drawing/2014/main" id="{13695793-CDC7-C0B2-8A99-E35C4AF1D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6" name="Line 1130">
              <a:extLst>
                <a:ext uri="{FF2B5EF4-FFF2-40B4-BE49-F238E27FC236}">
                  <a16:creationId xmlns:a16="http://schemas.microsoft.com/office/drawing/2014/main" id="{8066FD9D-1B49-CEAA-DC2A-4D28624E5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Rectangle 1131">
              <a:extLst>
                <a:ext uri="{FF2B5EF4-FFF2-40B4-BE49-F238E27FC236}">
                  <a16:creationId xmlns:a16="http://schemas.microsoft.com/office/drawing/2014/main" id="{BA450C73-705A-B61D-D53D-D6A74F4A6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8" name="Line 1132">
              <a:extLst>
                <a:ext uri="{FF2B5EF4-FFF2-40B4-BE49-F238E27FC236}">
                  <a16:creationId xmlns:a16="http://schemas.microsoft.com/office/drawing/2014/main" id="{39DD2E86-107B-503C-099D-36733C93B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Rectangle 1133">
              <a:extLst>
                <a:ext uri="{FF2B5EF4-FFF2-40B4-BE49-F238E27FC236}">
                  <a16:creationId xmlns:a16="http://schemas.microsoft.com/office/drawing/2014/main" id="{259EF1F3-BD4A-20EC-5847-D281C1E7B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0" name="Line 1134">
              <a:extLst>
                <a:ext uri="{FF2B5EF4-FFF2-40B4-BE49-F238E27FC236}">
                  <a16:creationId xmlns:a16="http://schemas.microsoft.com/office/drawing/2014/main" id="{35AEDCAF-AB9A-3E7E-AFD9-07B95DF09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Rectangle 1135">
              <a:extLst>
                <a:ext uri="{FF2B5EF4-FFF2-40B4-BE49-F238E27FC236}">
                  <a16:creationId xmlns:a16="http://schemas.microsoft.com/office/drawing/2014/main" id="{428E4B64-E61A-E2B3-A2A9-FE410012B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2" name="Rectangle 1136">
              <a:extLst>
                <a:ext uri="{FF2B5EF4-FFF2-40B4-BE49-F238E27FC236}">
                  <a16:creationId xmlns:a16="http://schemas.microsoft.com/office/drawing/2014/main" id="{297CF659-0D79-CB73-61C2-9378E4261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3" name="Rectangle 1137">
              <a:extLst>
                <a:ext uri="{FF2B5EF4-FFF2-40B4-BE49-F238E27FC236}">
                  <a16:creationId xmlns:a16="http://schemas.microsoft.com/office/drawing/2014/main" id="{0D589A47-9D53-1DD4-B2F2-DE13F588B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4" name="Rectangle 1138">
              <a:extLst>
                <a:ext uri="{FF2B5EF4-FFF2-40B4-BE49-F238E27FC236}">
                  <a16:creationId xmlns:a16="http://schemas.microsoft.com/office/drawing/2014/main" id="{B647E4C5-1B43-E60B-7539-37AFBE458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5" name="Rectangle 1139">
              <a:extLst>
                <a:ext uri="{FF2B5EF4-FFF2-40B4-BE49-F238E27FC236}">
                  <a16:creationId xmlns:a16="http://schemas.microsoft.com/office/drawing/2014/main" id="{4B096166-7AFA-57FE-C2CB-AD44FE297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6" name="Rectangle 1140">
              <a:extLst>
                <a:ext uri="{FF2B5EF4-FFF2-40B4-BE49-F238E27FC236}">
                  <a16:creationId xmlns:a16="http://schemas.microsoft.com/office/drawing/2014/main" id="{B02F090B-B71C-B4BB-4282-27A2D9DB6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7" name="Rectangle 1141">
              <a:extLst>
                <a:ext uri="{FF2B5EF4-FFF2-40B4-BE49-F238E27FC236}">
                  <a16:creationId xmlns:a16="http://schemas.microsoft.com/office/drawing/2014/main" id="{96B92F60-EA00-8F1D-ADCC-390E031A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8" name="Line 1142">
              <a:extLst>
                <a:ext uri="{FF2B5EF4-FFF2-40B4-BE49-F238E27FC236}">
                  <a16:creationId xmlns:a16="http://schemas.microsoft.com/office/drawing/2014/main" id="{FD14C34E-4BB2-F235-1521-2BD35B478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Line 1143">
              <a:extLst>
                <a:ext uri="{FF2B5EF4-FFF2-40B4-BE49-F238E27FC236}">
                  <a16:creationId xmlns:a16="http://schemas.microsoft.com/office/drawing/2014/main" id="{125A23E9-E2A8-2FA7-E223-EB729A088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Rectangle 1144">
              <a:extLst>
                <a:ext uri="{FF2B5EF4-FFF2-40B4-BE49-F238E27FC236}">
                  <a16:creationId xmlns:a16="http://schemas.microsoft.com/office/drawing/2014/main" id="{D8FA06B4-5DF5-95E2-C527-04EF50E7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1" name="Line 1145">
              <a:extLst>
                <a:ext uri="{FF2B5EF4-FFF2-40B4-BE49-F238E27FC236}">
                  <a16:creationId xmlns:a16="http://schemas.microsoft.com/office/drawing/2014/main" id="{FDF7EFBE-0AE0-76F7-9498-7AF7AED20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Rectangle 1146">
              <a:extLst>
                <a:ext uri="{FF2B5EF4-FFF2-40B4-BE49-F238E27FC236}">
                  <a16:creationId xmlns:a16="http://schemas.microsoft.com/office/drawing/2014/main" id="{0CDE3266-2BCB-EB3E-AA30-BDE73F682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3" name="Line 1147">
              <a:extLst>
                <a:ext uri="{FF2B5EF4-FFF2-40B4-BE49-F238E27FC236}">
                  <a16:creationId xmlns:a16="http://schemas.microsoft.com/office/drawing/2014/main" id="{F7E3A53B-5992-9E71-FCE3-7A6E8B724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Line 1148">
              <a:extLst>
                <a:ext uri="{FF2B5EF4-FFF2-40B4-BE49-F238E27FC236}">
                  <a16:creationId xmlns:a16="http://schemas.microsoft.com/office/drawing/2014/main" id="{D457C699-19E9-8D1C-4853-75FC22E81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Rectangle 1149">
              <a:extLst>
                <a:ext uri="{FF2B5EF4-FFF2-40B4-BE49-F238E27FC236}">
                  <a16:creationId xmlns:a16="http://schemas.microsoft.com/office/drawing/2014/main" id="{37650198-B3CC-74C7-5EEB-AD485C13F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6" name="Line 1150">
              <a:extLst>
                <a:ext uri="{FF2B5EF4-FFF2-40B4-BE49-F238E27FC236}">
                  <a16:creationId xmlns:a16="http://schemas.microsoft.com/office/drawing/2014/main" id="{A62F238E-4AF7-F39A-88D0-0E079E33E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Rectangle 1151">
              <a:extLst>
                <a:ext uri="{FF2B5EF4-FFF2-40B4-BE49-F238E27FC236}">
                  <a16:creationId xmlns:a16="http://schemas.microsoft.com/office/drawing/2014/main" id="{0145F8F1-9F67-A8D0-9CD8-048F17634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8" name="Line 1152">
              <a:extLst>
                <a:ext uri="{FF2B5EF4-FFF2-40B4-BE49-F238E27FC236}">
                  <a16:creationId xmlns:a16="http://schemas.microsoft.com/office/drawing/2014/main" id="{69B97A6E-E2D5-869F-0B1D-00E097AC4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Line 1153">
              <a:extLst>
                <a:ext uri="{FF2B5EF4-FFF2-40B4-BE49-F238E27FC236}">
                  <a16:creationId xmlns:a16="http://schemas.microsoft.com/office/drawing/2014/main" id="{1A4EC9F4-DB5C-4D57-E81E-9A5FE984C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Rectangle 1154">
              <a:extLst>
                <a:ext uri="{FF2B5EF4-FFF2-40B4-BE49-F238E27FC236}">
                  <a16:creationId xmlns:a16="http://schemas.microsoft.com/office/drawing/2014/main" id="{71640A04-53B1-5D81-2D18-ECD25AC2B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41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" name="Line 1155">
              <a:extLst>
                <a:ext uri="{FF2B5EF4-FFF2-40B4-BE49-F238E27FC236}">
                  <a16:creationId xmlns:a16="http://schemas.microsoft.com/office/drawing/2014/main" id="{28AFE701-D3E6-CB44-1A3A-642768970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41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Rectangle 1156">
              <a:extLst>
                <a:ext uri="{FF2B5EF4-FFF2-40B4-BE49-F238E27FC236}">
                  <a16:creationId xmlns:a16="http://schemas.microsoft.com/office/drawing/2014/main" id="{0639E7A0-DCA9-C756-C7D9-59C2DAE02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3" name="Line 1157">
              <a:extLst>
                <a:ext uri="{FF2B5EF4-FFF2-40B4-BE49-F238E27FC236}">
                  <a16:creationId xmlns:a16="http://schemas.microsoft.com/office/drawing/2014/main" id="{22EBC3E1-7612-361B-DCA3-8EE2D7A46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Line 1158">
              <a:extLst>
                <a:ext uri="{FF2B5EF4-FFF2-40B4-BE49-F238E27FC236}">
                  <a16:creationId xmlns:a16="http://schemas.microsoft.com/office/drawing/2014/main" id="{E9FC1514-32EE-F5BE-0A7C-1742A86F6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Rectangle 1159">
              <a:extLst>
                <a:ext uri="{FF2B5EF4-FFF2-40B4-BE49-F238E27FC236}">
                  <a16:creationId xmlns:a16="http://schemas.microsoft.com/office/drawing/2014/main" id="{00717B27-E648-68EC-EC69-51338B93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6" name="Line 1160">
              <a:extLst>
                <a:ext uri="{FF2B5EF4-FFF2-40B4-BE49-F238E27FC236}">
                  <a16:creationId xmlns:a16="http://schemas.microsoft.com/office/drawing/2014/main" id="{8FFA8249-DEC6-DCE1-FF5E-021ADADEE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Rectangle 1161">
              <a:extLst>
                <a:ext uri="{FF2B5EF4-FFF2-40B4-BE49-F238E27FC236}">
                  <a16:creationId xmlns:a16="http://schemas.microsoft.com/office/drawing/2014/main" id="{54507512-98D6-7F4C-0F6B-8516B6F49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8" name="Line 1162">
              <a:extLst>
                <a:ext uri="{FF2B5EF4-FFF2-40B4-BE49-F238E27FC236}">
                  <a16:creationId xmlns:a16="http://schemas.microsoft.com/office/drawing/2014/main" id="{41268569-4F71-D95F-7688-2094AC029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Line 1163">
              <a:extLst>
                <a:ext uri="{FF2B5EF4-FFF2-40B4-BE49-F238E27FC236}">
                  <a16:creationId xmlns:a16="http://schemas.microsoft.com/office/drawing/2014/main" id="{DB18DA97-A973-E92D-97A1-E4544F9A7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Rectangle 1164">
              <a:extLst>
                <a:ext uri="{FF2B5EF4-FFF2-40B4-BE49-F238E27FC236}">
                  <a16:creationId xmlns:a16="http://schemas.microsoft.com/office/drawing/2014/main" id="{51A3EED8-BED6-D696-7C89-20B9E5BF7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" name="Line 1165">
              <a:extLst>
                <a:ext uri="{FF2B5EF4-FFF2-40B4-BE49-F238E27FC236}">
                  <a16:creationId xmlns:a16="http://schemas.microsoft.com/office/drawing/2014/main" id="{186E0288-E57D-4BBD-18EF-A44390611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Line 1166">
              <a:extLst>
                <a:ext uri="{FF2B5EF4-FFF2-40B4-BE49-F238E27FC236}">
                  <a16:creationId xmlns:a16="http://schemas.microsoft.com/office/drawing/2014/main" id="{79A405EE-2584-1B1B-988E-A26F8F91F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Rectangle 1167">
              <a:extLst>
                <a:ext uri="{FF2B5EF4-FFF2-40B4-BE49-F238E27FC236}">
                  <a16:creationId xmlns:a16="http://schemas.microsoft.com/office/drawing/2014/main" id="{21F1DABE-EF83-6099-2046-CEE91CCD0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4" name="Line 1168">
              <a:extLst>
                <a:ext uri="{FF2B5EF4-FFF2-40B4-BE49-F238E27FC236}">
                  <a16:creationId xmlns:a16="http://schemas.microsoft.com/office/drawing/2014/main" id="{48C0B11A-BC2C-1AAF-F221-F1289C4A0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Rectangle 1169">
              <a:extLst>
                <a:ext uri="{FF2B5EF4-FFF2-40B4-BE49-F238E27FC236}">
                  <a16:creationId xmlns:a16="http://schemas.microsoft.com/office/drawing/2014/main" id="{137DED6A-EB16-204B-533E-9610BF06A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6" name="Line 1170">
              <a:extLst>
                <a:ext uri="{FF2B5EF4-FFF2-40B4-BE49-F238E27FC236}">
                  <a16:creationId xmlns:a16="http://schemas.microsoft.com/office/drawing/2014/main" id="{6C640CE1-9349-B2C1-2C1A-A198DAB57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Rectangle 1171">
              <a:extLst>
                <a:ext uri="{FF2B5EF4-FFF2-40B4-BE49-F238E27FC236}">
                  <a16:creationId xmlns:a16="http://schemas.microsoft.com/office/drawing/2014/main" id="{80D98527-C34A-411F-CD76-BD0E17389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8" name="Line 1172">
              <a:extLst>
                <a:ext uri="{FF2B5EF4-FFF2-40B4-BE49-F238E27FC236}">
                  <a16:creationId xmlns:a16="http://schemas.microsoft.com/office/drawing/2014/main" id="{4CB57567-41F0-2960-A75A-DD79EAB1E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Line 1173">
              <a:extLst>
                <a:ext uri="{FF2B5EF4-FFF2-40B4-BE49-F238E27FC236}">
                  <a16:creationId xmlns:a16="http://schemas.microsoft.com/office/drawing/2014/main" id="{AF918772-B888-54EA-621F-270A7B062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Rectangle 1174">
              <a:extLst>
                <a:ext uri="{FF2B5EF4-FFF2-40B4-BE49-F238E27FC236}">
                  <a16:creationId xmlns:a16="http://schemas.microsoft.com/office/drawing/2014/main" id="{BFB2E279-D84B-8531-20F2-FCA4EFAFA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1" name="Line 1175">
              <a:extLst>
                <a:ext uri="{FF2B5EF4-FFF2-40B4-BE49-F238E27FC236}">
                  <a16:creationId xmlns:a16="http://schemas.microsoft.com/office/drawing/2014/main" id="{E189C822-53E0-39AF-B437-F2B230E2A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Rectangle 1176">
              <a:extLst>
                <a:ext uri="{FF2B5EF4-FFF2-40B4-BE49-F238E27FC236}">
                  <a16:creationId xmlns:a16="http://schemas.microsoft.com/office/drawing/2014/main" id="{8A375193-FEAA-5886-DD2A-B95D3126D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3" name="Line 1177">
              <a:extLst>
                <a:ext uri="{FF2B5EF4-FFF2-40B4-BE49-F238E27FC236}">
                  <a16:creationId xmlns:a16="http://schemas.microsoft.com/office/drawing/2014/main" id="{081EF345-7706-7C54-FF21-D25B379A9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Rectangle 1178">
              <a:extLst>
                <a:ext uri="{FF2B5EF4-FFF2-40B4-BE49-F238E27FC236}">
                  <a16:creationId xmlns:a16="http://schemas.microsoft.com/office/drawing/2014/main" id="{3E250BA1-BD07-C91C-40FE-F585CD3CB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5" name="Line 1179">
              <a:extLst>
                <a:ext uri="{FF2B5EF4-FFF2-40B4-BE49-F238E27FC236}">
                  <a16:creationId xmlns:a16="http://schemas.microsoft.com/office/drawing/2014/main" id="{A94D94E5-EC9C-5251-C77B-85E29AE7E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Line 1180">
              <a:extLst>
                <a:ext uri="{FF2B5EF4-FFF2-40B4-BE49-F238E27FC236}">
                  <a16:creationId xmlns:a16="http://schemas.microsoft.com/office/drawing/2014/main" id="{B91A65FC-7D45-E9E5-B411-4194F9DF1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Rectangle 1181">
              <a:extLst>
                <a:ext uri="{FF2B5EF4-FFF2-40B4-BE49-F238E27FC236}">
                  <a16:creationId xmlns:a16="http://schemas.microsoft.com/office/drawing/2014/main" id="{1E285DE8-339C-4B51-3CB4-6D84E8F4D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54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8" name="Line 1182">
              <a:extLst>
                <a:ext uri="{FF2B5EF4-FFF2-40B4-BE49-F238E27FC236}">
                  <a16:creationId xmlns:a16="http://schemas.microsoft.com/office/drawing/2014/main" id="{E3C584F3-7F83-B514-CFDE-20912796C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54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Rectangle 1183">
              <a:extLst>
                <a:ext uri="{FF2B5EF4-FFF2-40B4-BE49-F238E27FC236}">
                  <a16:creationId xmlns:a16="http://schemas.microsoft.com/office/drawing/2014/main" id="{AC6CCF87-CCC7-C4F9-9FAC-CFED0B7D4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0" name="Line 1184">
              <a:extLst>
                <a:ext uri="{FF2B5EF4-FFF2-40B4-BE49-F238E27FC236}">
                  <a16:creationId xmlns:a16="http://schemas.microsoft.com/office/drawing/2014/main" id="{56A73D15-5A19-6F56-D2D3-F53B19514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Rectangle 1185">
              <a:extLst>
                <a:ext uri="{FF2B5EF4-FFF2-40B4-BE49-F238E27FC236}">
                  <a16:creationId xmlns:a16="http://schemas.microsoft.com/office/drawing/2014/main" id="{8C3C01CF-DCFA-B681-4207-01910C7C2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" name="Line 1186">
              <a:extLst>
                <a:ext uri="{FF2B5EF4-FFF2-40B4-BE49-F238E27FC236}">
                  <a16:creationId xmlns:a16="http://schemas.microsoft.com/office/drawing/2014/main" id="{AFA9F12F-4557-7E29-91F4-AF9EF7500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Line 1187">
              <a:extLst>
                <a:ext uri="{FF2B5EF4-FFF2-40B4-BE49-F238E27FC236}">
                  <a16:creationId xmlns:a16="http://schemas.microsoft.com/office/drawing/2014/main" id="{8344B34E-7E6B-2CE0-C97B-2806EFC3F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Rectangle 1188">
              <a:extLst>
                <a:ext uri="{FF2B5EF4-FFF2-40B4-BE49-F238E27FC236}">
                  <a16:creationId xmlns:a16="http://schemas.microsoft.com/office/drawing/2014/main" id="{7B74DB9E-5B71-411D-8DD8-E28B7C578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" name="Line 1189">
              <a:extLst>
                <a:ext uri="{FF2B5EF4-FFF2-40B4-BE49-F238E27FC236}">
                  <a16:creationId xmlns:a16="http://schemas.microsoft.com/office/drawing/2014/main" id="{52FB3A6F-F4E8-9D98-1A78-14ADAF5AF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Line 1190">
              <a:extLst>
                <a:ext uri="{FF2B5EF4-FFF2-40B4-BE49-F238E27FC236}">
                  <a16:creationId xmlns:a16="http://schemas.microsoft.com/office/drawing/2014/main" id="{325CD41A-6B48-F32A-55B1-1F65E154B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Rectangle 1191">
              <a:extLst>
                <a:ext uri="{FF2B5EF4-FFF2-40B4-BE49-F238E27FC236}">
                  <a16:creationId xmlns:a16="http://schemas.microsoft.com/office/drawing/2014/main" id="{E8CF6A1A-D9B9-0166-8D8A-7C4A2C73D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18" name="Group 1194">
              <a:extLst>
                <a:ext uri="{FF2B5EF4-FFF2-40B4-BE49-F238E27FC236}">
                  <a16:creationId xmlns:a16="http://schemas.microsoft.com/office/drawing/2014/main" id="{2BCF68DF-C13F-127B-53BC-65EBF223E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3658"/>
              <a:ext cx="547" cy="374"/>
              <a:chOff x="2199" y="3658"/>
              <a:chExt cx="547" cy="374"/>
            </a:xfrm>
          </p:grpSpPr>
          <p:sp>
            <p:nvSpPr>
              <p:cNvPr id="661" name="Rectangle 1192">
                <a:extLst>
                  <a:ext uri="{FF2B5EF4-FFF2-40B4-BE49-F238E27FC236}">
                    <a16:creationId xmlns:a16="http://schemas.microsoft.com/office/drawing/2014/main" id="{CDDE426F-86BA-30B5-B444-8597339CE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65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2" name="Rectangle 1193">
                <a:extLst>
                  <a:ext uri="{FF2B5EF4-FFF2-40B4-BE49-F238E27FC236}">
                    <a16:creationId xmlns:a16="http://schemas.microsoft.com/office/drawing/2014/main" id="{418EACF7-DA4B-DE59-0ACE-BB2881793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65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9" name="Rectangle 1195">
              <a:extLst>
                <a:ext uri="{FF2B5EF4-FFF2-40B4-BE49-F238E27FC236}">
                  <a16:creationId xmlns:a16="http://schemas.microsoft.com/office/drawing/2014/main" id="{5BB0C872-0812-CFEC-863C-34130BCC7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0" name="Rectangle 1196">
              <a:extLst>
                <a:ext uri="{FF2B5EF4-FFF2-40B4-BE49-F238E27FC236}">
                  <a16:creationId xmlns:a16="http://schemas.microsoft.com/office/drawing/2014/main" id="{D0974854-7609-40D2-E415-D8279C973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368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1" name="Rectangle 1197">
              <a:extLst>
                <a:ext uri="{FF2B5EF4-FFF2-40B4-BE49-F238E27FC236}">
                  <a16:creationId xmlns:a16="http://schemas.microsoft.com/office/drawing/2014/main" id="{FA84AA28-B8E7-15DD-1ABD-4B81086C8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2" name="Rectangle 1198">
              <a:extLst>
                <a:ext uri="{FF2B5EF4-FFF2-40B4-BE49-F238E27FC236}">
                  <a16:creationId xmlns:a16="http://schemas.microsoft.com/office/drawing/2014/main" id="{1529FBAA-703E-2B33-EF00-CC1BE33D8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368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3" name="Rectangle 1199">
              <a:extLst>
                <a:ext uri="{FF2B5EF4-FFF2-40B4-BE49-F238E27FC236}">
                  <a16:creationId xmlns:a16="http://schemas.microsoft.com/office/drawing/2014/main" id="{16A1AD26-2654-F9AC-1EE6-F475BF256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4" name="Rectangle 1200">
              <a:extLst>
                <a:ext uri="{FF2B5EF4-FFF2-40B4-BE49-F238E27FC236}">
                  <a16:creationId xmlns:a16="http://schemas.microsoft.com/office/drawing/2014/main" id="{B1DCFD57-2B5A-8A0F-7D98-20B0654EF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5" name="Line 1201">
              <a:extLst>
                <a:ext uri="{FF2B5EF4-FFF2-40B4-BE49-F238E27FC236}">
                  <a16:creationId xmlns:a16="http://schemas.microsoft.com/office/drawing/2014/main" id="{A411AC78-6830-FEC5-B06F-73FF9942E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Line 1202">
              <a:extLst>
                <a:ext uri="{FF2B5EF4-FFF2-40B4-BE49-F238E27FC236}">
                  <a16:creationId xmlns:a16="http://schemas.microsoft.com/office/drawing/2014/main" id="{85D409F6-081F-1F1A-920F-5B8DC3CF5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Rectangle 1203">
              <a:extLst>
                <a:ext uri="{FF2B5EF4-FFF2-40B4-BE49-F238E27FC236}">
                  <a16:creationId xmlns:a16="http://schemas.microsoft.com/office/drawing/2014/main" id="{5F51B580-EFA2-7E3B-18BE-5D8AC6773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8" name="Line 1204">
              <a:extLst>
                <a:ext uri="{FF2B5EF4-FFF2-40B4-BE49-F238E27FC236}">
                  <a16:creationId xmlns:a16="http://schemas.microsoft.com/office/drawing/2014/main" id="{62056AF6-93D0-4C07-97CD-D58662CB5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Line 1205">
              <a:extLst>
                <a:ext uri="{FF2B5EF4-FFF2-40B4-BE49-F238E27FC236}">
                  <a16:creationId xmlns:a16="http://schemas.microsoft.com/office/drawing/2014/main" id="{979E64B5-924D-BBD8-CA4D-40D188F8D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Rectangle 1206">
              <a:extLst>
                <a:ext uri="{FF2B5EF4-FFF2-40B4-BE49-F238E27FC236}">
                  <a16:creationId xmlns:a16="http://schemas.microsoft.com/office/drawing/2014/main" id="{3CABF298-C921-04DB-51EE-0E95DA08B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1" name="Line 1207">
              <a:extLst>
                <a:ext uri="{FF2B5EF4-FFF2-40B4-BE49-F238E27FC236}">
                  <a16:creationId xmlns:a16="http://schemas.microsoft.com/office/drawing/2014/main" id="{389C4CC3-13C8-7475-24BD-DD0AE2E63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Rectangle 1208">
              <a:extLst>
                <a:ext uri="{FF2B5EF4-FFF2-40B4-BE49-F238E27FC236}">
                  <a16:creationId xmlns:a16="http://schemas.microsoft.com/office/drawing/2014/main" id="{5C869785-F48E-1476-DD7D-10386C058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" name="Line 1209">
              <a:extLst>
                <a:ext uri="{FF2B5EF4-FFF2-40B4-BE49-F238E27FC236}">
                  <a16:creationId xmlns:a16="http://schemas.microsoft.com/office/drawing/2014/main" id="{03A94459-2C64-D212-A2FD-A14EFBAAD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Line 1210">
              <a:extLst>
                <a:ext uri="{FF2B5EF4-FFF2-40B4-BE49-F238E27FC236}">
                  <a16:creationId xmlns:a16="http://schemas.microsoft.com/office/drawing/2014/main" id="{285BE8D1-D049-DD2E-E4F1-04DADE429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Rectangle 1211">
              <a:extLst>
                <a:ext uri="{FF2B5EF4-FFF2-40B4-BE49-F238E27FC236}">
                  <a16:creationId xmlns:a16="http://schemas.microsoft.com/office/drawing/2014/main" id="{A89D42A5-9756-AADB-99B2-4B9E1B2E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6" name="Line 1212">
              <a:extLst>
                <a:ext uri="{FF2B5EF4-FFF2-40B4-BE49-F238E27FC236}">
                  <a16:creationId xmlns:a16="http://schemas.microsoft.com/office/drawing/2014/main" id="{17DC39D6-6A5E-645D-1C86-ECDA161B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Rectangle 1213">
              <a:extLst>
                <a:ext uri="{FF2B5EF4-FFF2-40B4-BE49-F238E27FC236}">
                  <a16:creationId xmlns:a16="http://schemas.microsoft.com/office/drawing/2014/main" id="{8DD960FC-7902-AE65-8DC4-689C243A1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65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8" name="Line 1214">
              <a:extLst>
                <a:ext uri="{FF2B5EF4-FFF2-40B4-BE49-F238E27FC236}">
                  <a16:creationId xmlns:a16="http://schemas.microsoft.com/office/drawing/2014/main" id="{5F500F6C-F410-69F7-6F31-E35CE77DF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6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Line 1215">
              <a:extLst>
                <a:ext uri="{FF2B5EF4-FFF2-40B4-BE49-F238E27FC236}">
                  <a16:creationId xmlns:a16="http://schemas.microsoft.com/office/drawing/2014/main" id="{11A72A2E-C5BE-1B80-E87D-B81983DA6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Rectangle 1216">
              <a:extLst>
                <a:ext uri="{FF2B5EF4-FFF2-40B4-BE49-F238E27FC236}">
                  <a16:creationId xmlns:a16="http://schemas.microsoft.com/office/drawing/2014/main" id="{021988CE-95C7-2D73-7A10-FA10689F7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65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1" name="Line 1217">
              <a:extLst>
                <a:ext uri="{FF2B5EF4-FFF2-40B4-BE49-F238E27FC236}">
                  <a16:creationId xmlns:a16="http://schemas.microsoft.com/office/drawing/2014/main" id="{D13C0725-6029-A46D-81CB-5263C30D0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65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Rectangle 1218">
              <a:extLst>
                <a:ext uri="{FF2B5EF4-FFF2-40B4-BE49-F238E27FC236}">
                  <a16:creationId xmlns:a16="http://schemas.microsoft.com/office/drawing/2014/main" id="{B49AA49E-694E-E63C-9216-E5C5D464B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3" name="Line 1219">
              <a:extLst>
                <a:ext uri="{FF2B5EF4-FFF2-40B4-BE49-F238E27FC236}">
                  <a16:creationId xmlns:a16="http://schemas.microsoft.com/office/drawing/2014/main" id="{4484D1F5-0ABD-376A-BE39-91A9209F9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Line 1220">
              <a:extLst>
                <a:ext uri="{FF2B5EF4-FFF2-40B4-BE49-F238E27FC236}">
                  <a16:creationId xmlns:a16="http://schemas.microsoft.com/office/drawing/2014/main" id="{1A72632C-358A-C9F2-4DFE-027E92170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Rectangle 1221">
              <a:extLst>
                <a:ext uri="{FF2B5EF4-FFF2-40B4-BE49-F238E27FC236}">
                  <a16:creationId xmlns:a16="http://schemas.microsoft.com/office/drawing/2014/main" id="{F46FEA33-2A1E-DA30-CBB8-B8851166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6" name="Line 1222">
              <a:extLst>
                <a:ext uri="{FF2B5EF4-FFF2-40B4-BE49-F238E27FC236}">
                  <a16:creationId xmlns:a16="http://schemas.microsoft.com/office/drawing/2014/main" id="{E919AE77-5DA0-40C0-E17B-C04EF211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Line 1223">
              <a:extLst>
                <a:ext uri="{FF2B5EF4-FFF2-40B4-BE49-F238E27FC236}">
                  <a16:creationId xmlns:a16="http://schemas.microsoft.com/office/drawing/2014/main" id="{104F3353-4661-08F9-B0A0-C26F808DA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Rectangle 1224">
              <a:extLst>
                <a:ext uri="{FF2B5EF4-FFF2-40B4-BE49-F238E27FC236}">
                  <a16:creationId xmlns:a16="http://schemas.microsoft.com/office/drawing/2014/main" id="{271A97A5-8C5D-A0C7-C83A-81E05817B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9" name="Line 1225">
              <a:extLst>
                <a:ext uri="{FF2B5EF4-FFF2-40B4-BE49-F238E27FC236}">
                  <a16:creationId xmlns:a16="http://schemas.microsoft.com/office/drawing/2014/main" id="{9822655C-6139-6B79-657E-53A4C0EC6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Rectangle 1226">
              <a:extLst>
                <a:ext uri="{FF2B5EF4-FFF2-40B4-BE49-F238E27FC236}">
                  <a16:creationId xmlns:a16="http://schemas.microsoft.com/office/drawing/2014/main" id="{E592465F-D514-D0B5-3453-14E05D23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1" name="Line 1227">
              <a:extLst>
                <a:ext uri="{FF2B5EF4-FFF2-40B4-BE49-F238E27FC236}">
                  <a16:creationId xmlns:a16="http://schemas.microsoft.com/office/drawing/2014/main" id="{F94B007F-F2F0-FDC3-63B2-BFB59C0A9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Rectangle 1228">
              <a:extLst>
                <a:ext uri="{FF2B5EF4-FFF2-40B4-BE49-F238E27FC236}">
                  <a16:creationId xmlns:a16="http://schemas.microsoft.com/office/drawing/2014/main" id="{6D98E162-002D-8E6D-B234-524E0CB5F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66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3" name="Line 1229">
              <a:extLst>
                <a:ext uri="{FF2B5EF4-FFF2-40B4-BE49-F238E27FC236}">
                  <a16:creationId xmlns:a16="http://schemas.microsoft.com/office/drawing/2014/main" id="{F3C62081-4C4E-4F70-1DBF-042C5F8A1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Rectangle 1230">
              <a:extLst>
                <a:ext uri="{FF2B5EF4-FFF2-40B4-BE49-F238E27FC236}">
                  <a16:creationId xmlns:a16="http://schemas.microsoft.com/office/drawing/2014/main" id="{7558FDCD-3F9C-3F47-168A-121A3D18B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5" name="Line 1231">
              <a:extLst>
                <a:ext uri="{FF2B5EF4-FFF2-40B4-BE49-F238E27FC236}">
                  <a16:creationId xmlns:a16="http://schemas.microsoft.com/office/drawing/2014/main" id="{404C8EBE-3B83-5754-21B6-699976630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Rectangle 1232">
              <a:extLst>
                <a:ext uri="{FF2B5EF4-FFF2-40B4-BE49-F238E27FC236}">
                  <a16:creationId xmlns:a16="http://schemas.microsoft.com/office/drawing/2014/main" id="{9B99F725-F754-CA0B-DA0E-56247F09D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80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7" name="Rectangle 1233">
              <a:extLst>
                <a:ext uri="{FF2B5EF4-FFF2-40B4-BE49-F238E27FC236}">
                  <a16:creationId xmlns:a16="http://schemas.microsoft.com/office/drawing/2014/main" id="{47373F6D-2A14-E14D-F927-96270BEA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8" name="Rectangle 1234">
              <a:extLst>
                <a:ext uri="{FF2B5EF4-FFF2-40B4-BE49-F238E27FC236}">
                  <a16:creationId xmlns:a16="http://schemas.microsoft.com/office/drawing/2014/main" id="{0683AC31-12BA-3B23-3742-99FE8CB76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380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9" name="Rectangle 1235">
              <a:extLst>
                <a:ext uri="{FF2B5EF4-FFF2-40B4-BE49-F238E27FC236}">
                  <a16:creationId xmlns:a16="http://schemas.microsoft.com/office/drawing/2014/main" id="{7271A113-21E4-A169-7D22-79D15C4CF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0" name="Rectangle 1236">
              <a:extLst>
                <a:ext uri="{FF2B5EF4-FFF2-40B4-BE49-F238E27FC236}">
                  <a16:creationId xmlns:a16="http://schemas.microsoft.com/office/drawing/2014/main" id="{7D916F71-78E8-94AD-43E5-D51CFF0B4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380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1" name="Rectangle 1237">
              <a:extLst>
                <a:ext uri="{FF2B5EF4-FFF2-40B4-BE49-F238E27FC236}">
                  <a16:creationId xmlns:a16="http://schemas.microsoft.com/office/drawing/2014/main" id="{ABF0390A-7CED-DFE5-EA17-8D8CCE8F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2" name="Rectangle 1238">
              <a:extLst>
                <a:ext uri="{FF2B5EF4-FFF2-40B4-BE49-F238E27FC236}">
                  <a16:creationId xmlns:a16="http://schemas.microsoft.com/office/drawing/2014/main" id="{97F00EAD-18A9-2E17-15DD-E4C07CB4D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" name="Line 1239">
              <a:extLst>
                <a:ext uri="{FF2B5EF4-FFF2-40B4-BE49-F238E27FC236}">
                  <a16:creationId xmlns:a16="http://schemas.microsoft.com/office/drawing/2014/main" id="{DB662136-63B0-4CA1-737F-8C778662B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Line 1240">
              <a:extLst>
                <a:ext uri="{FF2B5EF4-FFF2-40B4-BE49-F238E27FC236}">
                  <a16:creationId xmlns:a16="http://schemas.microsoft.com/office/drawing/2014/main" id="{F12A58AB-8F6E-5FC0-F994-E8E96FA66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Rectangle 1241">
              <a:extLst>
                <a:ext uri="{FF2B5EF4-FFF2-40B4-BE49-F238E27FC236}">
                  <a16:creationId xmlns:a16="http://schemas.microsoft.com/office/drawing/2014/main" id="{B301E9CC-668F-8F36-9718-F1EB2F76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6" name="Line 1242">
              <a:extLst>
                <a:ext uri="{FF2B5EF4-FFF2-40B4-BE49-F238E27FC236}">
                  <a16:creationId xmlns:a16="http://schemas.microsoft.com/office/drawing/2014/main" id="{66D79103-67A0-31FE-F81D-2586A991C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Rectangle 1243">
              <a:extLst>
                <a:ext uri="{FF2B5EF4-FFF2-40B4-BE49-F238E27FC236}">
                  <a16:creationId xmlns:a16="http://schemas.microsoft.com/office/drawing/2014/main" id="{D573E532-0780-0409-1B44-87F99AB4A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8" name="Line 1244">
              <a:extLst>
                <a:ext uri="{FF2B5EF4-FFF2-40B4-BE49-F238E27FC236}">
                  <a16:creationId xmlns:a16="http://schemas.microsoft.com/office/drawing/2014/main" id="{0BDBC0BA-92D3-4F63-EC71-45751800A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Line 1245">
              <a:extLst>
                <a:ext uri="{FF2B5EF4-FFF2-40B4-BE49-F238E27FC236}">
                  <a16:creationId xmlns:a16="http://schemas.microsoft.com/office/drawing/2014/main" id="{08CBEAD4-3DD5-2018-6252-1E8186665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Rectangle 1246">
              <a:extLst>
                <a:ext uri="{FF2B5EF4-FFF2-40B4-BE49-F238E27FC236}">
                  <a16:creationId xmlns:a16="http://schemas.microsoft.com/office/drawing/2014/main" id="{D13752B2-2A3C-FEFF-B177-F64F0B9C5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1" name="Line 1247">
              <a:extLst>
                <a:ext uri="{FF2B5EF4-FFF2-40B4-BE49-F238E27FC236}">
                  <a16:creationId xmlns:a16="http://schemas.microsoft.com/office/drawing/2014/main" id="{825B0BCE-B404-BB9B-7DB4-13EE44754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Rectangle 1248">
              <a:extLst>
                <a:ext uri="{FF2B5EF4-FFF2-40B4-BE49-F238E27FC236}">
                  <a16:creationId xmlns:a16="http://schemas.microsoft.com/office/drawing/2014/main" id="{8FBE201F-DD1D-2E83-3629-852BDBB5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78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3" name="Line 1249">
              <a:extLst>
                <a:ext uri="{FF2B5EF4-FFF2-40B4-BE49-F238E27FC236}">
                  <a16:creationId xmlns:a16="http://schemas.microsoft.com/office/drawing/2014/main" id="{90F1935D-F0DA-83C6-F6C9-A08491C62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78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Line 1250">
              <a:extLst>
                <a:ext uri="{FF2B5EF4-FFF2-40B4-BE49-F238E27FC236}">
                  <a16:creationId xmlns:a16="http://schemas.microsoft.com/office/drawing/2014/main" id="{80FA4B50-7C74-22A1-C47D-497E46870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Rectangle 1251">
              <a:extLst>
                <a:ext uri="{FF2B5EF4-FFF2-40B4-BE49-F238E27FC236}">
                  <a16:creationId xmlns:a16="http://schemas.microsoft.com/office/drawing/2014/main" id="{11A6880E-DEED-04EF-4CD0-008468EF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78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6" name="Line 1252">
              <a:extLst>
                <a:ext uri="{FF2B5EF4-FFF2-40B4-BE49-F238E27FC236}">
                  <a16:creationId xmlns:a16="http://schemas.microsoft.com/office/drawing/2014/main" id="{41F22380-DF35-1762-1082-99A4088B7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78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Rectangle 1253">
              <a:extLst>
                <a:ext uri="{FF2B5EF4-FFF2-40B4-BE49-F238E27FC236}">
                  <a16:creationId xmlns:a16="http://schemas.microsoft.com/office/drawing/2014/main" id="{16F6620E-4A63-2BEF-D296-9A61BB602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8" name="Line 1254">
              <a:extLst>
                <a:ext uri="{FF2B5EF4-FFF2-40B4-BE49-F238E27FC236}">
                  <a16:creationId xmlns:a16="http://schemas.microsoft.com/office/drawing/2014/main" id="{43013AC6-F3D9-6962-9917-3CFADBBB2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Line 1255">
              <a:extLst>
                <a:ext uri="{FF2B5EF4-FFF2-40B4-BE49-F238E27FC236}">
                  <a16:creationId xmlns:a16="http://schemas.microsoft.com/office/drawing/2014/main" id="{F914174A-5EF8-0F4A-F436-684FE03DE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Rectangle 1256">
              <a:extLst>
                <a:ext uri="{FF2B5EF4-FFF2-40B4-BE49-F238E27FC236}">
                  <a16:creationId xmlns:a16="http://schemas.microsoft.com/office/drawing/2014/main" id="{D4012306-75F0-5ED8-BB5A-62A458D24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1" name="Line 1257">
              <a:extLst>
                <a:ext uri="{FF2B5EF4-FFF2-40B4-BE49-F238E27FC236}">
                  <a16:creationId xmlns:a16="http://schemas.microsoft.com/office/drawing/2014/main" id="{4AAFAE4E-557F-0764-46E3-C702DD761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Rectangle 1258">
              <a:extLst>
                <a:ext uri="{FF2B5EF4-FFF2-40B4-BE49-F238E27FC236}">
                  <a16:creationId xmlns:a16="http://schemas.microsoft.com/office/drawing/2014/main" id="{84B89A70-4545-482D-7885-E98EC1A2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3" name="Line 1259">
              <a:extLst>
                <a:ext uri="{FF2B5EF4-FFF2-40B4-BE49-F238E27FC236}">
                  <a16:creationId xmlns:a16="http://schemas.microsoft.com/office/drawing/2014/main" id="{9C2B8472-7EF2-8821-3895-43BCD3246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Rectangle 1260">
              <a:extLst>
                <a:ext uri="{FF2B5EF4-FFF2-40B4-BE49-F238E27FC236}">
                  <a16:creationId xmlns:a16="http://schemas.microsoft.com/office/drawing/2014/main" id="{ED1EA88C-A2F8-C91E-25B5-ECD39E2A1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78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5" name="Line 1261">
              <a:extLst>
                <a:ext uri="{FF2B5EF4-FFF2-40B4-BE49-F238E27FC236}">
                  <a16:creationId xmlns:a16="http://schemas.microsoft.com/office/drawing/2014/main" id="{ED559739-04BE-1637-68BF-A12FB1EF8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Rectangle 1262">
              <a:extLst>
                <a:ext uri="{FF2B5EF4-FFF2-40B4-BE49-F238E27FC236}">
                  <a16:creationId xmlns:a16="http://schemas.microsoft.com/office/drawing/2014/main" id="{79B146A8-8A5C-88CC-7B23-DBD42E171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7" name="Line 1263">
              <a:extLst>
                <a:ext uri="{FF2B5EF4-FFF2-40B4-BE49-F238E27FC236}">
                  <a16:creationId xmlns:a16="http://schemas.microsoft.com/office/drawing/2014/main" id="{32457FCA-F884-F5CE-AEA9-7D3F769BE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Rectangle 1264">
              <a:extLst>
                <a:ext uri="{FF2B5EF4-FFF2-40B4-BE49-F238E27FC236}">
                  <a16:creationId xmlns:a16="http://schemas.microsoft.com/office/drawing/2014/main" id="{55080EA8-F053-2C81-CE61-13CB31EBF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393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9" name="Rectangle 1265">
              <a:extLst>
                <a:ext uri="{FF2B5EF4-FFF2-40B4-BE49-F238E27FC236}">
                  <a16:creationId xmlns:a16="http://schemas.microsoft.com/office/drawing/2014/main" id="{84AF046C-E505-C520-EF9E-286DFB59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0" name="Rectangle 1266">
              <a:extLst>
                <a:ext uri="{FF2B5EF4-FFF2-40B4-BE49-F238E27FC236}">
                  <a16:creationId xmlns:a16="http://schemas.microsoft.com/office/drawing/2014/main" id="{E713C911-0864-C735-D37E-034F0EE7F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393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1" name="Rectangle 1267">
              <a:extLst>
                <a:ext uri="{FF2B5EF4-FFF2-40B4-BE49-F238E27FC236}">
                  <a16:creationId xmlns:a16="http://schemas.microsoft.com/office/drawing/2014/main" id="{A80E458C-D0A4-D103-6C6B-F6F412122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2" name="Rectangle 1268">
              <a:extLst>
                <a:ext uri="{FF2B5EF4-FFF2-40B4-BE49-F238E27FC236}">
                  <a16:creationId xmlns:a16="http://schemas.microsoft.com/office/drawing/2014/main" id="{04D566E6-E170-DB79-2F7A-DBA637465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393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3" name="Rectangle 1269">
              <a:extLst>
                <a:ext uri="{FF2B5EF4-FFF2-40B4-BE49-F238E27FC236}">
                  <a16:creationId xmlns:a16="http://schemas.microsoft.com/office/drawing/2014/main" id="{0EF26B86-BED2-3A78-81A5-023CBCA58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4" name="Rectangle 1270">
              <a:extLst>
                <a:ext uri="{FF2B5EF4-FFF2-40B4-BE49-F238E27FC236}">
                  <a16:creationId xmlns:a16="http://schemas.microsoft.com/office/drawing/2014/main" id="{41CE9600-746C-7223-102A-13CEAC30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5" name="Line 1271">
              <a:extLst>
                <a:ext uri="{FF2B5EF4-FFF2-40B4-BE49-F238E27FC236}">
                  <a16:creationId xmlns:a16="http://schemas.microsoft.com/office/drawing/2014/main" id="{3DD2E9C4-2854-E63A-EAB6-2D85833CA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Line 1272">
              <a:extLst>
                <a:ext uri="{FF2B5EF4-FFF2-40B4-BE49-F238E27FC236}">
                  <a16:creationId xmlns:a16="http://schemas.microsoft.com/office/drawing/2014/main" id="{2979FBA7-F73C-3E47-D3CD-9CC314176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Rectangle 1273">
              <a:extLst>
                <a:ext uri="{FF2B5EF4-FFF2-40B4-BE49-F238E27FC236}">
                  <a16:creationId xmlns:a16="http://schemas.microsoft.com/office/drawing/2014/main" id="{61F990AB-AC2E-D119-3A2F-9D7287F34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8" name="Line 1274">
              <a:extLst>
                <a:ext uri="{FF2B5EF4-FFF2-40B4-BE49-F238E27FC236}">
                  <a16:creationId xmlns:a16="http://schemas.microsoft.com/office/drawing/2014/main" id="{3FEB87DD-8762-0F4E-80DF-E1A6A5949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Rectangle 1275">
              <a:extLst>
                <a:ext uri="{FF2B5EF4-FFF2-40B4-BE49-F238E27FC236}">
                  <a16:creationId xmlns:a16="http://schemas.microsoft.com/office/drawing/2014/main" id="{3EDD651D-9B85-0665-606E-7AD38700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" name="Line 1276">
              <a:extLst>
                <a:ext uri="{FF2B5EF4-FFF2-40B4-BE49-F238E27FC236}">
                  <a16:creationId xmlns:a16="http://schemas.microsoft.com/office/drawing/2014/main" id="{67408C27-C7BA-9F07-EBCB-69D6600AA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Line 1277">
              <a:extLst>
                <a:ext uri="{FF2B5EF4-FFF2-40B4-BE49-F238E27FC236}">
                  <a16:creationId xmlns:a16="http://schemas.microsoft.com/office/drawing/2014/main" id="{60472A35-91B6-B660-D4E0-D4D77E6CB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Rectangle 1278">
              <a:extLst>
                <a:ext uri="{FF2B5EF4-FFF2-40B4-BE49-F238E27FC236}">
                  <a16:creationId xmlns:a16="http://schemas.microsoft.com/office/drawing/2014/main" id="{06C52B6F-7893-6DC8-06D7-26D63B009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3" name="Line 1279">
              <a:extLst>
                <a:ext uri="{FF2B5EF4-FFF2-40B4-BE49-F238E27FC236}">
                  <a16:creationId xmlns:a16="http://schemas.microsoft.com/office/drawing/2014/main" id="{38568910-DB33-EA0D-7865-CFA547889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Rectangle 1280">
              <a:extLst>
                <a:ext uri="{FF2B5EF4-FFF2-40B4-BE49-F238E27FC236}">
                  <a16:creationId xmlns:a16="http://schemas.microsoft.com/office/drawing/2014/main" id="{1E6EA7DE-7990-540E-5D44-17BE48777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90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5" name="Line 1281">
              <a:extLst>
                <a:ext uri="{FF2B5EF4-FFF2-40B4-BE49-F238E27FC236}">
                  <a16:creationId xmlns:a16="http://schemas.microsoft.com/office/drawing/2014/main" id="{2622FE21-1AFA-BD85-63AE-42FF23A42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90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Line 1282">
              <a:extLst>
                <a:ext uri="{FF2B5EF4-FFF2-40B4-BE49-F238E27FC236}">
                  <a16:creationId xmlns:a16="http://schemas.microsoft.com/office/drawing/2014/main" id="{37EE5A53-1F85-079F-94A7-5F29F0FDC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Rectangle 1283">
              <a:extLst>
                <a:ext uri="{FF2B5EF4-FFF2-40B4-BE49-F238E27FC236}">
                  <a16:creationId xmlns:a16="http://schemas.microsoft.com/office/drawing/2014/main" id="{681FEAEB-C47D-FD1B-D295-AAD52B7F6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0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8" name="Line 1284">
              <a:extLst>
                <a:ext uri="{FF2B5EF4-FFF2-40B4-BE49-F238E27FC236}">
                  <a16:creationId xmlns:a16="http://schemas.microsoft.com/office/drawing/2014/main" id="{CC5D654D-E711-E0DC-4674-3A308FFD5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90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Rectangle 1285">
              <a:extLst>
                <a:ext uri="{FF2B5EF4-FFF2-40B4-BE49-F238E27FC236}">
                  <a16:creationId xmlns:a16="http://schemas.microsoft.com/office/drawing/2014/main" id="{5A821188-8FEF-E6D4-E9F9-C49A35869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0" name="Line 1286">
              <a:extLst>
                <a:ext uri="{FF2B5EF4-FFF2-40B4-BE49-F238E27FC236}">
                  <a16:creationId xmlns:a16="http://schemas.microsoft.com/office/drawing/2014/main" id="{6735F840-4E8F-5BD9-7616-9B1F374B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Line 1287">
              <a:extLst>
                <a:ext uri="{FF2B5EF4-FFF2-40B4-BE49-F238E27FC236}">
                  <a16:creationId xmlns:a16="http://schemas.microsoft.com/office/drawing/2014/main" id="{98C08C81-01B1-CA87-2777-C7690DD7F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Rectangle 1288">
              <a:extLst>
                <a:ext uri="{FF2B5EF4-FFF2-40B4-BE49-F238E27FC236}">
                  <a16:creationId xmlns:a16="http://schemas.microsoft.com/office/drawing/2014/main" id="{49880817-2F86-B625-80D3-097F0A944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3" name="Line 1289">
              <a:extLst>
                <a:ext uri="{FF2B5EF4-FFF2-40B4-BE49-F238E27FC236}">
                  <a16:creationId xmlns:a16="http://schemas.microsoft.com/office/drawing/2014/main" id="{256D9A17-AF0E-A35E-71DD-24C543744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Rectangle 1290">
              <a:extLst>
                <a:ext uri="{FF2B5EF4-FFF2-40B4-BE49-F238E27FC236}">
                  <a16:creationId xmlns:a16="http://schemas.microsoft.com/office/drawing/2014/main" id="{83D2DB54-9589-4875-1FB9-A9A074EC8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" name="Line 1291">
              <a:extLst>
                <a:ext uri="{FF2B5EF4-FFF2-40B4-BE49-F238E27FC236}">
                  <a16:creationId xmlns:a16="http://schemas.microsoft.com/office/drawing/2014/main" id="{05424575-361A-7A50-3C8B-1E0D65B6B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Line 1292">
              <a:extLst>
                <a:ext uri="{FF2B5EF4-FFF2-40B4-BE49-F238E27FC236}">
                  <a16:creationId xmlns:a16="http://schemas.microsoft.com/office/drawing/2014/main" id="{37903253-4D14-81D9-7277-E8FF9750B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Rectangle 1293">
              <a:extLst>
                <a:ext uri="{FF2B5EF4-FFF2-40B4-BE49-F238E27FC236}">
                  <a16:creationId xmlns:a16="http://schemas.microsoft.com/office/drawing/2014/main" id="{67060399-2B40-E813-5555-8664555E0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" name="Line 1294">
              <a:extLst>
                <a:ext uri="{FF2B5EF4-FFF2-40B4-BE49-F238E27FC236}">
                  <a16:creationId xmlns:a16="http://schemas.microsoft.com/office/drawing/2014/main" id="{485EDEB7-5DBE-6576-B950-AD6A30072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Line 1295">
              <a:extLst>
                <a:ext uri="{FF2B5EF4-FFF2-40B4-BE49-F238E27FC236}">
                  <a16:creationId xmlns:a16="http://schemas.microsoft.com/office/drawing/2014/main" id="{FE87C57C-2943-6E7F-246D-CFE391EBC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Rectangle 1296">
              <a:extLst>
                <a:ext uri="{FF2B5EF4-FFF2-40B4-BE49-F238E27FC236}">
                  <a16:creationId xmlns:a16="http://schemas.microsoft.com/office/drawing/2014/main" id="{2DF1CDC4-502B-2604-067B-5E5568E54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" name="Line 1297">
              <a:extLst>
                <a:ext uri="{FF2B5EF4-FFF2-40B4-BE49-F238E27FC236}">
                  <a16:creationId xmlns:a16="http://schemas.microsoft.com/office/drawing/2014/main" id="{0AA3CEC0-79A5-4127-5FE3-3AFCCBCEC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Rectangle 1298">
              <a:extLst>
                <a:ext uri="{FF2B5EF4-FFF2-40B4-BE49-F238E27FC236}">
                  <a16:creationId xmlns:a16="http://schemas.microsoft.com/office/drawing/2014/main" id="{9FBD529C-1D69-3686-6C5D-9A45222DD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" name="Line 1299">
              <a:extLst>
                <a:ext uri="{FF2B5EF4-FFF2-40B4-BE49-F238E27FC236}">
                  <a16:creationId xmlns:a16="http://schemas.microsoft.com/office/drawing/2014/main" id="{EB8B719B-29F3-E483-B490-7C54D4DA9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Rectangle 1300">
              <a:extLst>
                <a:ext uri="{FF2B5EF4-FFF2-40B4-BE49-F238E27FC236}">
                  <a16:creationId xmlns:a16="http://schemas.microsoft.com/office/drawing/2014/main" id="{9B32636C-273A-A4A3-7E13-55576D50A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5" name="Line 1301">
              <a:extLst>
                <a:ext uri="{FF2B5EF4-FFF2-40B4-BE49-F238E27FC236}">
                  <a16:creationId xmlns:a16="http://schemas.microsoft.com/office/drawing/2014/main" id="{45F60860-BE6A-DF70-2AB5-DEC3494B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Line 1302">
              <a:extLst>
                <a:ext uri="{FF2B5EF4-FFF2-40B4-BE49-F238E27FC236}">
                  <a16:creationId xmlns:a16="http://schemas.microsoft.com/office/drawing/2014/main" id="{64B26742-F0C5-1371-CB9B-CBF9DB56F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Rectangle 1303">
              <a:extLst>
                <a:ext uri="{FF2B5EF4-FFF2-40B4-BE49-F238E27FC236}">
                  <a16:creationId xmlns:a16="http://schemas.microsoft.com/office/drawing/2014/main" id="{103E0EF8-CB99-0E1A-5FBB-7E2B85A81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8" name="Line 1304">
              <a:extLst>
                <a:ext uri="{FF2B5EF4-FFF2-40B4-BE49-F238E27FC236}">
                  <a16:creationId xmlns:a16="http://schemas.microsoft.com/office/drawing/2014/main" id="{42AADA52-2EFF-0C31-90B7-8080E1B8B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Rectangle 1305">
              <a:extLst>
                <a:ext uri="{FF2B5EF4-FFF2-40B4-BE49-F238E27FC236}">
                  <a16:creationId xmlns:a16="http://schemas.microsoft.com/office/drawing/2014/main" id="{882A4DB3-77AE-075D-3A5F-B54B76935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90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0" name="Line 1306">
              <a:extLst>
                <a:ext uri="{FF2B5EF4-FFF2-40B4-BE49-F238E27FC236}">
                  <a16:creationId xmlns:a16="http://schemas.microsoft.com/office/drawing/2014/main" id="{DC95426F-D50D-C781-1AC3-4283E29B5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Rectangle 1307">
              <a:extLst>
                <a:ext uri="{FF2B5EF4-FFF2-40B4-BE49-F238E27FC236}">
                  <a16:creationId xmlns:a16="http://schemas.microsoft.com/office/drawing/2014/main" id="{402ABF19-EC58-9686-E13B-DC7AD4E9E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403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2" name="Line 1308">
              <a:extLst>
                <a:ext uri="{FF2B5EF4-FFF2-40B4-BE49-F238E27FC236}">
                  <a16:creationId xmlns:a16="http://schemas.microsoft.com/office/drawing/2014/main" id="{85AB3211-66E4-1960-DBF0-9B78AE1A0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Line 1309">
              <a:extLst>
                <a:ext uri="{FF2B5EF4-FFF2-40B4-BE49-F238E27FC236}">
                  <a16:creationId xmlns:a16="http://schemas.microsoft.com/office/drawing/2014/main" id="{3E9F8099-17FA-9A64-1A8F-FDEA7F62F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Rectangle 1310">
              <a:extLst>
                <a:ext uri="{FF2B5EF4-FFF2-40B4-BE49-F238E27FC236}">
                  <a16:creationId xmlns:a16="http://schemas.microsoft.com/office/drawing/2014/main" id="{DB51F3EE-D0A9-B4A0-6FF9-17D615214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3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5" name="Line 1311">
              <a:extLst>
                <a:ext uri="{FF2B5EF4-FFF2-40B4-BE49-F238E27FC236}">
                  <a16:creationId xmlns:a16="http://schemas.microsoft.com/office/drawing/2014/main" id="{6BED07A4-F581-E157-B803-E1AF03541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403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Rectangle 1312">
              <a:extLst>
                <a:ext uri="{FF2B5EF4-FFF2-40B4-BE49-F238E27FC236}">
                  <a16:creationId xmlns:a16="http://schemas.microsoft.com/office/drawing/2014/main" id="{E22A0FFF-7549-6F2D-093B-5AC3D21B6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7" name="Line 1313">
              <a:extLst>
                <a:ext uri="{FF2B5EF4-FFF2-40B4-BE49-F238E27FC236}">
                  <a16:creationId xmlns:a16="http://schemas.microsoft.com/office/drawing/2014/main" id="{4607CD8C-0597-06AA-1F93-CF08C86F1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Rectangle 1314">
              <a:extLst>
                <a:ext uri="{FF2B5EF4-FFF2-40B4-BE49-F238E27FC236}">
                  <a16:creationId xmlns:a16="http://schemas.microsoft.com/office/drawing/2014/main" id="{8FD321D9-4D7B-FB07-5277-2F4DEE79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9" name="Line 1315">
              <a:extLst>
                <a:ext uri="{FF2B5EF4-FFF2-40B4-BE49-F238E27FC236}">
                  <a16:creationId xmlns:a16="http://schemas.microsoft.com/office/drawing/2014/main" id="{E85DEB58-BC44-648C-D978-532F8DB92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Line 1316">
              <a:extLst>
                <a:ext uri="{FF2B5EF4-FFF2-40B4-BE49-F238E27FC236}">
                  <a16:creationId xmlns:a16="http://schemas.microsoft.com/office/drawing/2014/main" id="{21F6A66B-69F5-9DF3-D53E-96ED29041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Rectangle 1317">
              <a:extLst>
                <a:ext uri="{FF2B5EF4-FFF2-40B4-BE49-F238E27FC236}">
                  <a16:creationId xmlns:a16="http://schemas.microsoft.com/office/drawing/2014/main" id="{6AD077B2-8DDB-F9B3-0CDC-202B50625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2" name="Line 1318">
              <a:extLst>
                <a:ext uri="{FF2B5EF4-FFF2-40B4-BE49-F238E27FC236}">
                  <a16:creationId xmlns:a16="http://schemas.microsoft.com/office/drawing/2014/main" id="{2F11C521-88F3-07C2-D2AB-93779ABC1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Line 1319">
              <a:extLst>
                <a:ext uri="{FF2B5EF4-FFF2-40B4-BE49-F238E27FC236}">
                  <a16:creationId xmlns:a16="http://schemas.microsoft.com/office/drawing/2014/main" id="{8F1D928A-D9F7-E216-02D3-460BACDD7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Rectangle 1320">
              <a:extLst>
                <a:ext uri="{FF2B5EF4-FFF2-40B4-BE49-F238E27FC236}">
                  <a16:creationId xmlns:a16="http://schemas.microsoft.com/office/drawing/2014/main" id="{203B4F25-F6E0-67F0-0B6F-F96D122C6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403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5" name="Freeform 1321">
              <a:extLst>
                <a:ext uri="{FF2B5EF4-FFF2-40B4-BE49-F238E27FC236}">
                  <a16:creationId xmlns:a16="http://schemas.microsoft.com/office/drawing/2014/main" id="{A5B464B4-E82B-13AE-B824-929238458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3" y="3357"/>
              <a:ext cx="117" cy="25"/>
            </a:xfrm>
            <a:custGeom>
              <a:avLst/>
              <a:gdLst>
                <a:gd name="T0" fmla="*/ 0 w 1927"/>
                <a:gd name="T1" fmla="*/ 0 h 400"/>
                <a:gd name="T2" fmla="*/ 0 w 1927"/>
                <a:gd name="T3" fmla="*/ 0 h 400"/>
                <a:gd name="T4" fmla="*/ 0 w 1927"/>
                <a:gd name="T5" fmla="*/ 0 h 400"/>
                <a:gd name="T6" fmla="*/ 0 w 1927"/>
                <a:gd name="T7" fmla="*/ 0 h 400"/>
                <a:gd name="T8" fmla="*/ 0 w 1927"/>
                <a:gd name="T9" fmla="*/ 0 h 400"/>
                <a:gd name="T10" fmla="*/ 0 w 1927"/>
                <a:gd name="T11" fmla="*/ 0 h 400"/>
                <a:gd name="T12" fmla="*/ 0 w 1927"/>
                <a:gd name="T13" fmla="*/ 0 h 400"/>
                <a:gd name="T14" fmla="*/ 0 w 1927"/>
                <a:gd name="T15" fmla="*/ 0 h 400"/>
                <a:gd name="T16" fmla="*/ 0 w 1927"/>
                <a:gd name="T17" fmla="*/ 0 h 400"/>
                <a:gd name="T18" fmla="*/ 0 w 1927"/>
                <a:gd name="T19" fmla="*/ 0 h 400"/>
                <a:gd name="T20" fmla="*/ 0 w 1927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7"/>
                <a:gd name="T34" fmla="*/ 0 h 400"/>
                <a:gd name="T35" fmla="*/ 1927 w 1927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7" h="400">
                  <a:moveTo>
                    <a:pt x="34" y="166"/>
                  </a:moveTo>
                  <a:lnTo>
                    <a:pt x="1594" y="166"/>
                  </a:lnTo>
                  <a:cubicBezTo>
                    <a:pt x="1612" y="166"/>
                    <a:pt x="1627" y="181"/>
                    <a:pt x="1627" y="200"/>
                  </a:cubicBezTo>
                  <a:cubicBezTo>
                    <a:pt x="1627" y="218"/>
                    <a:pt x="1612" y="233"/>
                    <a:pt x="1594" y="233"/>
                  </a:cubicBezTo>
                  <a:lnTo>
                    <a:pt x="34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4" y="166"/>
                  </a:cubicBezTo>
                  <a:close/>
                  <a:moveTo>
                    <a:pt x="1527" y="0"/>
                  </a:moveTo>
                  <a:lnTo>
                    <a:pt x="1927" y="200"/>
                  </a:lnTo>
                  <a:lnTo>
                    <a:pt x="1527" y="400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 1322">
              <a:extLst>
                <a:ext uri="{FF2B5EF4-FFF2-40B4-BE49-F238E27FC236}">
                  <a16:creationId xmlns:a16="http://schemas.microsoft.com/office/drawing/2014/main" id="{AD043292-8E75-76B3-9D01-E9F395117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" y="3357"/>
              <a:ext cx="117" cy="25"/>
            </a:xfrm>
            <a:custGeom>
              <a:avLst/>
              <a:gdLst>
                <a:gd name="T0" fmla="*/ 0 w 1926"/>
                <a:gd name="T1" fmla="*/ 0 h 400"/>
                <a:gd name="T2" fmla="*/ 0 w 1926"/>
                <a:gd name="T3" fmla="*/ 0 h 400"/>
                <a:gd name="T4" fmla="*/ 0 w 1926"/>
                <a:gd name="T5" fmla="*/ 0 h 400"/>
                <a:gd name="T6" fmla="*/ 0 w 1926"/>
                <a:gd name="T7" fmla="*/ 0 h 400"/>
                <a:gd name="T8" fmla="*/ 0 w 1926"/>
                <a:gd name="T9" fmla="*/ 0 h 400"/>
                <a:gd name="T10" fmla="*/ 0 w 1926"/>
                <a:gd name="T11" fmla="*/ 0 h 400"/>
                <a:gd name="T12" fmla="*/ 0 w 1926"/>
                <a:gd name="T13" fmla="*/ 0 h 400"/>
                <a:gd name="T14" fmla="*/ 0 w 1926"/>
                <a:gd name="T15" fmla="*/ 0 h 400"/>
                <a:gd name="T16" fmla="*/ 0 w 1926"/>
                <a:gd name="T17" fmla="*/ 0 h 400"/>
                <a:gd name="T18" fmla="*/ 0 w 1926"/>
                <a:gd name="T19" fmla="*/ 0 h 400"/>
                <a:gd name="T20" fmla="*/ 0 w 1926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6"/>
                <a:gd name="T34" fmla="*/ 0 h 400"/>
                <a:gd name="T35" fmla="*/ 1926 w 1926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6" h="400">
                  <a:moveTo>
                    <a:pt x="33" y="166"/>
                  </a:moveTo>
                  <a:lnTo>
                    <a:pt x="1593" y="166"/>
                  </a:lnTo>
                  <a:cubicBezTo>
                    <a:pt x="1612" y="166"/>
                    <a:pt x="1626" y="181"/>
                    <a:pt x="1626" y="200"/>
                  </a:cubicBezTo>
                  <a:cubicBezTo>
                    <a:pt x="1626" y="218"/>
                    <a:pt x="1612" y="233"/>
                    <a:pt x="1593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1526" y="0"/>
                  </a:moveTo>
                  <a:lnTo>
                    <a:pt x="1926" y="200"/>
                  </a:lnTo>
                  <a:lnTo>
                    <a:pt x="1526" y="40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1323">
              <a:extLst>
                <a:ext uri="{FF2B5EF4-FFF2-40B4-BE49-F238E27FC236}">
                  <a16:creationId xmlns:a16="http://schemas.microsoft.com/office/drawing/2014/main" id="{325754C5-A4A2-80CD-99F1-2100600BC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" y="2879"/>
              <a:ext cx="124" cy="493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5" y="8039"/>
                  </a:moveTo>
                  <a:lnTo>
                    <a:pt x="1822" y="317"/>
                  </a:lnTo>
                  <a:cubicBezTo>
                    <a:pt x="1826" y="299"/>
                    <a:pt x="1844" y="288"/>
                    <a:pt x="1862" y="292"/>
                  </a:cubicBezTo>
                  <a:cubicBezTo>
                    <a:pt x="1880" y="296"/>
                    <a:pt x="1891" y="314"/>
                    <a:pt x="1887" y="332"/>
                  </a:cubicBezTo>
                  <a:lnTo>
                    <a:pt x="70" y="8054"/>
                  </a:lnTo>
                  <a:cubicBezTo>
                    <a:pt x="65" y="8072"/>
                    <a:pt x="47" y="8083"/>
                    <a:pt x="30" y="8079"/>
                  </a:cubicBezTo>
                  <a:cubicBezTo>
                    <a:pt x="12" y="8075"/>
                    <a:pt x="0" y="8057"/>
                    <a:pt x="5" y="8039"/>
                  </a:cubicBezTo>
                  <a:close/>
                  <a:moveTo>
                    <a:pt x="1644" y="344"/>
                  </a:moveTo>
                  <a:lnTo>
                    <a:pt x="1930" y="0"/>
                  </a:lnTo>
                  <a:lnTo>
                    <a:pt x="2034" y="435"/>
                  </a:lnTo>
                  <a:lnTo>
                    <a:pt x="1644" y="3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 1324">
              <a:extLst>
                <a:ext uri="{FF2B5EF4-FFF2-40B4-BE49-F238E27FC236}">
                  <a16:creationId xmlns:a16="http://schemas.microsoft.com/office/drawing/2014/main" id="{2F257AD4-9AF4-E51A-2869-91EB54133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" y="3367"/>
              <a:ext cx="124" cy="492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70" y="29"/>
                  </a:moveTo>
                  <a:lnTo>
                    <a:pt x="1887" y="7751"/>
                  </a:lnTo>
                  <a:cubicBezTo>
                    <a:pt x="1891" y="7769"/>
                    <a:pt x="1880" y="7787"/>
                    <a:pt x="1862" y="7791"/>
                  </a:cubicBezTo>
                  <a:cubicBezTo>
                    <a:pt x="1844" y="7796"/>
                    <a:pt x="1826" y="7785"/>
                    <a:pt x="1822" y="7767"/>
                  </a:cubicBezTo>
                  <a:lnTo>
                    <a:pt x="5" y="44"/>
                  </a:lnTo>
                  <a:cubicBezTo>
                    <a:pt x="0" y="27"/>
                    <a:pt x="12" y="9"/>
                    <a:pt x="30" y="4"/>
                  </a:cubicBezTo>
                  <a:cubicBezTo>
                    <a:pt x="47" y="0"/>
                    <a:pt x="65" y="11"/>
                    <a:pt x="70" y="29"/>
                  </a:cubicBezTo>
                  <a:close/>
                  <a:moveTo>
                    <a:pt x="2034" y="7648"/>
                  </a:moveTo>
                  <a:lnTo>
                    <a:pt x="1930" y="8083"/>
                  </a:lnTo>
                  <a:lnTo>
                    <a:pt x="1644" y="7740"/>
                  </a:lnTo>
                  <a:lnTo>
                    <a:pt x="2034" y="76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Rectangle 1325">
              <a:extLst>
                <a:ext uri="{FF2B5EF4-FFF2-40B4-BE49-F238E27FC236}">
                  <a16:creationId xmlns:a16="http://schemas.microsoft.com/office/drawing/2014/main" id="{0404906D-4D06-8ECD-985E-96EA5DB11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3588"/>
              <a:ext cx="2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Minulost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0" name="Rectangle 1326">
              <a:extLst>
                <a:ext uri="{FF2B5EF4-FFF2-40B4-BE49-F238E27FC236}">
                  <a16:creationId xmlns:a16="http://schemas.microsoft.com/office/drawing/2014/main" id="{C575CA90-B627-0933-772B-4BE085310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1" name="Rectangle 1327">
              <a:extLst>
                <a:ext uri="{FF2B5EF4-FFF2-40B4-BE49-F238E27FC236}">
                  <a16:creationId xmlns:a16="http://schemas.microsoft.com/office/drawing/2014/main" id="{CDB94429-261C-CBF9-46CC-4D33BE1F5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305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Scénář 1.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2" name="Rectangle 1328">
              <a:extLst>
                <a:ext uri="{FF2B5EF4-FFF2-40B4-BE49-F238E27FC236}">
                  <a16:creationId xmlns:a16="http://schemas.microsoft.com/office/drawing/2014/main" id="{A9ED4EB4-98F3-3ACF-A3BC-8BA99AE1B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305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3" name="Rectangle 1329">
              <a:extLst>
                <a:ext uri="{FF2B5EF4-FFF2-40B4-BE49-F238E27FC236}">
                  <a16:creationId xmlns:a16="http://schemas.microsoft.com/office/drawing/2014/main" id="{14DF0E2F-25B6-ABCB-672E-6B00F8AED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354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Scénář 2.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4" name="Rectangle 1330">
              <a:extLst>
                <a:ext uri="{FF2B5EF4-FFF2-40B4-BE49-F238E27FC236}">
                  <a16:creationId xmlns:a16="http://schemas.microsoft.com/office/drawing/2014/main" id="{4D64721F-D3CF-3D82-AE31-90A880ED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354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5" name="Rectangle 1331">
              <a:extLst>
                <a:ext uri="{FF2B5EF4-FFF2-40B4-BE49-F238E27FC236}">
                  <a16:creationId xmlns:a16="http://schemas.microsoft.com/office/drawing/2014/main" id="{431B5E0E-321A-4604-413D-5E309673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4064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Scénář 3.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6" name="Rectangle 1332">
              <a:extLst>
                <a:ext uri="{FF2B5EF4-FFF2-40B4-BE49-F238E27FC236}">
                  <a16:creationId xmlns:a16="http://schemas.microsoft.com/office/drawing/2014/main" id="{E0355655-F2A6-5A08-9C93-30A9311B1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4064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7" name="Rectangle 1333">
              <a:extLst>
                <a:ext uri="{FF2B5EF4-FFF2-40B4-BE49-F238E27FC236}">
                  <a16:creationId xmlns:a16="http://schemas.microsoft.com/office/drawing/2014/main" id="{7A5B3EBC-32C5-6261-8B12-56289240E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3588"/>
              <a:ext cx="2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Přítomnost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8" name="Rectangle 1334">
              <a:extLst>
                <a:ext uri="{FF2B5EF4-FFF2-40B4-BE49-F238E27FC236}">
                  <a16:creationId xmlns:a16="http://schemas.microsoft.com/office/drawing/2014/main" id="{E04D5A12-510B-296E-772A-F1F63F848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9" name="Rectangle 1335">
              <a:extLst>
                <a:ext uri="{FF2B5EF4-FFF2-40B4-BE49-F238E27FC236}">
                  <a16:creationId xmlns:a16="http://schemas.microsoft.com/office/drawing/2014/main" id="{C0F8C537-F07A-05A7-E792-DF617183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4170"/>
              <a:ext cx="3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Budoucnost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0" name="Rectangle 1336">
              <a:extLst>
                <a:ext uri="{FF2B5EF4-FFF2-40B4-BE49-F238E27FC236}">
                  <a16:creationId xmlns:a16="http://schemas.microsoft.com/office/drawing/2014/main" id="{6C8439AC-B0F1-3BAD-E572-FC01D816F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4222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5974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Matice modelových strategií</a:t>
            </a:r>
            <a:endParaRPr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7558" t="24392" r="31163" b="19380"/>
          <a:stretch/>
        </p:blipFill>
        <p:spPr>
          <a:xfrm>
            <a:off x="2094615" y="1417638"/>
            <a:ext cx="5422604" cy="4154784"/>
          </a:xfrm>
          <a:prstGeom prst="rect">
            <a:avLst/>
          </a:prstGeom>
        </p:spPr>
      </p:pic>
      <p:sp>
        <p:nvSpPr>
          <p:cNvPr id="227" name="Google Shape;227;p32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 SYNTÉZA VÝSLEDKŮ ANALÝZY SWOT 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Strategie SO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ofenzivní strategie z pozice síly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Strategie ST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defenzivní strategie s obranou vydobyté pozice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Strategie WO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strategie spojenectví se spolehlivým partnerem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Strategie WT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strategie odchodu z daného podnikání, příp. redukce a likvidace podnikatelských aktivit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25/34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EC5ADCE-B94A-B20D-849A-ED18E305E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92640"/>
              </p:ext>
            </p:extLst>
          </p:nvPr>
        </p:nvGraphicFramePr>
        <p:xfrm>
          <a:off x="1293962" y="1319968"/>
          <a:ext cx="5499100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862828" imgH="2557272" progId="Word.Document.8">
                  <p:embed/>
                </p:oleObj>
              </mc:Choice>
              <mc:Fallback>
                <p:oleObj name="Dokument" r:id="rId3" imgW="5862828" imgH="2557272" progId="Word.Document.8">
                  <p:embed/>
                  <p:pic>
                    <p:nvPicPr>
                      <p:cNvPr id="14340" name="Object 2">
                        <a:extLst>
                          <a:ext uri="{FF2B5EF4-FFF2-40B4-BE49-F238E27FC236}">
                            <a16:creationId xmlns:a16="http://schemas.microsoft.com/office/drawing/2014/main" id="{B61AEAE1-2D2A-4EE5-855B-74DE7B8F5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962" y="1319968"/>
                        <a:ext cx="5499100" cy="239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28829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IFE matice (IFE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interní pozice organizace nebo jejího strategického záměru.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26/34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84102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Zpracovat tabulku interních faktorů (například klíčových 5S a 5W ze SWOT)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Přiřadit každému faktoru váhy v rozsahu 0,00-1,00 podle důležitosti dané silné nebo slabé stránky - suma vah se musí rovnat 1,00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27/34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26730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Ohodnotit faktory takto: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4 body - 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3 body - nevýrazné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2 body - nevýrazné W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1 bod - výrazné W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28/34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99941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Celkové hodnocení - výsledný vážený poměr hodnotí interní pozici organizace nebo strategického záměru.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Nejlepší možné hodnocení je 4, nejhorší 1. Střední hodnoty se pohybují kolem 2,5.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29/34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43CF20-9903-4858-8B02-7519B2C86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8" t="39123" r="61667" b="26210"/>
          <a:stretch/>
        </p:blipFill>
        <p:spPr>
          <a:xfrm>
            <a:off x="5414210" y="3529265"/>
            <a:ext cx="3100638" cy="24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009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Jedná se o analýzu: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Strengths</a:t>
            </a:r>
            <a:r>
              <a:rPr lang="cs-CZ" dirty="0"/>
              <a:t> – silných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Weaknesses</a:t>
            </a:r>
            <a:r>
              <a:rPr lang="cs-CZ" dirty="0"/>
              <a:t> – slabých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Opportunities</a:t>
            </a:r>
            <a:r>
              <a:rPr lang="cs-CZ" dirty="0"/>
              <a:t> – příležitosti v okolí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Threats</a:t>
            </a:r>
            <a:r>
              <a:rPr lang="cs-CZ" dirty="0"/>
              <a:t> – hrozeb v okolí firmy.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6361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EFE matice (EFE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externí pozice organizace nebo jejího strategického záměru.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Zkratka EFE se nepřekládá.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30/34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89771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Zpracovat tabulku externích faktorů (například klíčových 5S a 5W ze SWOT)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Přiřadit každému faktoru váhy v rozsahu 0,00-1,00 podle důležitosti dané příležitosti nebo hrozby - suma vah se musí rovnat 1,00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Ohodnotit faktory takto: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4 body - 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3 body - nevýrazné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2 body - nevýrazné T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1 bod - výrazné T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02846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Celkové hodnocení - výsledný vážený poměr hodnotí externí pozici organizace nebo strategického záměru. 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Nejlepší možné hodnocení je 4, nejhorší 1. </a:t>
            </a:r>
          </a:p>
          <a:p>
            <a:pPr marL="1358900" lvl="3" defTabSz="714375">
              <a:spcBef>
                <a:spcPts val="640"/>
              </a:spcBef>
            </a:pPr>
            <a:r>
              <a:rPr lang="cs-CZ" sz="1400" i="1" dirty="0"/>
              <a:t>Střední hodnoty se pohybují kolem 2,5.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32/34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566729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Celkový vážený průměr vyšel 2.44, což znamená, že záměr podniku je podložen středně silnou externí pozicí.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33/34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E27EE8-FF56-4BD4-B89A-59BE87FB6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1" t="39544" r="61491" b="26070"/>
          <a:stretch/>
        </p:blipFill>
        <p:spPr>
          <a:xfrm>
            <a:off x="1459831" y="3124200"/>
            <a:ext cx="3617495" cy="28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8577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Analýza silných a slabých stránek </a:t>
            </a:r>
            <a:r>
              <a:rPr lang="cs-CZ" dirty="0"/>
              <a:t>představuje </a:t>
            </a:r>
            <a:r>
              <a:rPr lang="cs-CZ" b="1" dirty="0"/>
              <a:t>interní analýzu firmy</a:t>
            </a:r>
            <a:r>
              <a:rPr lang="cs-CZ" dirty="0"/>
              <a:t>, </a:t>
            </a:r>
            <a:r>
              <a:rPr lang="cs-CZ" b="1" dirty="0"/>
              <a:t>analýza příležitostí a hrozeb </a:t>
            </a:r>
            <a:r>
              <a:rPr lang="cs-CZ" dirty="0"/>
              <a:t>je výsledkem </a:t>
            </a:r>
            <a:r>
              <a:rPr lang="cs-CZ" b="1" dirty="0"/>
              <a:t>externí analýzy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Porovnání výsledků externí a interní analýzy se </a:t>
            </a:r>
            <a:r>
              <a:rPr lang="cs-CZ" b="1" dirty="0"/>
              <a:t>provádí v tabulce</a:t>
            </a:r>
            <a:r>
              <a:rPr lang="cs-CZ" dirty="0"/>
              <a:t>, kde v </a:t>
            </a:r>
            <a:r>
              <a:rPr lang="cs-CZ" b="1" dirty="0"/>
              <a:t>řádcích jsou silné a slabé stránky</a:t>
            </a:r>
            <a:r>
              <a:rPr lang="cs-CZ" dirty="0"/>
              <a:t> a </a:t>
            </a:r>
            <a:r>
              <a:rPr lang="cs-CZ" b="1" dirty="0"/>
              <a:t>ve sloupcích příležitosti a hrozby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4479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7738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53796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zvýrazněn.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35260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„0“ </a:t>
            </a:r>
            <a:r>
              <a:rPr lang="cs-CZ" dirty="0"/>
              <a:t>vyjadřuje, že mezi faktory neexistuje žádný vztah.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205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97EDAE9-2455-3CA5-DB63-14570AD66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56" t="19966" r="36441" b="47356"/>
          <a:stretch/>
        </p:blipFill>
        <p:spPr>
          <a:xfrm>
            <a:off x="719957" y="2073608"/>
            <a:ext cx="5629037" cy="35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436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1348</Words>
  <Application>Microsoft Office PowerPoint</Application>
  <PresentationFormat>Předvádění na obrazovce (4:3)</PresentationFormat>
  <Paragraphs>367</Paragraphs>
  <Slides>34</Slides>
  <Notes>34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Dokument</vt:lpstr>
      <vt:lpstr>SWOT analýza/plus mínus matice Praktický příklad XSM 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Matice modelových strategií</vt:lpstr>
      <vt:lpstr> SYNTÉZA VÝSLEDKŮ ANALÝZY SWOT 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28</cp:revision>
  <dcterms:modified xsi:type="dcterms:W3CDTF">2024-10-17T10:46:49Z</dcterms:modified>
</cp:coreProperties>
</file>