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36" r:id="rId46"/>
    <p:sldId id="335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797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226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579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613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778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0293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76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4444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890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035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5027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37512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871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7842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86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33344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56005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953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7505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5225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14446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16036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08262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57375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19993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6138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52994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0172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9973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40645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361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4667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5550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2010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1322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6481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349523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6898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449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952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291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8401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99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7. 11. 2024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Dosáhnutí pomocí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Vizuálnější způsob, jak vidět plán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Vizuální stránka plánů usnadňuje komunikaci výstupů, časových plánů, projektů a iniciativ napříč organizací.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Rozbití týmových sil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Cestovní mapy mohou být klíčem při vytváření souladu mezi alokací zdrojů a cíli společnosti a mezi technickou stránkou společnosti (produkt, vývoj, inženýrství) a podnikáním.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647190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co do ní zahrnout, skutečně závisí na typu cestovní mapy, kterou vytváříte.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 obecně řečeno, existuje soubor základních prvků a vlastností, které platí pro všechny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28625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flexibilní.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Nastavování strategie může být složité, nejednoznačné a nejisté – takže potřebujete nejflexibilnější nástroj pro plánování, který se dokáže této realitě přizpůsobit.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89443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to být kolaborativní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 je nejlepší způsob, jak získat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 a sladit plán?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Zapojte své zainteresované strany již v rané fázi procesu plánování plánu, vyslechněte si jejich námitky a obavy a buďte zvědaví na jejich zdůvodnění, proč by některé věci měly být upřednostňovány před jinými.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Naučte se říkat ne, ale také si udělejte čas naslouchat a porozumět tomu, odkud vaši spoluhráči pocházejí, pokud jde o stanovení priorit jejich práce.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48614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to být vizuálně krásné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Dobré designové prvky = křišťálově čistá komunikace.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Chcete být schopni svým zainteresovaným stranám ukázat, že jste na vrcholu své strategie.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722518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Jasné zobrazení závislostí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obvykle zahrnují více než jeden tým zúčastněných stran.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projektů, které zahrnují mnoho pohyblivých částí, je důležité definovat tyto závislosti již v rané fázi procesu mapování.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52A96CA-6EEC-4AE0-BCEA-05FC329E84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493" t="-2043" r="27260" b="-6675"/>
          <a:stretch/>
        </p:blipFill>
        <p:spPr>
          <a:xfrm>
            <a:off x="2693096" y="4587658"/>
            <a:ext cx="4045907" cy="10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9676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Správné množství detailů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Věci jako klíčová data a milníky mohou vytvořit lineární vizualizaci pro zúčastněné strany, aby mohli sledovat vše, co se v organizaci děje.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28E04B1-65C9-4D74-AB60-82112FFA86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863" t="-3088" r="28356" b="-12944"/>
          <a:stretch/>
        </p:blipFill>
        <p:spPr>
          <a:xfrm>
            <a:off x="2805829" y="3933173"/>
            <a:ext cx="382043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9499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Použijte barvu ve svůj prospěch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Dobrý plán by měl používat barvy k vyprávění příběhu a vytváření vztahů mezi položkami na vašem plánu.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vytvoření vizuálního vztahu mezi různými kategoriemi na plánu byste měli používat palety barev.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970890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Zhodnoťte, kde se vaše společnost dnes nachází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vás vaše současné úsilí přibližuje k dosažení vize a obchodních cílů společnosti? 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týkají stanovení směru, který je zaměřen na řadu výsledků, jimž byla stanovena priorita na základě toho, co je třeba udělat.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tomto případě by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„co je třeba udělat“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mohlo být soustředěno kolem: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Zvýšení příjmů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Rozšíření dosahu trhu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Udržování stávajících zákazníků a zlepšování produktů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037596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Určete si, čeho chcete dosáhnout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Rámce pro stanovování obchodních cílů, jako je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Porter's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Forces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SWOT analýza nebo štíhlé plátno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Ash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Maurya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vám mohou pomoci auditovat vaše cíle na tak vysoké úrovni.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Tyto rámce jsou dobré pro inventuru vaší současné situace, takže můžete identifikovat oblasti, na které se chcete v daném období zaměřit.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683213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/>
              <a:t>Roadmap</a:t>
            </a:r>
            <a:r>
              <a:rPr lang="cs-CZ" b="1" dirty="0"/>
              <a:t>  (cestovní mapy, produktový plán, technologický plán) </a:t>
            </a:r>
            <a:r>
              <a:rPr lang="cs-CZ" dirty="0"/>
              <a:t>mohou </a:t>
            </a:r>
            <a:r>
              <a:rPr lang="cs-CZ" b="1" dirty="0"/>
              <a:t>usnadnit</a:t>
            </a:r>
            <a:r>
              <a:rPr lang="cs-CZ" dirty="0"/>
              <a:t> sladění, </a:t>
            </a:r>
            <a:r>
              <a:rPr lang="cs-CZ" b="1" dirty="0"/>
              <a:t>zlepšit</a:t>
            </a:r>
            <a:r>
              <a:rPr lang="cs-CZ" dirty="0"/>
              <a:t> strategickou organizaci a </a:t>
            </a:r>
            <a:r>
              <a:rPr lang="cs-CZ" b="1" dirty="0"/>
              <a:t>centralizovat</a:t>
            </a:r>
            <a:r>
              <a:rPr lang="cs-CZ" dirty="0"/>
              <a:t> týmovou spolupráci – bez ohledu na to</a:t>
            </a:r>
            <a:r>
              <a:rPr lang="cs-CZ" b="1" dirty="0"/>
              <a:t>, jaký druh podnikání máte</a:t>
            </a:r>
            <a:r>
              <a:rPr lang="cs-CZ" dirty="0"/>
              <a:t>.</a:t>
            </a:r>
            <a:endParaRPr lang="cs-CZ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Určete si, čeho chcete dosáhnout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Položte si otázky jako: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 se nejlépe rozdělí úsilí vašich týmů? Jak můžete upřednostňovat zdroje (týmy, finance, nástroje) k dosažení těchto cílů?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pro stanovení priorit vám může pomoci získat tuto jasnost a zaměření.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Máte způsob, jak měřit úspěch? Sledujete, zda se blížíte k dosažení těchto cílů (KPI, OKR, obchodní metriky) či nikoli?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sledujete pokrok? Doufejme, že používáte flexibilní nástroj pro plánování cest, jako je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Roadmunk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který vám umožňuje udržovat jej aktuální, aby demonstroval pokrok každé iniciativy.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6841301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Stanovte si, jak těchto cílů dosáhnete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jsou iniciativy a projekty, na kterých každý tým pracuje, aby dosáhl obchodních cílů?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Toto jsou prvky, které definujete ve své cestovní mapě – práci, kterou se hodláte zavázat, a kterou předložíte svým zainteresovaným stranám.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06104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 nabízí větší flexibilitu než plány založené na časových osách.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užitečné pro společnosti, jejichž priority se neustále mění.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je obvykle případ, kdy je vaše podnikání stále ve svých raných fázích – když zpracováváte nové informace každý týden nebo dokonce každý den.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53605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8" name="Picture 4" descr="Příklad cestovní mapy">
            <a:extLst>
              <a:ext uri="{FF2B5EF4-FFF2-40B4-BE49-F238E27FC236}">
                <a16:creationId xmlns:a16="http://schemas.microsoft.com/office/drawing/2014/main" id="{49DF27D2-63E4-4885-9277-7C5D391FB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282" y="2315291"/>
            <a:ext cx="6225436" cy="376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67584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Hybridní plán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typ produktového plánu zahrnuje data – ale ne pevná data.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Společnost může například vytvořit plán, který je uspořádán podle měsíce nebo čtvrtletí.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styl plánu vám umožňuje plánovat do budoucna při zachování flexibility.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Položky jsou zde vykresleny podle měsíců a označeny jako aktuální, blízké nebo budoucí.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Časovým uspořádáním projektů podle měsíců vytvoříte volnou projekci, která je užitečná, ale ne omezující.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9403277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Hybridní plán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2" name="Picture 4" descr="Příklad cestovní mapy">
            <a:extLst>
              <a:ext uri="{FF2B5EF4-FFF2-40B4-BE49-F238E27FC236}">
                <a16:creationId xmlns:a16="http://schemas.microsoft.com/office/drawing/2014/main" id="{179AC6D1-2ABE-42C0-9515-E9E3D8688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11" y="2270342"/>
            <a:ext cx="6438378" cy="389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62144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plán časové osy opravdu není užitečný ani nezbytný, dokud nezvládáte více oddělení, závislostí a termínů.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 poskytuje vizuální strukturu mnoha, mnoha, mnoha pohyblivým částem, které musí spolupracovat, aby zajistily úspěch vašeho podnikání.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Ukazují také dlouhodobou vizi produktu – protože některá oddělení musí plánovat rok nebo více dopředu.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0903404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4" name="Picture 2" descr="příklad cestovní mapy">
            <a:extLst>
              <a:ext uri="{FF2B5EF4-FFF2-40B4-BE49-F238E27FC236}">
                <a16:creationId xmlns:a16="http://schemas.microsoft.com/office/drawing/2014/main" id="{51117CCA-9657-4C5D-9284-D79A4D794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220" y="2270342"/>
            <a:ext cx="6083559" cy="3681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917005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Produktový plán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zaměřuje na sdělení záměru produktové strategie.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Produktový plán je strategický komunikační nástroj v arzenálu produktového manažera.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Produktoví manažeři spolupracují s interními týmy a zúčastněnými stranami na sestavení křišťálově jasného plánu, který jasně sděluje výstupy a očekávání, kam produkt směřuje a proč.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670198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8" name="Picture 2" descr="Příklad plánu produktu">
            <a:extLst>
              <a:ext uri="{FF2B5EF4-FFF2-40B4-BE49-F238E27FC236}">
                <a16:creationId xmlns:a16="http://schemas.microsoft.com/office/drawing/2014/main" id="{683E7EB0-C02F-4F16-94D1-9D8B5748C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230" y="1788451"/>
            <a:ext cx="6275540" cy="3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0351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mapování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 rámci celé organizace vám může pomoci postavit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cíle 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popředí a do středu pozornosti, aby je každý pochopil a mohl podle nich jednat.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0398338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Technologický plán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mocným nástrojem pro komunikaci strategie za komplexními technologickými iniciativami.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Pomáhá také vytvořit organizační soulad s tím, co se děje s těmito projekty.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Představte si „technologický plán“ jako zastřešující termín s různými typy plánů, které pod něj spadají, jako je plán IT systémů, vývojový plán nebo plán cloudové strategie – abychom jmenovali alespoň některé.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8934944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 descr="Technologický plán">
            <a:extLst>
              <a:ext uri="{FF2B5EF4-FFF2-40B4-BE49-F238E27FC236}">
                <a16:creationId xmlns:a16="http://schemas.microsoft.com/office/drawing/2014/main" id="{A75272BF-D449-4B86-9E4C-DC7817EB3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962" y="1774853"/>
            <a:ext cx="6693042" cy="405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985288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projektu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projektu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nabízí projektovému manažerovi – a jeho příslušným zainteresovaným stranám – přehled na vysoké úrovni o cílech, iniciativách a výstupech projektu.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Mohou to být vedoucí projektů pro prodej, marketing, HR nebo jiné; tento plán platí pro všechna vaše obchodní oddělení.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poskytují pohled na projekt z ptačí perspektivy, takže projektový manažer může všechny zúčastněné strany dostat na stejnou stránku, pokud jde o hlavní součásti projektu, jako jsou milníky a celkové cíle.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399779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projektu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46" name="Picture 2" descr="Příklad plánu projektu">
            <a:extLst>
              <a:ext uri="{FF2B5EF4-FFF2-40B4-BE49-F238E27FC236}">
                <a16:creationId xmlns:a16="http://schemas.microsoft.com/office/drawing/2014/main" id="{1AD2864B-EAA3-4FD5-922C-C11A2DB2D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94" y="1831397"/>
            <a:ext cx="6839211" cy="413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41792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strategického plánu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Jednoduše řečeno, plán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sděluje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vaší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organizace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Strategické plány, které obvykle prosazují zainteresované strany na vyšší úrovni, se zaměřují na kritické obchodní cíle a obvykle zdůrazňují dlouhodobé časové osy a termíny.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rozdíl od produktových plánů, které často ukazují, které funkce a iniciativy budou provedeny v krátkodobém horizontu, strategické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ilustrují dlouhou hru.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023545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strategického plánu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72" name="Picture 4" descr="Příklad strategického plánu">
            <a:extLst>
              <a:ext uri="{FF2B5EF4-FFF2-40B4-BE49-F238E27FC236}">
                <a16:creationId xmlns:a16="http://schemas.microsoft.com/office/drawing/2014/main" id="{D9A79142-353E-4D42-9173-7B3AE34F2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06" y="1768696"/>
            <a:ext cx="7128588" cy="431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606202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 agilní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Agilní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plán ukazuje, jak se bude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váš produkt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technologie vyvíjet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s velkou flexibilitou.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rozdíl od časových plánů, které se zaměřují na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a termíny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agilní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zaměřují na témata a pokrok.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Rádi přemýšlíme o jakékoli cestovní mapě jako 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„prohlášení o záměru“</a:t>
            </a:r>
            <a:r>
              <a:rPr lang="cs-CZ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protože to znamená, že plány se mohou a budou měnit.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Agilní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vzešly z této filozofie: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jsou prohlášením o tom, kam směřujete, nikoli tvrdým a rychlým plánem akcí a úkolů.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539326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 agilní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94" name="Picture 2" descr="Příklad agilní cestovní mapy">
            <a:extLst>
              <a:ext uri="{FF2B5EF4-FFF2-40B4-BE49-F238E27FC236}">
                <a16:creationId xmlns:a16="http://schemas.microsoft.com/office/drawing/2014/main" id="{C0EAA303-5E47-4FA0-874A-6C0ABF475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759" y="1898656"/>
            <a:ext cx="6488482" cy="392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950948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cestovní mapa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skvělý způsob, jak komunikovat strategický záměr.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flexibilním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živým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dokumentem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usnadňuje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plánu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jak dosáhnete strategie; v popředí by měly být výstupy, milníky, cíle a klíčové výsledky.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Nejlepší druhy plánů podporují týmovou spolupráci a zlepšují kvalitu vašich prezentací.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67113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Není snadné provádět žádné z těchto věcí pomocí tabulek a prezentací Microsoft Office.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807057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komunikačním nástrojem.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Jsou vytvořeny a prezentovány tak, aby všechny zainteresované strany, vedoucí pracovníky a celý tým sladily s jednou strategií, aby mohli vykonávat svou nejúčinnější práci.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20341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 Excelu mohou být časově náročné 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Tabulky a prezentace vyžadují hodně ručního formátování.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Není to nejintuitivnější a nejefektivnější způsob, jak přeměnit strategii na vizuál: musíte ručně navrhnout, vyplnit a aktualizovat každou buňku v tabulce pomocí nezpracovaných dat.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561780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 startAt="2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Plány Microsoft Office jsou vizuálně omezené 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Pokud nejste odborníkem na PowerPoint nebo Excel, který dokáže během chvilky vytvořit nádherné vizuály, tyto nástroje vyžadují, abyste vytvořili vše od začátku: vizuální design, barevné palety, prvky, které zobrazují milníky, klíčová data a závislosti atd.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7357964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Aktualizace plánu aplikace Excel nebo PowerPoint může být komplikovaná.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Když předáte tabulku více týmům, které pak mohou přidat různé výstupy, je obtížné sledovat, kdy a kde byly provedeny změny.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obzvláště těžké zůstat nad vším, pokud strategií pro aktualizaci týmů je poslat soubor e-mailem pokaždé, když se něco aktualizuje.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354565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Nástroje pro plánování řeší všechny tyto problémy tím, že vám poskytují flexibilitu prezentace (rychle aktualizujte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granularitu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plánu na základě zúčastněných stran, kterým prezentujete), a centralizací plánu na jednom místě, aby se zabránilo chaosu ve více verzích 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442605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Užitečné video na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https://www.youtube.com/watch?v=cZEV9CLUd2Q&amp;t=6s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497460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B0944-4AF4-4B2F-A6A6-556E189B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C69FB0-358F-4D4E-85E1-6927A60D2F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https://roadmunk.com/guides/roadmap-definition/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62749ED-5250-4B05-B350-9DDE9F1D163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389419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40271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Základní definice cestovní mapy je jednoduchá: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to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způsob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jak rychle sdělit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46415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Každý tým má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postavenou na tom, co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posouvá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cíle vpřed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jedním z nejúčinnějších nástrojů, jak se povznést nad zrnité detaily a chaos.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vám poskytnou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pohled z ptačí perspektivy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vše, co se děje ve vašem týmu nebo společnosti.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476700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ideálním případě by měl dobrý plán efektivně komunikovat následující strategické prvky: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Strategické sladění: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Proč (a jak) jsou iniciativy v souladu s vyššími obchodními cíli nebo produktovou/obchodní strategií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Zdroje: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tým dosáhne těchto cílů (například OKR) a jaké zdroje jsou potřebné k jejich dosažení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Časové odhady: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 jsou splatné nějaké důležité dodávky (a se správným plánovacím nástrojem máte možnost flexibilně definovat data podle vašich potřeb dodání.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Závislosti na jiných týmech: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Týmy a členové týmu, které je třeba zapojit, a proč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38611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Jedním z nejoblíbenějších typů plánů je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produktu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jsou nástroji správy produktu.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Produktové plány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poskytují křišťálově jasný způsob, jak si produktové týmy mohou představit, jak se bude jejich produkt v průběhu času vyvíjet.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produktu je vizuální plán.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30625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Čeho můžete dosáhnout pomocí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Konsensus a sladění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mohou vytvořit transparentní konsensus potřebný k tomu, abyste mohli pokročit v rozhodování o strategii (od obchodních cílů na vysoké úrovni až po podrobné každodenní úkoly a projekty)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Lepší komunikace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Roadmapping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podporuje a zlepšuje komunikaci mezi týmy a odděleními tím, že vytváří neustálý dialog o strategii a cílech.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51808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2122</Words>
  <Application>Microsoft Office PowerPoint</Application>
  <PresentationFormat>Předvádění na obrazovce (4:3)</PresentationFormat>
  <Paragraphs>251</Paragraphs>
  <Slides>46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Strategický management XSM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56</cp:revision>
  <dcterms:modified xsi:type="dcterms:W3CDTF">2024-10-31T09:14:55Z</dcterms:modified>
</cp:coreProperties>
</file>