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323" r:id="rId9"/>
    <p:sldId id="282" r:id="rId10"/>
    <p:sldId id="283" r:id="rId11"/>
    <p:sldId id="284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0" r:id="rId26"/>
    <p:sldId id="301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02" r:id="rId46"/>
    <p:sldId id="276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9090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2672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928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3980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5924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4637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5938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85191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041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58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8635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8269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41924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18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392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45866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97773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7470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22324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23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6698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88234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22593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4916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7980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96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26065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67182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0400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94338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1225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219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988004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95233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17311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1025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650409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3613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58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28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8442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81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32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31. 10. 2024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Žijeme v době, kdy se klade velký důraz na zkušenost kupujících a na udržení dobrých vztahů se zákazníkem.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by se měli marketéři dívat na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marketingový mix také z pohledu zákazníka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 představuje model 4C. 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8054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(hodnota pro zákazníka) – uvádí, jakou má produkt pro zákazníka hodnotu.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Například jaký problém mu pomůže vyřešit.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(náklady pro zákazníka) – označuje náklady kupujícího, která ovlivní, jestli si zákazník produkt koupí, nebo ne.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578817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Convenience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(pohodlí)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snaží se o to, aby byl produkt pro zákazníka co nejdostupnější.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Aby bylo možné si ho objednat během pár kliknutí a podobně.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(komunikace)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popisuje skvělou zákaznickou péči, která by se měla zakládat například na rychlých odpovědích nebo podávání konkrétních informací.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0458246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 4C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model, který popisuje marketingový mix společnosti.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relativně nový přístup k marketingu přesouvá pozornost od výrobce ke spotřebitelům a jejich potřebám.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to moderní verze 4P (produkt, cena, místo a propagace).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4C vám umožňují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myslet více na zájmy vašich zákazníků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než na vlastní.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582649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Jako manažer nebo majitel organizace je snadné věci vidět a posuzovat jen z vlastního pohledu.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 mnohé společnosti je to velké trápení, protože pravděpodobně určí marketingový mix na základě vize zaměřené na produkt, čili marketingový mix 4P 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63979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Služba nebo produkt však musí uspokojit potřeby zákazníka.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 je dobré dívat se na záležitosti z jejich perspektivy.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 tomto přístupu je snazší určit, co zákazníci přesně chtějí a kolik jsou ochotni zaplatit.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407277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Podle prvního pilíře marketingového modelu 4C by marketingová kampaň měla být zaměřena na vytváření hodnoty pro zákazníky.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Přijít s náhodným výrobkem a poté se ho pokusit prodat na masový trh nebyl nikdy dobrý nápad.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3727691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Zákaznické řešení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efektivnější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analyzovat potřeby a přání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zákazníka a přitáhnout je produktům, který opravdu chtějí.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Zejména nyní, kdy je </a:t>
            </a: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svět vysoce konkurenční</a:t>
            </a: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, by se výběr výrobků měl zakládat na tomto.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potřeby spotřebitelů vyvolávají poptávku na trhu. 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9911747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na zákazníka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Dalším pilířem marketingového modelu 4C jsou náklady, které si nezaměňujte s cenou samotného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 produktu je pouze částí nákladů na nákup produktu.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tedy nezahrnují pouze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cenu produktu, ale také peněžní a nepeněžní náklady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387820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Aspekty, jako je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doba potřebná ke koupi produktu 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náklady spojené s jeho výhodami a nevýhodami pro zákazníka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patří do kategorie 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nepeněžních nákladů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Tyto náklady se vztahují na výhody, které mohl zákazník získat zakoupením určitého produktu, ale místo toho se rozhodl zvolit jiný produkt.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623320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Definice </a:t>
            </a:r>
            <a:r>
              <a:rPr lang="cs-CZ" b="1" dirty="0"/>
              <a:t>marketingového mixu </a:t>
            </a:r>
            <a:r>
              <a:rPr lang="cs-CZ" dirty="0"/>
              <a:t>podle marketingové učebnice Marketing od Philipa Kotlera a Garyho Armstronga zní: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 </a:t>
            </a:r>
            <a:r>
              <a:rPr lang="cs-CZ" i="1" dirty="0"/>
              <a:t>„Marketingový mix je soubor taktických marketingových nástrojů – výrobkové, cenové, distribuční a komunikační politiky, které firmě umožňují upravit nabídku podle přání zákazníků na cílovém trhu“.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 24hodinové ekonomice je pro spotřebitele často rozhodující výhoda nákupu. 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Koncept nakupování pouze během pracovní doby je minulostí a vytvořila se cesta pro online nákupní vozíky, které 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lze plnit kdykoli během dne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Pohodlí nahrazuje místo, které je jeden z pilířů marketingového modelu 4P.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558972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Poslední C marketingového modelu 4C společnosti představuje komunikaci.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marketingovém modelu 4P se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komunikací nahrazuje propagace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Vize komunikace je popsána jako </a:t>
            </a:r>
            <a:r>
              <a:rPr lang="cs-CZ" sz="2000" b="1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obousměrný rozhovor mezi společností a spotřebitelem</a:t>
            </a:r>
            <a:r>
              <a:rPr lang="cs-CZ" sz="2000" b="0" i="0" dirty="0">
                <a:solidFill>
                  <a:srgbClr val="101216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 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220071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4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Spotřebitelé chtějí vědět, jak bude výrobek prosperovat, zatímco prodejce chce všem sdělit, že na trhu má nejlepší produkt.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namísto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zohledňuje obě strany a je-li správně provedena, vede k oboustranně výhodné situaci. 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Propagace ze 4P nezohledňuje stanovisko spotřebitele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7883903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Kombinace marketingových modelů 4P a 4C vytváří silnou vizi orientovanou na zákazníka a produktovou orientaci, která může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zvýšit spokojenost zákazníka, povědomí o značce, obrat a ziskovost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188341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640"/>
              </a:spcBef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analytická technika používaná pro hodnocení kritických faktorů libovolné organizace, je používaná zejména v podnicích.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modely kritických faktorů úspěchu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1122306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Američtí konzultanti Anthony Athos, Richard Pascale, Tom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a Robert H.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Jr. ze společnosti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McKinsey&amp;Company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navrhli koncem 70. let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sedmiprvkový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způsob dekompozice organizace na tyto komponenty: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Skupina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cíleně orientované společenství lidí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definice cílů skupiny a způsobu jejich dosažení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Sdílené hodnoty 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vize, poslání, firemní kultura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Schopnosti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dovednosti, znalosti, zkušenosti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Styl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charakteristický způsob konání, jednání, chování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Struktura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0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organizačníuspořádání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skupiny, mechanismus řízení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Systémy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– metody, postupy, procesy, včetně technických systémů, informačních systémů a technologií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15471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Rámec 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McKinsey 7S 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patří mezi modely kritických faktorů úspěchu.</a:t>
            </a:r>
            <a:endParaRPr lang="cs-CZ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management_mania_mckinsey_7s">
            <a:extLst>
              <a:ext uri="{FF2B5EF4-FFF2-40B4-BE49-F238E27FC236}">
                <a16:creationId xmlns:a16="http://schemas.microsoft.com/office/drawing/2014/main" id="{58AAC23B-158C-4B97-8B22-5FC652AB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67" y="2683634"/>
            <a:ext cx="3124200" cy="34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952135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1. Struktura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Struktura je způsob, jakým je společnost organizována – řetězec vztahů velení a odpovědnosti, které tvoří její organizační schéma.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5919941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2.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se týká dobře připraveného obchodního plánu, který umožňuje společnosti formulovat akční plán k dosažení udržitelné konkurenční výhody , posílené posláním a hodnotami společnosti.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434325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3. Systémy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Systémy zahrnují obchodní a technickou infrastrukturu společnosti, která vytváří pracovní postupy a řetězec rozhodování.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400476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ojďme si </a:t>
            </a:r>
            <a:r>
              <a:rPr lang="cs-CZ" sz="26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 mix popsat jednodušeji a detailněji</a:t>
            </a:r>
            <a:r>
              <a:rPr lang="cs-CZ" sz="26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Dejme tomu, že se nějaká firma snaží prodat své výrobky nebo služby, a aby toho dosáhla, musí vyvinout určitou aktivitu s využitím </a:t>
            </a:r>
            <a:r>
              <a:rPr lang="cs-CZ" sz="22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marketingových nástrojů</a:t>
            </a:r>
            <a:r>
              <a:rPr lang="cs-CZ" sz="22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2">
              <a:spcBef>
                <a:spcPts val="640"/>
              </a:spcBef>
            </a:pP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Tento postup zahrnuje následující části neboli 4P: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(produkt)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price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(cena)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(místo/distribuce)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promotion</a:t>
            </a:r>
            <a:r>
              <a:rPr lang="cs-CZ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(marketingová komunikace) </a:t>
            </a:r>
          </a:p>
          <a:p>
            <a:pPr lvl="1">
              <a:spcBef>
                <a:spcPts val="640"/>
              </a:spcBef>
              <a:buChar char="•"/>
            </a:pPr>
            <a:endParaRPr lang="cs-CZ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440322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4. Dovednosti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Dovednosti tvoří schopnosti a kompetence společnosti, které umožňují jejím zaměstnancům dosahovat jejích cílů.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1948850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5. Styl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Postoj vedoucích zaměstnanců ve společnosti prostřednictvím jejich způsobů interakce a symbolického rozhodování zakládá kodex chování , který formuje styl řízení jejích vedoucích.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2806453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6. Personál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Zaměstnanci zahrnují talent management a veškeré lidské zdroje související s firemními rozhodnutími, jako jsou školení, nábor a systémy odměňování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747798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7. Sdílené hodnoty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Poslání , cíle a hodnoty tvoří základ každé organizace a hrají důležitou roli při slaďování všech klíčových prvků pro udržení efektivního organizačního designu.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0047660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Aplikace modelu McKinsey 7S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Subjektivita obklopující koncept zarovnání týkající se sedmi klíčových prvků přispívá k tomu, proč se zdá, že tento model má komplikovanou aplikaci.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Doporučuje se však postupovat shora dolů – od široké strategie a sdílených hodnot až po styl a zaměstnance.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27869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Krok 1: Identifikujte oblasti, které nejsou efektivně zarovnány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Existuje konzistentnost hodnot, strategie, struktury a systémů?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Hledejte mezery a nesrovnalosti ve vztahu prvků.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Co je potřeba změnit?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1891233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2: Určete optimální návrh organizace</a:t>
            </a:r>
            <a:endParaRPr lang="cs-CZ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důležité upevnit názory vrcholového managementu a vytvořit obecný optimální organizační design, který umožní společnosti stanovit si reálné cíle a dosažitelné cíle.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Tento krok vyžaduje ohromné ​​množství výzkumu a analýzy, protože neexistují žádné „ odvětvové šablony organizace “, které by se daly následovat.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645777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3: Rozhodněte se, kde a jaké změny by měly být provedeny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Jakmile jsou identifikovány odlehlé hodnoty, lze vytvořit akční plán, který bude zahrnovat provedení konkrétních změn v hierarchickém řetězci, toku komunikace a vztazích s podáváním zpráv.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Umožní společnosti dosáhnout efektivního organizačního návrhu.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787773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pt-BR" b="1" dirty="0"/>
              <a:t>Krok 4: Proveďte potřebné změny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Implementace rozhodovací strategie je pro společnost překážkou v tom, aby realisticky dosáhla toho, co si stanovila.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procesu implementace se objevuje několik překážek, které se nejlépe vypořádají s dobře promyšleným plánem implementace.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4232042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různým částem společnosti jednat koherentním a „synchronizovaným“ způsobem.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Umožňuje efektivní sledování dopadu změn v klíčových prvcích.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To je považováno za dlouhodobou teorii, s četnými organizacemi adoptovat model v průběhu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395816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Co je marketingový mix?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Pokud tedy firma chce, aby u ní zákazník nakoupil, musí mu nabídnout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za určitou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cenu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Ten se k zákazníkovi dostane přes správně zvolené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distribuční kanály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marketingovou komunikaci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009718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Nevýhody modelu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považován za dlouhodobý model.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 měnící se povahou podniků se teprve uvidí, jak se model přizpůsobí.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Zdá se, že se spoléhá na vnitřní faktory a procesy a může být nevýhodné v situacích, kdy vnější okolnosti ovlivňují organizaci.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6361506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Model McKinsey 7S lze použít za okolností, kdy jsou do organizace vnášeny změny, které mohou ovlivnit jednu nebo více sdílených hodnot.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Předpokládejme, že společnost plánuje provést fúzi.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398662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to, jak je společnost organizována, protože budou přicházet noví zaměstnanci.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Ovlivní to také strukturu společnosti spolu se strategickým rozhodováním, protože nové myšlenky budou přicházet prostřednictvím synergie.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5038538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takovém případě lze model McKinsey 7s použít k identifikaci nekonzistentních oblastí – zde by to byla především struktura, personál a strategie.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0327678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Praktický příklad</a:t>
            </a:r>
            <a:endParaRPr lang="pt-BR" b="1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 identifikaci relevantních oblastí může společnost učinit účinná rozhodnutí pro optimální reorganizaci a začlenění změn způsobem, který zjednoduší proces fúze – po provedení rozsáhlého výzkumu a analýzy důsledků, které změny společnosti přinášejí.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2149843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McKinsey 7S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Přístup se objevil například ve slavné knize Toma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Peterse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Roberta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Watermana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„Hledání dokonalosti (In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Excellence)“.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Využití 7S v praxi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se používá například ve strategickém auditu, ve strategickém řízení a v řízení změn.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3989344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Jednotlivé nástroje marketingového mixu 4P jsou produkt, cena, místo a marketingová komunikace.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přesně si pod tím představit?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256663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neoznačuje jen samotný produkt, ale i obal, design, image výrobce, kvalitu, záruku a služby, které jsou s produktem spojené.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Cena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nezahrnuje jen cenu produktu, ale i slevy, úvěry, možnosti plateb atd.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10171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Místo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uvádí, kde a jak se zákazník k produktu dostane.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Jestli si ho může koupit na e-shopu, nebo v kamenné prodejně, jestli si ho může vyzvednout, nebo mu ho přiveze zásilková služba apod.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Marketingová komunikace 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určuje, jak se zákazník o produktu dozví.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598126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Cílem je použít všechny dostupné nástroje, které pomůžou o produktu informovat a zákazníky zaujmout.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Zahrnuje třeba reklamu, PR, osobní prodej nebo doporučení od těch, kteří nakoupili. 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788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Marketingový mix 4P je odpovědí pro prodávající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Kromě 4P se v některých zdrojích můžete setkat také s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5P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nebo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7P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Páté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lidech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kteří jsou do prodeje zapojení, a odkazuje na to, jakou zkušenost měl zákazník při nákupu.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Šesté P označuje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 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– postupy při oslovování zákazníků – a sedmé P hovoří o </a:t>
            </a:r>
            <a:r>
              <a:rPr lang="cs-CZ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fyzických důkazech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cs-CZ" b="0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cs-CZ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evidence).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040147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1956</Words>
  <Application>Microsoft Office PowerPoint</Application>
  <PresentationFormat>Předvádění na obrazovce (4:3)</PresentationFormat>
  <Paragraphs>222</Paragraphs>
  <Slides>46</Slides>
  <Notes>46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Strategický management XSM</vt:lpstr>
      <vt:lpstr>Co je marketingový mix? </vt:lpstr>
      <vt:lpstr>Co je marketingový mix? </vt:lpstr>
      <vt:lpstr>Co je marketingový mix?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4P je odpovědí pro prodávající 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Marketingový mix 4C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McKinsey 7S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53</cp:revision>
  <dcterms:modified xsi:type="dcterms:W3CDTF">2024-10-23T10:23:53Z</dcterms:modified>
</cp:coreProperties>
</file>